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0" r:id="rId1"/>
  </p:sldMasterIdLst>
  <p:notesMasterIdLst>
    <p:notesMasterId r:id="rId23"/>
  </p:notesMasterIdLst>
  <p:handoutMasterIdLst>
    <p:handoutMasterId r:id="rId24"/>
  </p:handoutMasterIdLst>
  <p:sldIdLst>
    <p:sldId id="259" r:id="rId2"/>
    <p:sldId id="261" r:id="rId3"/>
    <p:sldId id="262" r:id="rId4"/>
    <p:sldId id="263" r:id="rId5"/>
    <p:sldId id="264" r:id="rId6"/>
    <p:sldId id="265" r:id="rId7"/>
    <p:sldId id="266" r:id="rId8"/>
    <p:sldId id="267" r:id="rId9"/>
    <p:sldId id="269" r:id="rId10"/>
    <p:sldId id="270" r:id="rId11"/>
    <p:sldId id="256" r:id="rId12"/>
    <p:sldId id="278" r:id="rId13"/>
    <p:sldId id="257" r:id="rId14"/>
    <p:sldId id="279" r:id="rId15"/>
    <p:sldId id="258" r:id="rId16"/>
    <p:sldId id="280" r:id="rId17"/>
    <p:sldId id="260" r:id="rId18"/>
    <p:sldId id="281" r:id="rId19"/>
    <p:sldId id="282" r:id="rId20"/>
    <p:sldId id="283" r:id="rId21"/>
    <p:sldId id="284" r:id="rId22"/>
  </p:sldIdLst>
  <p:sldSz cx="9144000" cy="6858000" type="letter"/>
  <p:notesSz cx="7315200" cy="9601200"/>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691" autoAdjust="0"/>
    <p:restoredTop sz="82976" autoAdjust="0"/>
  </p:normalViewPr>
  <p:slideViewPr>
    <p:cSldViewPr>
      <p:cViewPr varScale="1">
        <p:scale>
          <a:sx n="80" d="100"/>
          <a:sy n="80" d="100"/>
        </p:scale>
        <p:origin x="114" y="29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26E11A53-0B99-40FD-8B64-AA08CBA629BD}"/>
              </a:ext>
            </a:extLst>
          </p:cNvPr>
          <p:cNvSpPr>
            <a:spLocks noGrp="1" noChangeArrowheads="1"/>
          </p:cNvSpPr>
          <p:nvPr>
            <p:ph type="hdr" sz="quarter"/>
          </p:nvPr>
        </p:nvSpPr>
        <p:spPr bwMode="auto">
          <a:xfrm>
            <a:off x="0" y="0"/>
            <a:ext cx="3170238" cy="481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0429" tIns="0" rIns="20429" bIns="0" numCol="1" anchor="t" anchorCtr="0" compatLnSpc="1">
            <a:prstTxWarp prst="textNoShape">
              <a:avLst/>
            </a:prstTxWarp>
          </a:bodyPr>
          <a:lstStyle>
            <a:lvl1pPr>
              <a:defRPr sz="1100" i="1"/>
            </a:lvl1pPr>
          </a:lstStyle>
          <a:p>
            <a:pPr>
              <a:defRPr/>
            </a:pPr>
            <a:endParaRPr lang="en-US" altLang="en-US"/>
          </a:p>
        </p:txBody>
      </p:sp>
      <p:sp>
        <p:nvSpPr>
          <p:cNvPr id="3075" name="Rectangle 3">
            <a:extLst>
              <a:ext uri="{FF2B5EF4-FFF2-40B4-BE49-F238E27FC236}">
                <a16:creationId xmlns:a16="http://schemas.microsoft.com/office/drawing/2014/main" id="{A05A8BB7-6B66-4E2A-96E4-E0C3B06E905D}"/>
              </a:ext>
            </a:extLst>
          </p:cNvPr>
          <p:cNvSpPr>
            <a:spLocks noGrp="1" noChangeArrowheads="1"/>
          </p:cNvSpPr>
          <p:nvPr>
            <p:ph type="dt" sz="quarter" idx="1"/>
          </p:nvPr>
        </p:nvSpPr>
        <p:spPr bwMode="auto">
          <a:xfrm>
            <a:off x="4144963" y="0"/>
            <a:ext cx="3170237" cy="481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0429" tIns="0" rIns="20429" bIns="0" numCol="1" anchor="t" anchorCtr="0" compatLnSpc="1">
            <a:prstTxWarp prst="textNoShape">
              <a:avLst/>
            </a:prstTxWarp>
          </a:bodyPr>
          <a:lstStyle>
            <a:lvl1pPr algn="r">
              <a:defRPr sz="1100" i="1"/>
            </a:lvl1pPr>
          </a:lstStyle>
          <a:p>
            <a:pPr>
              <a:defRPr/>
            </a:pPr>
            <a:endParaRPr lang="en-US" altLang="en-US"/>
          </a:p>
        </p:txBody>
      </p:sp>
      <p:sp>
        <p:nvSpPr>
          <p:cNvPr id="3076" name="Rectangle 4">
            <a:extLst>
              <a:ext uri="{FF2B5EF4-FFF2-40B4-BE49-F238E27FC236}">
                <a16:creationId xmlns:a16="http://schemas.microsoft.com/office/drawing/2014/main" id="{B4E9D0B1-A807-4E17-A02A-A78110CE5317}"/>
              </a:ext>
            </a:extLst>
          </p:cNvPr>
          <p:cNvSpPr>
            <a:spLocks noGrp="1" noChangeArrowheads="1"/>
          </p:cNvSpPr>
          <p:nvPr>
            <p:ph type="ftr" sz="quarter" idx="2"/>
          </p:nvPr>
        </p:nvSpPr>
        <p:spPr bwMode="auto">
          <a:xfrm>
            <a:off x="0" y="9120188"/>
            <a:ext cx="3170238" cy="481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0429" tIns="0" rIns="20429" bIns="0" numCol="1" anchor="b" anchorCtr="0" compatLnSpc="1">
            <a:prstTxWarp prst="textNoShape">
              <a:avLst/>
            </a:prstTxWarp>
          </a:bodyPr>
          <a:lstStyle>
            <a:lvl1pPr>
              <a:defRPr sz="1100" i="1"/>
            </a:lvl1pPr>
          </a:lstStyle>
          <a:p>
            <a:pPr>
              <a:defRPr/>
            </a:pPr>
            <a:endParaRPr lang="en-US" altLang="en-US"/>
          </a:p>
        </p:txBody>
      </p:sp>
      <p:sp>
        <p:nvSpPr>
          <p:cNvPr id="3077" name="Rectangle 5">
            <a:extLst>
              <a:ext uri="{FF2B5EF4-FFF2-40B4-BE49-F238E27FC236}">
                <a16:creationId xmlns:a16="http://schemas.microsoft.com/office/drawing/2014/main" id="{2A5D3A63-1B36-425E-8D53-BD5FDDE59E91}"/>
              </a:ext>
            </a:extLst>
          </p:cNvPr>
          <p:cNvSpPr>
            <a:spLocks noGrp="1" noChangeArrowheads="1"/>
          </p:cNvSpPr>
          <p:nvPr>
            <p:ph type="sldNum" sz="quarter" idx="3"/>
          </p:nvPr>
        </p:nvSpPr>
        <p:spPr bwMode="auto">
          <a:xfrm>
            <a:off x="4144963" y="9120188"/>
            <a:ext cx="3170237" cy="481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0429" tIns="0" rIns="20429" bIns="0" numCol="1" anchor="b" anchorCtr="0" compatLnSpc="1">
            <a:prstTxWarp prst="textNoShape">
              <a:avLst/>
            </a:prstTxWarp>
          </a:bodyPr>
          <a:lstStyle>
            <a:lvl1pPr algn="r">
              <a:defRPr sz="1100" i="1"/>
            </a:lvl1pPr>
          </a:lstStyle>
          <a:p>
            <a:pPr>
              <a:defRPr/>
            </a:pPr>
            <a:fld id="{B6317424-5E2F-4E12-ACC0-9DE4EC58C753}"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F835039E-5E4E-4A42-80C7-11C284B09973}"/>
              </a:ext>
            </a:extLst>
          </p:cNvPr>
          <p:cNvSpPr>
            <a:spLocks noGrp="1" noChangeArrowheads="1"/>
          </p:cNvSpPr>
          <p:nvPr>
            <p:ph type="sldNum" sz="quarter" idx="5"/>
          </p:nvPr>
        </p:nvSpPr>
        <p:spPr bwMode="auto">
          <a:xfrm>
            <a:off x="4144963" y="9120188"/>
            <a:ext cx="3170237" cy="481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0429" tIns="0" rIns="20429" bIns="0" numCol="1" anchor="b" anchorCtr="0" compatLnSpc="1">
            <a:prstTxWarp prst="textNoShape">
              <a:avLst/>
            </a:prstTxWarp>
          </a:bodyPr>
          <a:lstStyle>
            <a:lvl1pPr algn="r">
              <a:defRPr sz="1100" i="1"/>
            </a:lvl1pPr>
          </a:lstStyle>
          <a:p>
            <a:pPr>
              <a:defRPr/>
            </a:pPr>
            <a:fld id="{5F7E9A9A-344F-4510-A8BB-F9D369CA440E}" type="slidenum">
              <a:rPr lang="en-US" altLang="en-US"/>
              <a:pPr>
                <a:defRPr/>
              </a:pPr>
              <a:t>‹#›</a:t>
            </a:fld>
            <a:endParaRPr lang="en-US" altLang="en-US"/>
          </a:p>
        </p:txBody>
      </p:sp>
      <p:sp>
        <p:nvSpPr>
          <p:cNvPr id="2051" name="Rectangle 3">
            <a:extLst>
              <a:ext uri="{FF2B5EF4-FFF2-40B4-BE49-F238E27FC236}">
                <a16:creationId xmlns:a16="http://schemas.microsoft.com/office/drawing/2014/main" id="{EA209D70-F6DA-4A27-9CE9-91A3B1A344B1}"/>
              </a:ext>
            </a:extLst>
          </p:cNvPr>
          <p:cNvSpPr>
            <a:spLocks noGrp="1" noChangeArrowheads="1"/>
          </p:cNvSpPr>
          <p:nvPr>
            <p:ph type="body" sz="quarter" idx="3"/>
          </p:nvPr>
        </p:nvSpPr>
        <p:spPr bwMode="auto">
          <a:xfrm>
            <a:off x="244475" y="4560888"/>
            <a:ext cx="6826250" cy="432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8741" tIns="49371" rIns="98741" bIns="49371" numCol="1" anchor="t" anchorCtr="0" compatLnSpc="1">
            <a:prstTxWarp prst="textNoShape">
              <a:avLst/>
            </a:prstTxWarp>
          </a:bodyPr>
          <a:lstStyle/>
          <a:p>
            <a:pPr lvl="0"/>
            <a:r>
              <a:rPr lang="en-US" altLang="en-US" noProof="0"/>
              <a:t>NOTES: __________________________________________________________________________</a:t>
            </a:r>
          </a:p>
          <a:p>
            <a:pPr lvl="0"/>
            <a:endParaRPr lang="en-US" altLang="en-US" noProof="0"/>
          </a:p>
          <a:p>
            <a:pPr lvl="0"/>
            <a:r>
              <a:rPr lang="en-US" altLang="en-US" noProof="0"/>
              <a:t>_________________________________________________________________________________</a:t>
            </a:r>
          </a:p>
          <a:p>
            <a:pPr lvl="0"/>
            <a:endParaRPr lang="en-US" altLang="en-US" noProof="0"/>
          </a:p>
          <a:p>
            <a:pPr lvl="0"/>
            <a:r>
              <a:rPr lang="en-US" altLang="en-US" noProof="0"/>
              <a:t>_________________________________________________________________________________</a:t>
            </a:r>
          </a:p>
          <a:p>
            <a:pPr lvl="0"/>
            <a:endParaRPr lang="en-US" altLang="en-US" noProof="0"/>
          </a:p>
          <a:p>
            <a:pPr lvl="0"/>
            <a:r>
              <a:rPr lang="en-US" altLang="en-US" noProof="0"/>
              <a:t>_________________________________________________________________________________</a:t>
            </a:r>
          </a:p>
          <a:p>
            <a:pPr lvl="0"/>
            <a:endParaRPr lang="en-US" altLang="en-US" noProof="0"/>
          </a:p>
          <a:p>
            <a:pPr lvl="0"/>
            <a:r>
              <a:rPr lang="en-US" altLang="en-US" noProof="0"/>
              <a:t>_________________________________________________________________________________</a:t>
            </a:r>
          </a:p>
          <a:p>
            <a:pPr lvl="0"/>
            <a:endParaRPr lang="en-US" altLang="en-US" noProof="0"/>
          </a:p>
          <a:p>
            <a:pPr lvl="0"/>
            <a:r>
              <a:rPr lang="en-US" altLang="en-US" noProof="0"/>
              <a:t>_________________________________________________________________________________</a:t>
            </a:r>
          </a:p>
          <a:p>
            <a:pPr lvl="0"/>
            <a:endParaRPr lang="en-US" altLang="en-US" noProof="0"/>
          </a:p>
          <a:p>
            <a:pPr lvl="0"/>
            <a:r>
              <a:rPr lang="en-US" altLang="en-US" noProof="0"/>
              <a:t>_________________________________________________________________________________</a:t>
            </a:r>
          </a:p>
          <a:p>
            <a:pPr lvl="0"/>
            <a:endParaRPr lang="en-US" altLang="en-US" noProof="0"/>
          </a:p>
          <a:p>
            <a:pPr lvl="0"/>
            <a:r>
              <a:rPr lang="en-US" altLang="en-US" noProof="0"/>
              <a:t>QUESTIONS: ____________________________________________________________________</a:t>
            </a:r>
          </a:p>
          <a:p>
            <a:pPr lvl="0"/>
            <a:endParaRPr lang="en-US" altLang="en-US" noProof="0"/>
          </a:p>
          <a:p>
            <a:pPr lvl="0"/>
            <a:r>
              <a:rPr lang="en-US" altLang="en-US" noProof="0"/>
              <a:t>________________________________________________________________________________</a:t>
            </a:r>
          </a:p>
          <a:p>
            <a:pPr lvl="0"/>
            <a:endParaRPr lang="en-US" altLang="en-US" noProof="0"/>
          </a:p>
          <a:p>
            <a:pPr lvl="0"/>
            <a:r>
              <a:rPr lang="en-US" altLang="en-US" noProof="0"/>
              <a:t>_________________________________________________________________________________</a:t>
            </a:r>
          </a:p>
        </p:txBody>
      </p:sp>
      <p:sp>
        <p:nvSpPr>
          <p:cNvPr id="6148" name="Rectangle 4">
            <a:extLst>
              <a:ext uri="{FF2B5EF4-FFF2-40B4-BE49-F238E27FC236}">
                <a16:creationId xmlns:a16="http://schemas.microsoft.com/office/drawing/2014/main" id="{159595AE-F91A-471D-B58B-22B9E5E0A3D6}"/>
              </a:ext>
            </a:extLst>
          </p:cNvPr>
          <p:cNvSpPr>
            <a:spLocks noGrp="1" noRot="1" noChangeAspect="1" noChangeArrowheads="1" noTextEdit="1"/>
          </p:cNvSpPr>
          <p:nvPr>
            <p:ph type="sldImg" idx="2"/>
          </p:nvPr>
        </p:nvSpPr>
        <p:spPr bwMode="auto">
          <a:xfrm>
            <a:off x="1266825" y="727075"/>
            <a:ext cx="4781550" cy="3586163"/>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742950" indent="-28575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1143000" indent="-228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600200" indent="-228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2057400" indent="-228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id="{5B247B9D-8CB4-4D50-A1E9-CA3D2E3DC61F}"/>
              </a:ext>
            </a:extLst>
          </p:cNvPr>
          <p:cNvSpPr>
            <a:spLocks noGrp="1" noRot="1" noChangeAspect="1" noTextEdit="1"/>
          </p:cNvSpPr>
          <p:nvPr>
            <p:ph type="sldImg"/>
          </p:nvPr>
        </p:nvSpPr>
        <p:spPr>
          <a:ln/>
        </p:spPr>
      </p:sp>
      <p:sp>
        <p:nvSpPr>
          <p:cNvPr id="37891" name="Notes Placeholder 2">
            <a:extLst>
              <a:ext uri="{FF2B5EF4-FFF2-40B4-BE49-F238E27FC236}">
                <a16:creationId xmlns:a16="http://schemas.microsoft.com/office/drawing/2014/main" id="{B08BC80D-011C-4A09-B885-9DD5F71F41BD}"/>
              </a:ext>
            </a:extLst>
          </p:cNvPr>
          <p:cNvSpPr>
            <a:spLocks noGrp="1"/>
          </p:cNvSpPr>
          <p:nvPr>
            <p:ph type="body" idx="1"/>
          </p:nvPr>
        </p:nvSpPr>
        <p:spPr>
          <a:noFill/>
        </p:spPr>
        <p:txBody>
          <a:bodyPr/>
          <a:lstStyle/>
          <a:p>
            <a:endParaRPr lang="en-US" altLang="en-US"/>
          </a:p>
        </p:txBody>
      </p:sp>
      <p:sp>
        <p:nvSpPr>
          <p:cNvPr id="37892" name="Slide Number Placeholder 3">
            <a:extLst>
              <a:ext uri="{FF2B5EF4-FFF2-40B4-BE49-F238E27FC236}">
                <a16:creationId xmlns:a16="http://schemas.microsoft.com/office/drawing/2014/main" id="{18B46CBA-6FE0-40ED-9A24-1BEE7850733E}"/>
              </a:ext>
            </a:extLst>
          </p:cNvPr>
          <p:cNvSpPr>
            <a:spLocks noGrp="1"/>
          </p:cNvSpPr>
          <p:nvPr>
            <p:ph type="sldNum" sz="quarter" idx="5"/>
          </p:nvPr>
        </p:nvSpPr>
        <p:spPr>
          <a:noFill/>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A4489BE-E8A1-47BF-97AB-B889094DF24A}" type="slidenum">
              <a:rPr lang="en-US" altLang="en-US" sz="1100" smtClean="0"/>
              <a:pPr>
                <a:spcBef>
                  <a:spcPct val="0"/>
                </a:spcBef>
              </a:pPr>
              <a:t>10</a:t>
            </a:fld>
            <a:endParaRPr lang="en-US" altLang="en-US" sz="11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5F7E9A9A-344F-4510-A8BB-F9D369CA440E}" type="slidenum">
              <a:rPr lang="en-US" altLang="en-US" smtClean="0"/>
              <a:pPr>
                <a:defRPr/>
              </a:pPr>
              <a:t>20</a:t>
            </a:fld>
            <a:endParaRPr lang="en-US" altLang="en-US"/>
          </a:p>
        </p:txBody>
      </p:sp>
    </p:spTree>
    <p:extLst>
      <p:ext uri="{BB962C8B-B14F-4D97-AF65-F5344CB8AC3E}">
        <p14:creationId xmlns:p14="http://schemas.microsoft.com/office/powerpoint/2010/main" val="33256062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954BF225-5D4A-4356-B723-A6DCE700FB74}"/>
              </a:ext>
            </a:extLst>
          </p:cNvPr>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95338" indent="-306388">
              <a:defRPr sz="2400">
                <a:solidFill>
                  <a:schemeClr val="tx1"/>
                </a:solidFill>
                <a:latin typeface="Times New Roman" panose="02020603050405020304" pitchFamily="18" charset="0"/>
              </a:defRPr>
            </a:lvl2pPr>
            <a:lvl3pPr marL="1225550" indent="-244475">
              <a:defRPr sz="2400">
                <a:solidFill>
                  <a:schemeClr val="tx1"/>
                </a:solidFill>
                <a:latin typeface="Times New Roman" panose="02020603050405020304" pitchFamily="18" charset="0"/>
              </a:defRPr>
            </a:lvl3pPr>
            <a:lvl4pPr marL="1714500" indent="-244475">
              <a:defRPr sz="2400">
                <a:solidFill>
                  <a:schemeClr val="tx1"/>
                </a:solidFill>
                <a:latin typeface="Times New Roman" panose="02020603050405020304" pitchFamily="18" charset="0"/>
              </a:defRPr>
            </a:lvl4pPr>
            <a:lvl5pPr marL="2205038" indent="-244475">
              <a:defRPr sz="2400">
                <a:solidFill>
                  <a:schemeClr val="tx1"/>
                </a:solidFill>
                <a:latin typeface="Times New Roman" panose="02020603050405020304" pitchFamily="18" charset="0"/>
              </a:defRPr>
            </a:lvl5pPr>
            <a:lvl6pPr marL="2662238" indent="-244475" eaLnBrk="0" fontAlgn="base" hangingPunct="0">
              <a:spcBef>
                <a:spcPct val="0"/>
              </a:spcBef>
              <a:spcAft>
                <a:spcPct val="0"/>
              </a:spcAft>
              <a:defRPr sz="2400">
                <a:solidFill>
                  <a:schemeClr val="tx1"/>
                </a:solidFill>
                <a:latin typeface="Times New Roman" panose="02020603050405020304" pitchFamily="18" charset="0"/>
              </a:defRPr>
            </a:lvl6pPr>
            <a:lvl7pPr marL="3119438" indent="-244475" eaLnBrk="0" fontAlgn="base" hangingPunct="0">
              <a:spcBef>
                <a:spcPct val="0"/>
              </a:spcBef>
              <a:spcAft>
                <a:spcPct val="0"/>
              </a:spcAft>
              <a:defRPr sz="2400">
                <a:solidFill>
                  <a:schemeClr val="tx1"/>
                </a:solidFill>
                <a:latin typeface="Times New Roman" panose="02020603050405020304" pitchFamily="18" charset="0"/>
              </a:defRPr>
            </a:lvl7pPr>
            <a:lvl8pPr marL="3576638" indent="-244475" eaLnBrk="0" fontAlgn="base" hangingPunct="0">
              <a:spcBef>
                <a:spcPct val="0"/>
              </a:spcBef>
              <a:spcAft>
                <a:spcPct val="0"/>
              </a:spcAft>
              <a:defRPr sz="2400">
                <a:solidFill>
                  <a:schemeClr val="tx1"/>
                </a:solidFill>
                <a:latin typeface="Times New Roman" panose="02020603050405020304" pitchFamily="18" charset="0"/>
              </a:defRPr>
            </a:lvl8pPr>
            <a:lvl9pPr marL="4033838" indent="-244475" eaLnBrk="0" fontAlgn="base" hangingPunct="0">
              <a:spcBef>
                <a:spcPct val="0"/>
              </a:spcBef>
              <a:spcAft>
                <a:spcPct val="0"/>
              </a:spcAft>
              <a:defRPr sz="2400">
                <a:solidFill>
                  <a:schemeClr val="tx1"/>
                </a:solidFill>
                <a:latin typeface="Times New Roman" panose="02020603050405020304" pitchFamily="18" charset="0"/>
              </a:defRPr>
            </a:lvl9pPr>
          </a:lstStyle>
          <a:p>
            <a:fld id="{6A6B809F-A4B1-4ADB-83C0-BF5010181AEE}" type="slidenum">
              <a:rPr lang="en-US" altLang="en-US" sz="1100" smtClean="0"/>
              <a:pPr/>
              <a:t>11</a:t>
            </a:fld>
            <a:endParaRPr lang="en-US" altLang="en-US" sz="1100"/>
          </a:p>
        </p:txBody>
      </p:sp>
      <p:sp>
        <p:nvSpPr>
          <p:cNvPr id="10243" name="Rectangle 2">
            <a:extLst>
              <a:ext uri="{FF2B5EF4-FFF2-40B4-BE49-F238E27FC236}">
                <a16:creationId xmlns:a16="http://schemas.microsoft.com/office/drawing/2014/main" id="{0AE6D5C8-8E65-4CCB-8B53-D8D1ACAEFD1A}"/>
              </a:ext>
            </a:extLst>
          </p:cNvPr>
          <p:cNvSpPr>
            <a:spLocks noGrp="1" noChangeArrowheads="1"/>
          </p:cNvSpPr>
          <p:nvPr>
            <p:ph type="body" idx="1"/>
          </p:nvPr>
        </p:nvSpPr>
        <p:spPr>
          <a:noFill/>
        </p:spPr>
        <p:txBody>
          <a:bodyPr/>
          <a:lstStyle/>
          <a:p>
            <a:endParaRPr lang="en-US" altLang="en-US" dirty="0"/>
          </a:p>
        </p:txBody>
      </p:sp>
      <p:sp>
        <p:nvSpPr>
          <p:cNvPr id="10244" name="Rectangle 3">
            <a:extLst>
              <a:ext uri="{FF2B5EF4-FFF2-40B4-BE49-F238E27FC236}">
                <a16:creationId xmlns:a16="http://schemas.microsoft.com/office/drawing/2014/main" id="{BB2995DF-696A-40F8-9CE5-DFA05D747C82}"/>
              </a:ext>
            </a:extLst>
          </p:cNvPr>
          <p:cNvSpPr>
            <a:spLocks noGrp="1" noRot="1" noChangeAspect="1" noChangeArrowheads="1" noTextEdit="1"/>
          </p:cNvSpPr>
          <p:nvPr>
            <p:ph type="sldImg"/>
          </p:nvPr>
        </p:nvSpPr>
        <p:spPr>
          <a:ln cap="flat"/>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030">
            <a:extLst>
              <a:ext uri="{FF2B5EF4-FFF2-40B4-BE49-F238E27FC236}">
                <a16:creationId xmlns:a16="http://schemas.microsoft.com/office/drawing/2014/main" id="{0122C38B-755C-4E02-B277-20A7B6F1FD40}"/>
              </a:ext>
            </a:extLst>
          </p:cNvPr>
          <p:cNvSpPr>
            <a:spLocks noGrp="1" noChangeArrowheads="1"/>
          </p:cNvSpPr>
          <p:nvPr>
            <p:ph type="ftr" sz="quarter" idx="4294967295"/>
          </p:nvPr>
        </p:nvSpPr>
        <p:spPr bwMode="auto">
          <a:xfrm>
            <a:off x="0" y="0"/>
            <a:ext cx="0" cy="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2400">
                <a:latin typeface="Arial" panose="020B0604020202020204" pitchFamily="34" charset="0"/>
              </a:rPr>
              <a:t>©2003 Fluke Corporation    	               Electrical measurement safety 	                                     </a:t>
            </a:r>
            <a:fld id="{6BD459B3-8103-4ABA-88BA-B0449B5730FA}" type="slidenum">
              <a:rPr lang="en-US" altLang="en-US" sz="2400">
                <a:latin typeface="Arial" panose="020B0604020202020204" pitchFamily="34" charset="0"/>
              </a:rPr>
              <a:pPr>
                <a:spcBef>
                  <a:spcPct val="0"/>
                </a:spcBef>
              </a:pPr>
              <a:t>12</a:t>
            </a:fld>
            <a:r>
              <a:rPr lang="en-US" altLang="en-US" sz="2400">
                <a:latin typeface="Arial" panose="020B0604020202020204" pitchFamily="34" charset="0"/>
              </a:rPr>
              <a:t>		</a:t>
            </a:r>
          </a:p>
        </p:txBody>
      </p:sp>
      <p:sp>
        <p:nvSpPr>
          <p:cNvPr id="12291" name="Rectangle 2">
            <a:extLst>
              <a:ext uri="{FF2B5EF4-FFF2-40B4-BE49-F238E27FC236}">
                <a16:creationId xmlns:a16="http://schemas.microsoft.com/office/drawing/2014/main" id="{CC4C0F36-CB12-4F5A-8171-D0DD46204248}"/>
              </a:ext>
            </a:extLst>
          </p:cNvPr>
          <p:cNvSpPr>
            <a:spLocks noGrp="1" noRot="1" noChangeAspect="1" noChangeArrowheads="1" noTextEdit="1"/>
          </p:cNvSpPr>
          <p:nvPr>
            <p:ph type="sldImg"/>
          </p:nvPr>
        </p:nvSpPr>
        <p:spPr>
          <a:ln/>
        </p:spPr>
      </p:sp>
      <p:sp>
        <p:nvSpPr>
          <p:cNvPr id="12292" name="Rectangle 3">
            <a:extLst>
              <a:ext uri="{FF2B5EF4-FFF2-40B4-BE49-F238E27FC236}">
                <a16:creationId xmlns:a16="http://schemas.microsoft.com/office/drawing/2014/main" id="{2F7B8C96-CC8C-41BB-AAE1-2DE9EE2BC574}"/>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en-US" altLang="en-US" dirty="0">
              <a:latin typeface="Arial" panose="020B0604020202020204" pitchFamily="34" charset="0"/>
            </a:endParaRPr>
          </a:p>
          <a:p>
            <a:endParaRPr lang="en-US" altLang="en-US" dirty="0">
              <a:latin typeface="Arial" panose="020B0604020202020204" pitchFamily="34" charset="0"/>
            </a:endParaRPr>
          </a:p>
          <a:p>
            <a:endParaRPr lang="en-US" altLang="en-US" dirty="0">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DEBB159B-D392-4442-BD17-61FB11E55CE2}"/>
              </a:ext>
            </a:extLst>
          </p:cNvPr>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95338" indent="-306388">
              <a:defRPr sz="2400">
                <a:solidFill>
                  <a:schemeClr val="tx1"/>
                </a:solidFill>
                <a:latin typeface="Times New Roman" panose="02020603050405020304" pitchFamily="18" charset="0"/>
              </a:defRPr>
            </a:lvl2pPr>
            <a:lvl3pPr marL="1225550" indent="-244475">
              <a:defRPr sz="2400">
                <a:solidFill>
                  <a:schemeClr val="tx1"/>
                </a:solidFill>
                <a:latin typeface="Times New Roman" panose="02020603050405020304" pitchFamily="18" charset="0"/>
              </a:defRPr>
            </a:lvl3pPr>
            <a:lvl4pPr marL="1714500" indent="-244475">
              <a:defRPr sz="2400">
                <a:solidFill>
                  <a:schemeClr val="tx1"/>
                </a:solidFill>
                <a:latin typeface="Times New Roman" panose="02020603050405020304" pitchFamily="18" charset="0"/>
              </a:defRPr>
            </a:lvl4pPr>
            <a:lvl5pPr marL="2205038" indent="-244475">
              <a:defRPr sz="2400">
                <a:solidFill>
                  <a:schemeClr val="tx1"/>
                </a:solidFill>
                <a:latin typeface="Times New Roman" panose="02020603050405020304" pitchFamily="18" charset="0"/>
              </a:defRPr>
            </a:lvl5pPr>
            <a:lvl6pPr marL="2662238" indent="-244475" eaLnBrk="0" fontAlgn="base" hangingPunct="0">
              <a:spcBef>
                <a:spcPct val="0"/>
              </a:spcBef>
              <a:spcAft>
                <a:spcPct val="0"/>
              </a:spcAft>
              <a:defRPr sz="2400">
                <a:solidFill>
                  <a:schemeClr val="tx1"/>
                </a:solidFill>
                <a:latin typeface="Times New Roman" panose="02020603050405020304" pitchFamily="18" charset="0"/>
              </a:defRPr>
            </a:lvl6pPr>
            <a:lvl7pPr marL="3119438" indent="-244475" eaLnBrk="0" fontAlgn="base" hangingPunct="0">
              <a:spcBef>
                <a:spcPct val="0"/>
              </a:spcBef>
              <a:spcAft>
                <a:spcPct val="0"/>
              </a:spcAft>
              <a:defRPr sz="2400">
                <a:solidFill>
                  <a:schemeClr val="tx1"/>
                </a:solidFill>
                <a:latin typeface="Times New Roman" panose="02020603050405020304" pitchFamily="18" charset="0"/>
              </a:defRPr>
            </a:lvl7pPr>
            <a:lvl8pPr marL="3576638" indent="-244475" eaLnBrk="0" fontAlgn="base" hangingPunct="0">
              <a:spcBef>
                <a:spcPct val="0"/>
              </a:spcBef>
              <a:spcAft>
                <a:spcPct val="0"/>
              </a:spcAft>
              <a:defRPr sz="2400">
                <a:solidFill>
                  <a:schemeClr val="tx1"/>
                </a:solidFill>
                <a:latin typeface="Times New Roman" panose="02020603050405020304" pitchFamily="18" charset="0"/>
              </a:defRPr>
            </a:lvl8pPr>
            <a:lvl9pPr marL="4033838" indent="-244475" eaLnBrk="0" fontAlgn="base" hangingPunct="0">
              <a:spcBef>
                <a:spcPct val="0"/>
              </a:spcBef>
              <a:spcAft>
                <a:spcPct val="0"/>
              </a:spcAft>
              <a:defRPr sz="2400">
                <a:solidFill>
                  <a:schemeClr val="tx1"/>
                </a:solidFill>
                <a:latin typeface="Times New Roman" panose="02020603050405020304" pitchFamily="18" charset="0"/>
              </a:defRPr>
            </a:lvl9pPr>
          </a:lstStyle>
          <a:p>
            <a:fld id="{F9DF359B-7CB8-448B-8793-2B08BD32B6BA}" type="slidenum">
              <a:rPr lang="en-US" altLang="en-US" sz="1100" smtClean="0"/>
              <a:pPr/>
              <a:t>13</a:t>
            </a:fld>
            <a:endParaRPr lang="en-US" altLang="en-US" sz="1100"/>
          </a:p>
        </p:txBody>
      </p:sp>
      <p:sp>
        <p:nvSpPr>
          <p:cNvPr id="14339" name="Rectangle 2">
            <a:extLst>
              <a:ext uri="{FF2B5EF4-FFF2-40B4-BE49-F238E27FC236}">
                <a16:creationId xmlns:a16="http://schemas.microsoft.com/office/drawing/2014/main" id="{7B30D4B1-9BBA-488C-B32D-776CF58D0EE1}"/>
              </a:ext>
            </a:extLst>
          </p:cNvPr>
          <p:cNvSpPr>
            <a:spLocks noGrp="1" noChangeArrowheads="1"/>
          </p:cNvSpPr>
          <p:nvPr>
            <p:ph type="body" idx="1"/>
          </p:nvPr>
        </p:nvSpPr>
        <p:spPr>
          <a:noFill/>
        </p:spPr>
        <p:txBody>
          <a:bodyPr/>
          <a:lstStyle/>
          <a:p>
            <a:endParaRPr lang="en-US" altLang="en-US" dirty="0"/>
          </a:p>
        </p:txBody>
      </p:sp>
      <p:sp>
        <p:nvSpPr>
          <p:cNvPr id="14340" name="Rectangle 3">
            <a:extLst>
              <a:ext uri="{FF2B5EF4-FFF2-40B4-BE49-F238E27FC236}">
                <a16:creationId xmlns:a16="http://schemas.microsoft.com/office/drawing/2014/main" id="{6CB2A55A-4AE8-461D-8ACB-0839B1A7A966}"/>
              </a:ext>
            </a:extLst>
          </p:cNvPr>
          <p:cNvSpPr>
            <a:spLocks noGrp="1" noRot="1" noChangeAspect="1" noChangeArrowheads="1" noTextEdit="1"/>
          </p:cNvSpPr>
          <p:nvPr>
            <p:ph type="sldImg"/>
          </p:nvPr>
        </p:nvSpPr>
        <p:spPr>
          <a:ln cap="flat"/>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030">
            <a:extLst>
              <a:ext uri="{FF2B5EF4-FFF2-40B4-BE49-F238E27FC236}">
                <a16:creationId xmlns:a16="http://schemas.microsoft.com/office/drawing/2014/main" id="{473FA5F2-B7A6-4C23-809E-8233AD400A11}"/>
              </a:ext>
            </a:extLst>
          </p:cNvPr>
          <p:cNvSpPr>
            <a:spLocks noGrp="1" noChangeArrowheads="1"/>
          </p:cNvSpPr>
          <p:nvPr>
            <p:ph type="ftr" sz="quarter" idx="4294967295"/>
          </p:nvPr>
        </p:nvSpPr>
        <p:spPr bwMode="auto">
          <a:xfrm>
            <a:off x="0" y="0"/>
            <a:ext cx="0" cy="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2400">
                <a:latin typeface="Arial" panose="020B0604020202020204" pitchFamily="34" charset="0"/>
              </a:rPr>
              <a:t>©2003 Fluke Corporation    	               Electrical measurement safety 	                                     </a:t>
            </a:r>
            <a:fld id="{19C38D34-3C04-407D-B7E8-85E91C6578D7}" type="slidenum">
              <a:rPr lang="en-US" altLang="en-US" sz="2400">
                <a:latin typeface="Arial" panose="020B0604020202020204" pitchFamily="34" charset="0"/>
              </a:rPr>
              <a:pPr>
                <a:spcBef>
                  <a:spcPct val="0"/>
                </a:spcBef>
              </a:pPr>
              <a:t>14</a:t>
            </a:fld>
            <a:r>
              <a:rPr lang="en-US" altLang="en-US" sz="2400">
                <a:latin typeface="Arial" panose="020B0604020202020204" pitchFamily="34" charset="0"/>
              </a:rPr>
              <a:t>		</a:t>
            </a:r>
          </a:p>
        </p:txBody>
      </p:sp>
      <p:sp>
        <p:nvSpPr>
          <p:cNvPr id="16387" name="Rectangle 2">
            <a:extLst>
              <a:ext uri="{FF2B5EF4-FFF2-40B4-BE49-F238E27FC236}">
                <a16:creationId xmlns:a16="http://schemas.microsoft.com/office/drawing/2014/main" id="{CF5ED77B-8EDE-40B1-B751-561ABBCC2077}"/>
              </a:ext>
            </a:extLst>
          </p:cNvPr>
          <p:cNvSpPr>
            <a:spLocks noGrp="1" noRot="1" noChangeAspect="1" noChangeArrowheads="1" noTextEdit="1"/>
          </p:cNvSpPr>
          <p:nvPr>
            <p:ph type="sldImg"/>
          </p:nvPr>
        </p:nvSpPr>
        <p:spPr>
          <a:ln/>
        </p:spPr>
      </p:sp>
      <p:sp>
        <p:nvSpPr>
          <p:cNvPr id="16388" name="Rectangle 3">
            <a:extLst>
              <a:ext uri="{FF2B5EF4-FFF2-40B4-BE49-F238E27FC236}">
                <a16:creationId xmlns:a16="http://schemas.microsoft.com/office/drawing/2014/main" id="{F021BAF6-C56C-4565-81B1-16DDDC803D89}"/>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E7736E47-09D7-4FE6-A7E9-F72E4F4312D8}"/>
              </a:ext>
            </a:extLst>
          </p:cNvPr>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95338" indent="-306388">
              <a:defRPr sz="2400">
                <a:solidFill>
                  <a:schemeClr val="tx1"/>
                </a:solidFill>
                <a:latin typeface="Times New Roman" panose="02020603050405020304" pitchFamily="18" charset="0"/>
              </a:defRPr>
            </a:lvl2pPr>
            <a:lvl3pPr marL="1225550" indent="-244475">
              <a:defRPr sz="2400">
                <a:solidFill>
                  <a:schemeClr val="tx1"/>
                </a:solidFill>
                <a:latin typeface="Times New Roman" panose="02020603050405020304" pitchFamily="18" charset="0"/>
              </a:defRPr>
            </a:lvl3pPr>
            <a:lvl4pPr marL="1714500" indent="-244475">
              <a:defRPr sz="2400">
                <a:solidFill>
                  <a:schemeClr val="tx1"/>
                </a:solidFill>
                <a:latin typeface="Times New Roman" panose="02020603050405020304" pitchFamily="18" charset="0"/>
              </a:defRPr>
            </a:lvl4pPr>
            <a:lvl5pPr marL="2205038" indent="-244475">
              <a:defRPr sz="2400">
                <a:solidFill>
                  <a:schemeClr val="tx1"/>
                </a:solidFill>
                <a:latin typeface="Times New Roman" panose="02020603050405020304" pitchFamily="18" charset="0"/>
              </a:defRPr>
            </a:lvl5pPr>
            <a:lvl6pPr marL="2662238" indent="-244475" eaLnBrk="0" fontAlgn="base" hangingPunct="0">
              <a:spcBef>
                <a:spcPct val="0"/>
              </a:spcBef>
              <a:spcAft>
                <a:spcPct val="0"/>
              </a:spcAft>
              <a:defRPr sz="2400">
                <a:solidFill>
                  <a:schemeClr val="tx1"/>
                </a:solidFill>
                <a:latin typeface="Times New Roman" panose="02020603050405020304" pitchFamily="18" charset="0"/>
              </a:defRPr>
            </a:lvl6pPr>
            <a:lvl7pPr marL="3119438" indent="-244475" eaLnBrk="0" fontAlgn="base" hangingPunct="0">
              <a:spcBef>
                <a:spcPct val="0"/>
              </a:spcBef>
              <a:spcAft>
                <a:spcPct val="0"/>
              </a:spcAft>
              <a:defRPr sz="2400">
                <a:solidFill>
                  <a:schemeClr val="tx1"/>
                </a:solidFill>
                <a:latin typeface="Times New Roman" panose="02020603050405020304" pitchFamily="18" charset="0"/>
              </a:defRPr>
            </a:lvl7pPr>
            <a:lvl8pPr marL="3576638" indent="-244475" eaLnBrk="0" fontAlgn="base" hangingPunct="0">
              <a:spcBef>
                <a:spcPct val="0"/>
              </a:spcBef>
              <a:spcAft>
                <a:spcPct val="0"/>
              </a:spcAft>
              <a:defRPr sz="2400">
                <a:solidFill>
                  <a:schemeClr val="tx1"/>
                </a:solidFill>
                <a:latin typeface="Times New Roman" panose="02020603050405020304" pitchFamily="18" charset="0"/>
              </a:defRPr>
            </a:lvl8pPr>
            <a:lvl9pPr marL="4033838" indent="-244475" eaLnBrk="0" fontAlgn="base" hangingPunct="0">
              <a:spcBef>
                <a:spcPct val="0"/>
              </a:spcBef>
              <a:spcAft>
                <a:spcPct val="0"/>
              </a:spcAft>
              <a:defRPr sz="2400">
                <a:solidFill>
                  <a:schemeClr val="tx1"/>
                </a:solidFill>
                <a:latin typeface="Times New Roman" panose="02020603050405020304" pitchFamily="18" charset="0"/>
              </a:defRPr>
            </a:lvl9pPr>
          </a:lstStyle>
          <a:p>
            <a:fld id="{301EE01A-50C5-4905-B515-3BBAEFE3FBC9}" type="slidenum">
              <a:rPr lang="en-US" altLang="en-US" sz="1100" smtClean="0"/>
              <a:pPr/>
              <a:t>15</a:t>
            </a:fld>
            <a:endParaRPr lang="en-US" altLang="en-US" sz="1100"/>
          </a:p>
        </p:txBody>
      </p:sp>
      <p:sp>
        <p:nvSpPr>
          <p:cNvPr id="18435" name="Rectangle 2">
            <a:extLst>
              <a:ext uri="{FF2B5EF4-FFF2-40B4-BE49-F238E27FC236}">
                <a16:creationId xmlns:a16="http://schemas.microsoft.com/office/drawing/2014/main" id="{2D134199-358A-42D5-AD04-2290A40CDAB3}"/>
              </a:ext>
            </a:extLst>
          </p:cNvPr>
          <p:cNvSpPr>
            <a:spLocks noGrp="1" noChangeArrowheads="1"/>
          </p:cNvSpPr>
          <p:nvPr>
            <p:ph type="body" idx="1"/>
          </p:nvPr>
        </p:nvSpPr>
        <p:spPr>
          <a:noFill/>
        </p:spPr>
        <p:txBody>
          <a:bodyPr/>
          <a:lstStyle/>
          <a:p>
            <a:endParaRPr lang="en-US" altLang="en-US" dirty="0"/>
          </a:p>
        </p:txBody>
      </p:sp>
      <p:sp>
        <p:nvSpPr>
          <p:cNvPr id="18436" name="Rectangle 3">
            <a:extLst>
              <a:ext uri="{FF2B5EF4-FFF2-40B4-BE49-F238E27FC236}">
                <a16:creationId xmlns:a16="http://schemas.microsoft.com/office/drawing/2014/main" id="{6B10AAFA-940B-40E6-9261-370DF9639EF9}"/>
              </a:ext>
            </a:extLst>
          </p:cNvPr>
          <p:cNvSpPr>
            <a:spLocks noGrp="1" noRot="1" noChangeAspect="1" noChangeArrowheads="1" noTextEdit="1"/>
          </p:cNvSpPr>
          <p:nvPr>
            <p:ph type="sldImg"/>
          </p:nvPr>
        </p:nvSpPr>
        <p:spPr>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030">
            <a:extLst>
              <a:ext uri="{FF2B5EF4-FFF2-40B4-BE49-F238E27FC236}">
                <a16:creationId xmlns:a16="http://schemas.microsoft.com/office/drawing/2014/main" id="{EF01F663-390D-49FB-A72E-9BB2BFFDD8CC}"/>
              </a:ext>
            </a:extLst>
          </p:cNvPr>
          <p:cNvSpPr>
            <a:spLocks noGrp="1" noChangeArrowheads="1"/>
          </p:cNvSpPr>
          <p:nvPr>
            <p:ph type="ftr" sz="quarter" idx="4294967295"/>
          </p:nvPr>
        </p:nvSpPr>
        <p:spPr bwMode="auto">
          <a:xfrm>
            <a:off x="0" y="0"/>
            <a:ext cx="0" cy="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2400">
                <a:latin typeface="Arial" panose="020B0604020202020204" pitchFamily="34" charset="0"/>
              </a:rPr>
              <a:t>©2003 Fluke Corporation    	               Electrical measurement safety 	                                     </a:t>
            </a:r>
            <a:fld id="{E0568940-F321-4B0F-96D3-7F1C1FFC73EB}" type="slidenum">
              <a:rPr lang="en-US" altLang="en-US" sz="2400">
                <a:latin typeface="Arial" panose="020B0604020202020204" pitchFamily="34" charset="0"/>
              </a:rPr>
              <a:pPr>
                <a:spcBef>
                  <a:spcPct val="0"/>
                </a:spcBef>
              </a:pPr>
              <a:t>16</a:t>
            </a:fld>
            <a:r>
              <a:rPr lang="en-US" altLang="en-US" sz="2400">
                <a:latin typeface="Arial" panose="020B0604020202020204" pitchFamily="34" charset="0"/>
              </a:rPr>
              <a:t>		</a:t>
            </a:r>
          </a:p>
        </p:txBody>
      </p:sp>
      <p:sp>
        <p:nvSpPr>
          <p:cNvPr id="20483" name="Rectangle 2">
            <a:extLst>
              <a:ext uri="{FF2B5EF4-FFF2-40B4-BE49-F238E27FC236}">
                <a16:creationId xmlns:a16="http://schemas.microsoft.com/office/drawing/2014/main" id="{85E5B501-3063-4AD0-B7AD-406F4A57015D}"/>
              </a:ext>
            </a:extLst>
          </p:cNvPr>
          <p:cNvSpPr>
            <a:spLocks noGrp="1" noRot="1" noChangeAspect="1" noChangeArrowheads="1" noTextEdit="1"/>
          </p:cNvSpPr>
          <p:nvPr>
            <p:ph type="sldImg"/>
          </p:nvPr>
        </p:nvSpPr>
        <p:spPr>
          <a:ln/>
        </p:spPr>
      </p:sp>
      <p:sp>
        <p:nvSpPr>
          <p:cNvPr id="20484" name="Rectangle 3">
            <a:extLst>
              <a:ext uri="{FF2B5EF4-FFF2-40B4-BE49-F238E27FC236}">
                <a16:creationId xmlns:a16="http://schemas.microsoft.com/office/drawing/2014/main" id="{E96FDF0C-D30C-4B5B-B439-DECA0F0EE809}"/>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886B08F5-70C8-48C3-BEEF-41DD82E289B5}"/>
              </a:ext>
            </a:extLst>
          </p:cNvPr>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95338" indent="-306388">
              <a:defRPr sz="2400">
                <a:solidFill>
                  <a:schemeClr val="tx1"/>
                </a:solidFill>
                <a:latin typeface="Times New Roman" panose="02020603050405020304" pitchFamily="18" charset="0"/>
              </a:defRPr>
            </a:lvl2pPr>
            <a:lvl3pPr marL="1225550" indent="-244475">
              <a:defRPr sz="2400">
                <a:solidFill>
                  <a:schemeClr val="tx1"/>
                </a:solidFill>
                <a:latin typeface="Times New Roman" panose="02020603050405020304" pitchFamily="18" charset="0"/>
              </a:defRPr>
            </a:lvl3pPr>
            <a:lvl4pPr marL="1714500" indent="-244475">
              <a:defRPr sz="2400">
                <a:solidFill>
                  <a:schemeClr val="tx1"/>
                </a:solidFill>
                <a:latin typeface="Times New Roman" panose="02020603050405020304" pitchFamily="18" charset="0"/>
              </a:defRPr>
            </a:lvl4pPr>
            <a:lvl5pPr marL="2205038" indent="-244475">
              <a:defRPr sz="2400">
                <a:solidFill>
                  <a:schemeClr val="tx1"/>
                </a:solidFill>
                <a:latin typeface="Times New Roman" panose="02020603050405020304" pitchFamily="18" charset="0"/>
              </a:defRPr>
            </a:lvl5pPr>
            <a:lvl6pPr marL="2662238" indent="-244475" eaLnBrk="0" fontAlgn="base" hangingPunct="0">
              <a:spcBef>
                <a:spcPct val="0"/>
              </a:spcBef>
              <a:spcAft>
                <a:spcPct val="0"/>
              </a:spcAft>
              <a:defRPr sz="2400">
                <a:solidFill>
                  <a:schemeClr val="tx1"/>
                </a:solidFill>
                <a:latin typeface="Times New Roman" panose="02020603050405020304" pitchFamily="18" charset="0"/>
              </a:defRPr>
            </a:lvl6pPr>
            <a:lvl7pPr marL="3119438" indent="-244475" eaLnBrk="0" fontAlgn="base" hangingPunct="0">
              <a:spcBef>
                <a:spcPct val="0"/>
              </a:spcBef>
              <a:spcAft>
                <a:spcPct val="0"/>
              </a:spcAft>
              <a:defRPr sz="2400">
                <a:solidFill>
                  <a:schemeClr val="tx1"/>
                </a:solidFill>
                <a:latin typeface="Times New Roman" panose="02020603050405020304" pitchFamily="18" charset="0"/>
              </a:defRPr>
            </a:lvl7pPr>
            <a:lvl8pPr marL="3576638" indent="-244475" eaLnBrk="0" fontAlgn="base" hangingPunct="0">
              <a:spcBef>
                <a:spcPct val="0"/>
              </a:spcBef>
              <a:spcAft>
                <a:spcPct val="0"/>
              </a:spcAft>
              <a:defRPr sz="2400">
                <a:solidFill>
                  <a:schemeClr val="tx1"/>
                </a:solidFill>
                <a:latin typeface="Times New Roman" panose="02020603050405020304" pitchFamily="18" charset="0"/>
              </a:defRPr>
            </a:lvl8pPr>
            <a:lvl9pPr marL="4033838" indent="-244475" eaLnBrk="0" fontAlgn="base" hangingPunct="0">
              <a:spcBef>
                <a:spcPct val="0"/>
              </a:spcBef>
              <a:spcAft>
                <a:spcPct val="0"/>
              </a:spcAft>
              <a:defRPr sz="2400">
                <a:solidFill>
                  <a:schemeClr val="tx1"/>
                </a:solidFill>
                <a:latin typeface="Times New Roman" panose="02020603050405020304" pitchFamily="18" charset="0"/>
              </a:defRPr>
            </a:lvl9pPr>
          </a:lstStyle>
          <a:p>
            <a:fld id="{083718B1-8667-40D8-9A62-5BB353DFBAA8}" type="slidenum">
              <a:rPr lang="en-US" altLang="en-US" sz="1100" smtClean="0"/>
              <a:pPr/>
              <a:t>17</a:t>
            </a:fld>
            <a:endParaRPr lang="en-US" altLang="en-US" sz="1100"/>
          </a:p>
        </p:txBody>
      </p:sp>
      <p:sp>
        <p:nvSpPr>
          <p:cNvPr id="22531" name="Rectangle 2">
            <a:extLst>
              <a:ext uri="{FF2B5EF4-FFF2-40B4-BE49-F238E27FC236}">
                <a16:creationId xmlns:a16="http://schemas.microsoft.com/office/drawing/2014/main" id="{CCC74186-FD8A-4C31-A9EB-5B97E7C0D463}"/>
              </a:ext>
            </a:extLst>
          </p:cNvPr>
          <p:cNvSpPr>
            <a:spLocks noGrp="1" noChangeArrowheads="1"/>
          </p:cNvSpPr>
          <p:nvPr>
            <p:ph type="body" idx="1"/>
          </p:nvPr>
        </p:nvSpPr>
        <p:spPr>
          <a:noFill/>
        </p:spPr>
        <p:txBody>
          <a:bodyPr/>
          <a:lstStyle/>
          <a:p>
            <a:r>
              <a:rPr lang="en-US" altLang="en-US" dirty="0"/>
              <a:t>I use these videos to impress on students</a:t>
            </a:r>
            <a:r>
              <a:rPr lang="en-US" altLang="en-US" baseline="0" dirty="0"/>
              <a:t> the seriousness of safety in our </a:t>
            </a:r>
            <a:r>
              <a:rPr lang="en-US" altLang="en-US" baseline="0" dirty="0" err="1"/>
              <a:t>fiedl</a:t>
            </a:r>
            <a:r>
              <a:rPr lang="en-US" altLang="en-US" baseline="0" dirty="0"/>
              <a:t>. In our program, students start their troubleshooting on high (208 and 460) voltage (3-phase). Once they’ve become familiar with that, we step down to 120VAC. Only after several terms do they begin working with DC and lower voltage electronics.</a:t>
            </a:r>
          </a:p>
          <a:p>
            <a:endParaRPr lang="en-US" altLang="en-US" baseline="0" dirty="0"/>
          </a:p>
          <a:p>
            <a:r>
              <a:rPr lang="en-US" altLang="en-US" baseline="0" dirty="0"/>
              <a:t>(I’m not saying this is the best way to teach it, but this is how we do it). LOTO is covered under a co-requisite (Industrial Safety</a:t>
            </a:r>
            <a:r>
              <a:rPr lang="en-US" altLang="en-US" baseline="0"/>
              <a:t>) course.</a:t>
            </a:r>
            <a:endParaRPr lang="en-US" altLang="en-US" dirty="0"/>
          </a:p>
        </p:txBody>
      </p:sp>
      <p:sp>
        <p:nvSpPr>
          <p:cNvPr id="22532" name="Rectangle 3">
            <a:extLst>
              <a:ext uri="{FF2B5EF4-FFF2-40B4-BE49-F238E27FC236}">
                <a16:creationId xmlns:a16="http://schemas.microsoft.com/office/drawing/2014/main" id="{AF0F1FE1-D2C2-487F-AFC6-8E0E0DE51964}"/>
              </a:ext>
            </a:extLst>
          </p:cNvPr>
          <p:cNvSpPr>
            <a:spLocks noGrp="1" noRot="1" noChangeAspect="1" noChangeArrowheads="1" noTextEdit="1"/>
          </p:cNvSpPr>
          <p:nvPr>
            <p:ph type="sldImg"/>
          </p:nvPr>
        </p:nvSpPr>
        <p:spPr>
          <a:ln cap="flat"/>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table is filled out together in class and have been left with blanks on purpose.</a:t>
            </a:r>
          </a:p>
        </p:txBody>
      </p:sp>
      <p:sp>
        <p:nvSpPr>
          <p:cNvPr id="4" name="Slide Number Placeholder 3"/>
          <p:cNvSpPr>
            <a:spLocks noGrp="1"/>
          </p:cNvSpPr>
          <p:nvPr>
            <p:ph type="sldNum" sz="quarter" idx="10"/>
          </p:nvPr>
        </p:nvSpPr>
        <p:spPr/>
        <p:txBody>
          <a:bodyPr/>
          <a:lstStyle/>
          <a:p>
            <a:pPr>
              <a:defRPr/>
            </a:pPr>
            <a:fld id="{5F7E9A9A-344F-4510-A8BB-F9D369CA440E}" type="slidenum">
              <a:rPr lang="en-US" altLang="en-US" smtClean="0"/>
              <a:pPr>
                <a:defRPr/>
              </a:pPr>
              <a:t>19</a:t>
            </a:fld>
            <a:endParaRPr lang="en-US" altLang="en-US"/>
          </a:p>
        </p:txBody>
      </p:sp>
    </p:spTree>
    <p:extLst>
      <p:ext uri="{BB962C8B-B14F-4D97-AF65-F5344CB8AC3E}">
        <p14:creationId xmlns:p14="http://schemas.microsoft.com/office/powerpoint/2010/main" val="41441903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0">
            <a:extLst>
              <a:ext uri="{FF2B5EF4-FFF2-40B4-BE49-F238E27FC236}">
                <a16:creationId xmlns:a16="http://schemas.microsoft.com/office/drawing/2014/main" id="{9D83F79A-7FE0-4F25-A7AD-7992A4479FCA}"/>
              </a:ext>
            </a:extLst>
          </p:cNvPr>
          <p:cNvGrpSpPr>
            <a:grpSpLocks/>
          </p:cNvGrpSpPr>
          <p:nvPr/>
        </p:nvGrpSpPr>
        <p:grpSpPr bwMode="auto">
          <a:xfrm>
            <a:off x="203200" y="0"/>
            <a:ext cx="3778250" cy="6858000"/>
            <a:chOff x="203200" y="0"/>
            <a:chExt cx="3778250" cy="6858001"/>
          </a:xfrm>
        </p:grpSpPr>
        <p:sp>
          <p:nvSpPr>
            <p:cNvPr id="5" name="Freeform 6">
              <a:extLst>
                <a:ext uri="{FF2B5EF4-FFF2-40B4-BE49-F238E27FC236}">
                  <a16:creationId xmlns:a16="http://schemas.microsoft.com/office/drawing/2014/main" id="{713E2A1B-E6FB-4A8B-97E4-8CED326EDEFD}"/>
                </a:ext>
              </a:extLst>
            </p:cNvPr>
            <p:cNvSpPr>
              <a:spLocks/>
            </p:cNvSpPr>
            <p:nvPr/>
          </p:nvSpPr>
          <p:spPr bwMode="auto">
            <a:xfrm>
              <a:off x="641350" y="0"/>
              <a:ext cx="1365250" cy="3971925"/>
            </a:xfrm>
            <a:custGeom>
              <a:avLst/>
              <a:gdLst>
                <a:gd name="T0" fmla="*/ 0 w 860"/>
                <a:gd name="T1" fmla="*/ 2147483646 h 2502"/>
                <a:gd name="T2" fmla="*/ 2147483646 w 860"/>
                <a:gd name="T3" fmla="*/ 2147483646 h 2502"/>
                <a:gd name="T4" fmla="*/ 2147483646 w 860"/>
                <a:gd name="T5" fmla="*/ 0 h 2502"/>
                <a:gd name="T6" fmla="*/ 2147483646 w 860"/>
                <a:gd name="T7" fmla="*/ 0 h 2502"/>
                <a:gd name="T8" fmla="*/ 0 w 860"/>
                <a:gd name="T9" fmla="*/ 2147483646 h 250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60" h="2502">
                  <a:moveTo>
                    <a:pt x="0" y="2445"/>
                  </a:moveTo>
                  <a:lnTo>
                    <a:pt x="228" y="2502"/>
                  </a:lnTo>
                  <a:lnTo>
                    <a:pt x="860" y="0"/>
                  </a:lnTo>
                  <a:lnTo>
                    <a:pt x="620" y="0"/>
                  </a:lnTo>
                  <a:lnTo>
                    <a:pt x="0" y="2445"/>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 name="Freeform 7">
              <a:extLst>
                <a:ext uri="{FF2B5EF4-FFF2-40B4-BE49-F238E27FC236}">
                  <a16:creationId xmlns:a16="http://schemas.microsoft.com/office/drawing/2014/main" id="{F268966E-3805-41E8-8A77-08CE8E59CE5B}"/>
                </a:ext>
              </a:extLst>
            </p:cNvPr>
            <p:cNvSpPr/>
            <p:nvPr/>
          </p:nvSpPr>
          <p:spPr bwMode="auto">
            <a:xfrm>
              <a:off x="203200" y="0"/>
              <a:ext cx="1336675" cy="3862389"/>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7" name="Freeform 8">
              <a:extLst>
                <a:ext uri="{FF2B5EF4-FFF2-40B4-BE49-F238E27FC236}">
                  <a16:creationId xmlns:a16="http://schemas.microsoft.com/office/drawing/2014/main" id="{77C16116-A1CC-4BB3-A9CA-27112CF4ABEE}"/>
                </a:ext>
              </a:extLst>
            </p:cNvPr>
            <p:cNvSpPr/>
            <p:nvPr/>
          </p:nvSpPr>
          <p:spPr bwMode="auto">
            <a:xfrm>
              <a:off x="207963" y="3776664"/>
              <a:ext cx="1936750" cy="3081337"/>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8" name="Freeform 9">
              <a:extLst>
                <a:ext uri="{FF2B5EF4-FFF2-40B4-BE49-F238E27FC236}">
                  <a16:creationId xmlns:a16="http://schemas.microsoft.com/office/drawing/2014/main" id="{ADECFB4D-F3BD-4858-9297-1FAA7B9C1FE1}"/>
                </a:ext>
              </a:extLst>
            </p:cNvPr>
            <p:cNvSpPr/>
            <p:nvPr/>
          </p:nvSpPr>
          <p:spPr bwMode="auto">
            <a:xfrm>
              <a:off x="646113" y="3886201"/>
              <a:ext cx="2373312"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9" name="Freeform 10">
              <a:extLst>
                <a:ext uri="{FF2B5EF4-FFF2-40B4-BE49-F238E27FC236}">
                  <a16:creationId xmlns:a16="http://schemas.microsoft.com/office/drawing/2014/main" id="{A08A95EA-707D-408B-B091-A356A1C88306}"/>
                </a:ext>
              </a:extLst>
            </p:cNvPr>
            <p:cNvSpPr/>
            <p:nvPr/>
          </p:nvSpPr>
          <p:spPr bwMode="auto">
            <a:xfrm>
              <a:off x="641350" y="3881439"/>
              <a:ext cx="3340100" cy="2976562"/>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10" name="Freeform 11">
              <a:extLst>
                <a:ext uri="{FF2B5EF4-FFF2-40B4-BE49-F238E27FC236}">
                  <a16:creationId xmlns:a16="http://schemas.microsoft.com/office/drawing/2014/main" id="{1BDBE82E-546B-4A31-8F6B-9C2FB6456C1A}"/>
                </a:ext>
              </a:extLst>
            </p:cNvPr>
            <p:cNvSpPr/>
            <p:nvPr/>
          </p:nvSpPr>
          <p:spPr bwMode="auto">
            <a:xfrm>
              <a:off x="203200" y="3771901"/>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11" name="Freeform 12">
            <a:extLst>
              <a:ext uri="{FF2B5EF4-FFF2-40B4-BE49-F238E27FC236}">
                <a16:creationId xmlns:a16="http://schemas.microsoft.com/office/drawing/2014/main" id="{D375ECAE-2243-4D5F-9135-56085D999ECC}"/>
              </a:ext>
            </a:extLst>
          </p:cNvPr>
          <p:cNvSpPr>
            <a:spLocks/>
          </p:cNvSpPr>
          <p:nvPr/>
        </p:nvSpPr>
        <p:spPr bwMode="auto">
          <a:xfrm>
            <a:off x="203200" y="3771900"/>
            <a:ext cx="361950" cy="90488"/>
          </a:xfrm>
          <a:custGeom>
            <a:avLst/>
            <a:gdLst>
              <a:gd name="T0" fmla="*/ 2147483646 w 228"/>
              <a:gd name="T1" fmla="*/ 2147483646 h 57"/>
              <a:gd name="T2" fmla="*/ 0 w 228"/>
              <a:gd name="T3" fmla="*/ 0 h 57"/>
              <a:gd name="T4" fmla="*/ 2147483646 w 228"/>
              <a:gd name="T5" fmla="*/ 2147483646 h 57"/>
              <a:gd name="T6" fmla="*/ 2147483646 w 228"/>
              <a:gd name="T7" fmla="*/ 2147483646 h 5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13">
            <a:extLst>
              <a:ext uri="{FF2B5EF4-FFF2-40B4-BE49-F238E27FC236}">
                <a16:creationId xmlns:a16="http://schemas.microsoft.com/office/drawing/2014/main" id="{7B42AF85-3A41-4797-A32F-D51900136F8C}"/>
              </a:ext>
            </a:extLst>
          </p:cNvPr>
          <p:cNvSpPr>
            <a:spLocks/>
          </p:cNvSpPr>
          <p:nvPr/>
        </p:nvSpPr>
        <p:spPr bwMode="auto">
          <a:xfrm>
            <a:off x="560388" y="3867150"/>
            <a:ext cx="61912" cy="80963"/>
          </a:xfrm>
          <a:custGeom>
            <a:avLst/>
            <a:gdLst>
              <a:gd name="T0" fmla="*/ 0 w 39"/>
              <a:gd name="T1" fmla="*/ 0 h 51"/>
              <a:gd name="T2" fmla="*/ 2147483646 w 39"/>
              <a:gd name="T3" fmla="*/ 2147483646 h 51"/>
              <a:gd name="T4" fmla="*/ 2147483646 w 39"/>
              <a:gd name="T5" fmla="*/ 0 h 51"/>
              <a:gd name="T6" fmla="*/ 0 w 39"/>
              <a:gd name="T7" fmla="*/ 0 h 5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en-US"/>
              <a:t>Click to edit Master title style</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3" name="Date Placeholder 3">
            <a:extLst>
              <a:ext uri="{FF2B5EF4-FFF2-40B4-BE49-F238E27FC236}">
                <a16:creationId xmlns:a16="http://schemas.microsoft.com/office/drawing/2014/main" id="{3DBC03DC-3A80-469D-A70F-4582F8CC5B75}"/>
              </a:ext>
            </a:extLst>
          </p:cNvPr>
          <p:cNvSpPr>
            <a:spLocks noGrp="1"/>
          </p:cNvSpPr>
          <p:nvPr>
            <p:ph type="dt" sz="half" idx="10"/>
          </p:nvPr>
        </p:nvSpPr>
        <p:spPr>
          <a:xfrm>
            <a:off x="7326313" y="6116638"/>
            <a:ext cx="857250" cy="365125"/>
          </a:xfrm>
        </p:spPr>
        <p:txBody>
          <a:bodyPr/>
          <a:lstStyle>
            <a:lvl1pPr>
              <a:defRPr/>
            </a:lvl1pPr>
          </a:lstStyle>
          <a:p>
            <a:pPr>
              <a:defRPr/>
            </a:pPr>
            <a:endParaRPr lang="en-US" altLang="en-US"/>
          </a:p>
        </p:txBody>
      </p:sp>
      <p:sp>
        <p:nvSpPr>
          <p:cNvPr id="14" name="Footer Placeholder 4">
            <a:extLst>
              <a:ext uri="{FF2B5EF4-FFF2-40B4-BE49-F238E27FC236}">
                <a16:creationId xmlns:a16="http://schemas.microsoft.com/office/drawing/2014/main" id="{03E510BB-50C9-4E84-8E44-B501803167C3}"/>
              </a:ext>
            </a:extLst>
          </p:cNvPr>
          <p:cNvSpPr>
            <a:spLocks noGrp="1"/>
          </p:cNvSpPr>
          <p:nvPr>
            <p:ph type="ftr" sz="quarter" idx="11"/>
          </p:nvPr>
        </p:nvSpPr>
        <p:spPr>
          <a:xfrm>
            <a:off x="3624263" y="6116638"/>
            <a:ext cx="3608387" cy="365125"/>
          </a:xfrm>
        </p:spPr>
        <p:txBody>
          <a:bodyPr/>
          <a:lstStyle>
            <a:lvl1pPr>
              <a:defRPr/>
            </a:lvl1pPr>
          </a:lstStyle>
          <a:p>
            <a:pPr>
              <a:defRPr/>
            </a:pPr>
            <a:endParaRPr lang="en-US" altLang="en-US"/>
          </a:p>
        </p:txBody>
      </p:sp>
      <p:sp>
        <p:nvSpPr>
          <p:cNvPr id="15" name="Slide Number Placeholder 5">
            <a:extLst>
              <a:ext uri="{FF2B5EF4-FFF2-40B4-BE49-F238E27FC236}">
                <a16:creationId xmlns:a16="http://schemas.microsoft.com/office/drawing/2014/main" id="{158EF268-10FD-485B-B2F3-5B00CBD8B7F7}"/>
              </a:ext>
            </a:extLst>
          </p:cNvPr>
          <p:cNvSpPr>
            <a:spLocks noGrp="1"/>
          </p:cNvSpPr>
          <p:nvPr>
            <p:ph type="sldNum" sz="quarter" idx="12"/>
          </p:nvPr>
        </p:nvSpPr>
        <p:spPr>
          <a:xfrm>
            <a:off x="8275638" y="6116638"/>
            <a:ext cx="411162" cy="365125"/>
          </a:xfrm>
        </p:spPr>
        <p:txBody>
          <a:bodyPr/>
          <a:lstStyle>
            <a:lvl1pPr>
              <a:defRPr/>
            </a:lvl1pPr>
          </a:lstStyle>
          <a:p>
            <a:pPr>
              <a:defRPr/>
            </a:pPr>
            <a:fld id="{DC724571-31FD-425D-B9B2-D2F837F5D807}" type="slidenum">
              <a:rPr lang="en-US" altLang="en-US"/>
              <a:pPr>
                <a:defRPr/>
              </a:pPr>
              <a:t>‹#›</a:t>
            </a:fld>
            <a:endParaRPr lang="en-US" altLang="en-US"/>
          </a:p>
        </p:txBody>
      </p:sp>
    </p:spTree>
    <p:extLst>
      <p:ext uri="{BB962C8B-B14F-4D97-AF65-F5344CB8AC3E}">
        <p14:creationId xmlns:p14="http://schemas.microsoft.com/office/powerpoint/2010/main" val="6473233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F3CEE06F-6B88-4680-9939-3CB07A8A158B}"/>
              </a:ext>
            </a:extLst>
          </p:cNvPr>
          <p:cNvSpPr>
            <a:spLocks noGrp="1"/>
          </p:cNvSpPr>
          <p:nvPr>
            <p:ph type="dt" sz="half" idx="10"/>
          </p:nvPr>
        </p:nvSpPr>
        <p:spPr/>
        <p:txBody>
          <a:bodyPr/>
          <a:lstStyle>
            <a:lvl1pPr>
              <a:defRPr/>
            </a:lvl1pPr>
          </a:lstStyle>
          <a:p>
            <a:pPr>
              <a:defRPr/>
            </a:pPr>
            <a:endParaRPr lang="en-US" altLang="en-US"/>
          </a:p>
        </p:txBody>
      </p:sp>
      <p:sp>
        <p:nvSpPr>
          <p:cNvPr id="6" name="Footer Placeholder 4">
            <a:extLst>
              <a:ext uri="{FF2B5EF4-FFF2-40B4-BE49-F238E27FC236}">
                <a16:creationId xmlns:a16="http://schemas.microsoft.com/office/drawing/2014/main" id="{DAADC8C7-A3DB-4C44-8964-6D44B5EED9FD}"/>
              </a:ext>
            </a:extLst>
          </p:cNvPr>
          <p:cNvSpPr>
            <a:spLocks noGrp="1"/>
          </p:cNvSpPr>
          <p:nvPr>
            <p:ph type="ftr" sz="quarter" idx="11"/>
          </p:nvPr>
        </p:nvSpPr>
        <p:spPr/>
        <p:txBody>
          <a:bodyPr/>
          <a:lstStyle>
            <a:lvl1pPr>
              <a:defRPr/>
            </a:lvl1pPr>
          </a:lstStyle>
          <a:p>
            <a:pPr>
              <a:defRPr/>
            </a:pPr>
            <a:endParaRPr lang="en-US" altLang="en-US"/>
          </a:p>
        </p:txBody>
      </p:sp>
      <p:sp>
        <p:nvSpPr>
          <p:cNvPr id="7" name="Slide Number Placeholder 5">
            <a:extLst>
              <a:ext uri="{FF2B5EF4-FFF2-40B4-BE49-F238E27FC236}">
                <a16:creationId xmlns:a16="http://schemas.microsoft.com/office/drawing/2014/main" id="{34C7BB6C-389A-493E-BF03-9513DB6FCD81}"/>
              </a:ext>
            </a:extLst>
          </p:cNvPr>
          <p:cNvSpPr>
            <a:spLocks noGrp="1"/>
          </p:cNvSpPr>
          <p:nvPr>
            <p:ph type="sldNum" sz="quarter" idx="12"/>
          </p:nvPr>
        </p:nvSpPr>
        <p:spPr/>
        <p:txBody>
          <a:bodyPr/>
          <a:lstStyle>
            <a:lvl1pPr>
              <a:defRPr/>
            </a:lvl1pPr>
          </a:lstStyle>
          <a:p>
            <a:pPr>
              <a:defRPr/>
            </a:pPr>
            <a:fld id="{6713B9AB-D9FB-4202-8C87-A2F80D61E8CA}" type="slidenum">
              <a:rPr lang="en-US" altLang="en-US"/>
              <a:pPr>
                <a:defRPr/>
              </a:pPr>
              <a:t>‹#›</a:t>
            </a:fld>
            <a:endParaRPr lang="en-US" altLang="en-US"/>
          </a:p>
        </p:txBody>
      </p:sp>
    </p:spTree>
    <p:extLst>
      <p:ext uri="{BB962C8B-B14F-4D97-AF65-F5344CB8AC3E}">
        <p14:creationId xmlns:p14="http://schemas.microsoft.com/office/powerpoint/2010/main" val="129686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343400"/>
            <a:ext cx="7515992" cy="1447800"/>
          </a:xfrm>
        </p:spPr>
        <p:txBody>
          <a:bodyP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34D9725-CCDC-4915-A9DF-BF859E709664}"/>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3B18E0E2-3D69-4D0B-ACDF-A001588045D1}"/>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0C96C121-3482-49C2-89E7-CFCCE2ACE223}"/>
              </a:ext>
            </a:extLst>
          </p:cNvPr>
          <p:cNvSpPr>
            <a:spLocks noGrp="1"/>
          </p:cNvSpPr>
          <p:nvPr>
            <p:ph type="sldNum" sz="quarter" idx="12"/>
          </p:nvPr>
        </p:nvSpPr>
        <p:spPr/>
        <p:txBody>
          <a:bodyPr/>
          <a:lstStyle>
            <a:lvl1pPr>
              <a:defRPr/>
            </a:lvl1pPr>
          </a:lstStyle>
          <a:p>
            <a:pPr>
              <a:defRPr/>
            </a:pPr>
            <a:fld id="{BBDB69A5-1ABC-4E1E-8949-87CB6289D617}" type="slidenum">
              <a:rPr lang="en-US" altLang="en-US"/>
              <a:pPr>
                <a:defRPr/>
              </a:pPr>
              <a:t>‹#›</a:t>
            </a:fld>
            <a:endParaRPr lang="en-US" altLang="en-US"/>
          </a:p>
        </p:txBody>
      </p:sp>
    </p:spTree>
    <p:extLst>
      <p:ext uri="{BB962C8B-B14F-4D97-AF65-F5344CB8AC3E}">
        <p14:creationId xmlns:p14="http://schemas.microsoft.com/office/powerpoint/2010/main" val="15530362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91ECB7D-E688-4969-BB70-87F34BB84CBA}"/>
              </a:ext>
            </a:extLst>
          </p:cNvPr>
          <p:cNvSpPr txBox="1"/>
          <p:nvPr/>
        </p:nvSpPr>
        <p:spPr>
          <a:xfrm>
            <a:off x="969963" y="863600"/>
            <a:ext cx="457200" cy="584200"/>
          </a:xfrm>
          <a:prstGeom prst="rect">
            <a:avLst/>
          </a:prstGeom>
        </p:spPr>
        <p:txBody>
          <a:bodyPr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defRPr/>
            </a:pPr>
            <a:r>
              <a:rPr lang="en-US" sz="8000" dirty="0">
                <a:effectLst/>
              </a:rPr>
              <a:t>“</a:t>
            </a:r>
          </a:p>
        </p:txBody>
      </p:sp>
      <p:sp>
        <p:nvSpPr>
          <p:cNvPr id="6" name="TextBox 5">
            <a:extLst>
              <a:ext uri="{FF2B5EF4-FFF2-40B4-BE49-F238E27FC236}">
                <a16:creationId xmlns:a16="http://schemas.microsoft.com/office/drawing/2014/main" id="{AB2AA0C3-A846-4B3E-A72D-BAC2EAA57CC8}"/>
              </a:ext>
            </a:extLst>
          </p:cNvPr>
          <p:cNvSpPr txBox="1"/>
          <p:nvPr/>
        </p:nvSpPr>
        <p:spPr>
          <a:xfrm>
            <a:off x="8172450" y="2819400"/>
            <a:ext cx="457200" cy="584200"/>
          </a:xfrm>
          <a:prstGeom prst="rect">
            <a:avLst/>
          </a:prstGeom>
        </p:spPr>
        <p:txBody>
          <a:bodyPr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r">
              <a:defRPr/>
            </a:pPr>
            <a:r>
              <a:rPr lang="en-US" sz="8000" dirty="0">
                <a:effectLst/>
              </a:rPr>
              <a:t>”</a:t>
            </a:r>
          </a:p>
        </p:txBody>
      </p:sp>
      <p:sp>
        <p:nvSpPr>
          <p:cNvPr id="2" name="Title 1"/>
          <p:cNvSpPr>
            <a:spLocks noGrp="1"/>
          </p:cNvSpPr>
          <p:nvPr>
            <p:ph type="title"/>
          </p:nvPr>
        </p:nvSpPr>
        <p:spPr>
          <a:xfrm>
            <a:off x="1426741" y="685801"/>
            <a:ext cx="6974115" cy="2743199"/>
          </a:xfrm>
        </p:spPr>
        <p:txBody>
          <a:bodyP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598235" y="3428999"/>
            <a:ext cx="6631128" cy="381000"/>
          </a:xfrm>
        </p:spPr>
        <p:txBody>
          <a:bodyP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113523" y="4343400"/>
            <a:ext cx="7515991" cy="1447800"/>
          </a:xfrm>
        </p:spPr>
        <p:txBody>
          <a:bodyP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3">
            <a:extLst>
              <a:ext uri="{FF2B5EF4-FFF2-40B4-BE49-F238E27FC236}">
                <a16:creationId xmlns:a16="http://schemas.microsoft.com/office/drawing/2014/main" id="{32F90BFE-B19C-4A02-A017-1CA7A1DE9BFF}"/>
              </a:ext>
            </a:extLst>
          </p:cNvPr>
          <p:cNvSpPr>
            <a:spLocks noGrp="1"/>
          </p:cNvSpPr>
          <p:nvPr>
            <p:ph type="dt" sz="half" idx="14"/>
          </p:nvPr>
        </p:nvSpPr>
        <p:spPr/>
        <p:txBody>
          <a:bodyPr/>
          <a:lstStyle>
            <a:lvl1pPr>
              <a:defRPr/>
            </a:lvl1pPr>
          </a:lstStyle>
          <a:p>
            <a:pPr>
              <a:defRPr/>
            </a:pPr>
            <a:endParaRPr lang="en-US" altLang="en-US"/>
          </a:p>
        </p:txBody>
      </p:sp>
      <p:sp>
        <p:nvSpPr>
          <p:cNvPr id="8" name="Footer Placeholder 4">
            <a:extLst>
              <a:ext uri="{FF2B5EF4-FFF2-40B4-BE49-F238E27FC236}">
                <a16:creationId xmlns:a16="http://schemas.microsoft.com/office/drawing/2014/main" id="{597B8ECA-9206-4495-8303-4F4E3E73CB1D}"/>
              </a:ext>
            </a:extLst>
          </p:cNvPr>
          <p:cNvSpPr>
            <a:spLocks noGrp="1"/>
          </p:cNvSpPr>
          <p:nvPr>
            <p:ph type="ftr" sz="quarter" idx="15"/>
          </p:nvPr>
        </p:nvSpPr>
        <p:spPr/>
        <p:txBody>
          <a:bodyPr/>
          <a:lstStyle>
            <a:lvl1pPr>
              <a:defRPr/>
            </a:lvl1pPr>
          </a:lstStyle>
          <a:p>
            <a:pPr>
              <a:defRPr/>
            </a:pPr>
            <a:endParaRPr lang="en-US" altLang="en-US"/>
          </a:p>
        </p:txBody>
      </p:sp>
      <p:sp>
        <p:nvSpPr>
          <p:cNvPr id="9" name="Slide Number Placeholder 5">
            <a:extLst>
              <a:ext uri="{FF2B5EF4-FFF2-40B4-BE49-F238E27FC236}">
                <a16:creationId xmlns:a16="http://schemas.microsoft.com/office/drawing/2014/main" id="{2EB0104C-A737-4015-9C5D-FAA394CE4E1B}"/>
              </a:ext>
            </a:extLst>
          </p:cNvPr>
          <p:cNvSpPr>
            <a:spLocks noGrp="1"/>
          </p:cNvSpPr>
          <p:nvPr>
            <p:ph type="sldNum" sz="quarter" idx="16"/>
          </p:nvPr>
        </p:nvSpPr>
        <p:spPr/>
        <p:txBody>
          <a:bodyPr/>
          <a:lstStyle>
            <a:lvl1pPr>
              <a:defRPr/>
            </a:lvl1pPr>
          </a:lstStyle>
          <a:p>
            <a:pPr>
              <a:defRPr/>
            </a:pPr>
            <a:fld id="{BF4166CD-0B54-466A-8653-067FED8CAA30}" type="slidenum">
              <a:rPr lang="en-US" altLang="en-US"/>
              <a:pPr>
                <a:defRPr/>
              </a:pPr>
              <a:t>‹#›</a:t>
            </a:fld>
            <a:endParaRPr lang="en-US" altLang="en-US"/>
          </a:p>
        </p:txBody>
      </p:sp>
    </p:spTree>
    <p:extLst>
      <p:ext uri="{BB962C8B-B14F-4D97-AF65-F5344CB8AC3E}">
        <p14:creationId xmlns:p14="http://schemas.microsoft.com/office/powerpoint/2010/main" val="37177522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504FFA6-8D41-48BA-9427-8290A214A5CB}"/>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C6C48450-FDF6-44C3-8AD8-787D53F7DAD3}"/>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BD562FFF-4B87-4C05-AD4E-CE66FD76EFB3}"/>
              </a:ext>
            </a:extLst>
          </p:cNvPr>
          <p:cNvSpPr>
            <a:spLocks noGrp="1"/>
          </p:cNvSpPr>
          <p:nvPr>
            <p:ph type="sldNum" sz="quarter" idx="12"/>
          </p:nvPr>
        </p:nvSpPr>
        <p:spPr/>
        <p:txBody>
          <a:bodyPr/>
          <a:lstStyle>
            <a:lvl1pPr>
              <a:defRPr/>
            </a:lvl1pPr>
          </a:lstStyle>
          <a:p>
            <a:pPr>
              <a:defRPr/>
            </a:pPr>
            <a:fld id="{EAC868B6-C7CA-498E-8054-3421B55253E3}" type="slidenum">
              <a:rPr lang="en-US" altLang="en-US"/>
              <a:pPr>
                <a:defRPr/>
              </a:pPr>
              <a:t>‹#›</a:t>
            </a:fld>
            <a:endParaRPr lang="en-US" altLang="en-US"/>
          </a:p>
        </p:txBody>
      </p:sp>
    </p:spTree>
    <p:extLst>
      <p:ext uri="{BB962C8B-B14F-4D97-AF65-F5344CB8AC3E}">
        <p14:creationId xmlns:p14="http://schemas.microsoft.com/office/powerpoint/2010/main" val="27618018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21CE477-5DA3-44A0-B51E-B3D446DB6A8E}"/>
              </a:ext>
            </a:extLst>
          </p:cNvPr>
          <p:cNvSpPr txBox="1"/>
          <p:nvPr/>
        </p:nvSpPr>
        <p:spPr>
          <a:xfrm>
            <a:off x="969963" y="863600"/>
            <a:ext cx="457200" cy="584200"/>
          </a:xfrm>
          <a:prstGeom prst="rect">
            <a:avLst/>
          </a:prstGeom>
        </p:spPr>
        <p:txBody>
          <a:bodyPr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defRPr/>
            </a:pPr>
            <a:r>
              <a:rPr lang="en-US" sz="8000" dirty="0">
                <a:effectLst/>
              </a:rPr>
              <a:t>“</a:t>
            </a:r>
          </a:p>
        </p:txBody>
      </p:sp>
      <p:sp>
        <p:nvSpPr>
          <p:cNvPr id="6" name="TextBox 5">
            <a:extLst>
              <a:ext uri="{FF2B5EF4-FFF2-40B4-BE49-F238E27FC236}">
                <a16:creationId xmlns:a16="http://schemas.microsoft.com/office/drawing/2014/main" id="{F73BD706-34C2-4F2A-819F-CDABBA681365}"/>
              </a:ext>
            </a:extLst>
          </p:cNvPr>
          <p:cNvSpPr txBox="1"/>
          <p:nvPr/>
        </p:nvSpPr>
        <p:spPr>
          <a:xfrm>
            <a:off x="8172450" y="2819400"/>
            <a:ext cx="457200" cy="584200"/>
          </a:xfrm>
          <a:prstGeom prst="rect">
            <a:avLst/>
          </a:prstGeom>
        </p:spPr>
        <p:txBody>
          <a:bodyPr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r">
              <a:defRPr/>
            </a:pPr>
            <a:r>
              <a:rPr lang="en-US" sz="8000" dirty="0">
                <a:effectLst/>
              </a:rPr>
              <a:t>”</a:t>
            </a:r>
          </a:p>
        </p:txBody>
      </p:sp>
      <p:sp>
        <p:nvSpPr>
          <p:cNvPr id="2" name="Title 1"/>
          <p:cNvSpPr>
            <a:spLocks noGrp="1"/>
          </p:cNvSpPr>
          <p:nvPr>
            <p:ph type="title"/>
          </p:nvPr>
        </p:nvSpPr>
        <p:spPr>
          <a:xfrm>
            <a:off x="1426741" y="685801"/>
            <a:ext cx="6974115" cy="2743199"/>
          </a:xfrm>
        </p:spPr>
        <p:txBody>
          <a:bodyP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113525" y="3886200"/>
            <a:ext cx="7515990" cy="889000"/>
          </a:xfrm>
        </p:spPr>
        <p:txBody>
          <a:bodyPr rtlCol="0" anchor="b">
            <a:normAutofit/>
          </a:bodyPr>
          <a:lstStyle>
            <a:lvl1pPr algn="r">
              <a:buNone/>
              <a:defRPr lang="en-US" sz="2400" b="0" cap="none" dirty="0">
                <a:ln w="3175" cmpd="sng">
                  <a:noFill/>
                </a:ln>
                <a:solidFill>
                  <a:schemeClr val="tx1"/>
                </a:solidFill>
                <a:effectLst/>
              </a:defRPr>
            </a:lvl1pPr>
          </a:lstStyle>
          <a:p>
            <a:pPr lvl="0"/>
            <a:r>
              <a:rPr lang="en-US"/>
              <a:t>Click to edit Master text styles</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3">
            <a:extLst>
              <a:ext uri="{FF2B5EF4-FFF2-40B4-BE49-F238E27FC236}">
                <a16:creationId xmlns:a16="http://schemas.microsoft.com/office/drawing/2014/main" id="{36B33CAF-40D5-4C35-9C45-83B089B254B8}"/>
              </a:ext>
            </a:extLst>
          </p:cNvPr>
          <p:cNvSpPr>
            <a:spLocks noGrp="1"/>
          </p:cNvSpPr>
          <p:nvPr>
            <p:ph type="dt" sz="half" idx="14"/>
          </p:nvPr>
        </p:nvSpPr>
        <p:spPr/>
        <p:txBody>
          <a:bodyPr/>
          <a:lstStyle>
            <a:lvl1pPr>
              <a:defRPr/>
            </a:lvl1pPr>
          </a:lstStyle>
          <a:p>
            <a:pPr>
              <a:defRPr/>
            </a:pPr>
            <a:endParaRPr lang="en-US" altLang="en-US"/>
          </a:p>
        </p:txBody>
      </p:sp>
      <p:sp>
        <p:nvSpPr>
          <p:cNvPr id="8" name="Footer Placeholder 4">
            <a:extLst>
              <a:ext uri="{FF2B5EF4-FFF2-40B4-BE49-F238E27FC236}">
                <a16:creationId xmlns:a16="http://schemas.microsoft.com/office/drawing/2014/main" id="{82CD13D0-4053-4DBF-8342-F0C8C36E650E}"/>
              </a:ext>
            </a:extLst>
          </p:cNvPr>
          <p:cNvSpPr>
            <a:spLocks noGrp="1"/>
          </p:cNvSpPr>
          <p:nvPr>
            <p:ph type="ftr" sz="quarter" idx="15"/>
          </p:nvPr>
        </p:nvSpPr>
        <p:spPr/>
        <p:txBody>
          <a:bodyPr/>
          <a:lstStyle>
            <a:lvl1pPr>
              <a:defRPr/>
            </a:lvl1pPr>
          </a:lstStyle>
          <a:p>
            <a:pPr>
              <a:defRPr/>
            </a:pPr>
            <a:endParaRPr lang="en-US" altLang="en-US"/>
          </a:p>
        </p:txBody>
      </p:sp>
      <p:sp>
        <p:nvSpPr>
          <p:cNvPr id="9" name="Slide Number Placeholder 5">
            <a:extLst>
              <a:ext uri="{FF2B5EF4-FFF2-40B4-BE49-F238E27FC236}">
                <a16:creationId xmlns:a16="http://schemas.microsoft.com/office/drawing/2014/main" id="{60A625E5-B641-438F-862C-89F47A292021}"/>
              </a:ext>
            </a:extLst>
          </p:cNvPr>
          <p:cNvSpPr>
            <a:spLocks noGrp="1"/>
          </p:cNvSpPr>
          <p:nvPr>
            <p:ph type="sldNum" sz="quarter" idx="16"/>
          </p:nvPr>
        </p:nvSpPr>
        <p:spPr/>
        <p:txBody>
          <a:bodyPr/>
          <a:lstStyle>
            <a:lvl1pPr>
              <a:defRPr/>
            </a:lvl1pPr>
          </a:lstStyle>
          <a:p>
            <a:pPr>
              <a:defRPr/>
            </a:pPr>
            <a:fld id="{3E2F6543-4EE2-4ACF-9E6C-2CE1CFF4D373}" type="slidenum">
              <a:rPr lang="en-US" altLang="en-US"/>
              <a:pPr>
                <a:defRPr/>
              </a:pPr>
              <a:t>‹#›</a:t>
            </a:fld>
            <a:endParaRPr lang="en-US" altLang="en-US"/>
          </a:p>
        </p:txBody>
      </p:sp>
    </p:spTree>
    <p:extLst>
      <p:ext uri="{BB962C8B-B14F-4D97-AF65-F5344CB8AC3E}">
        <p14:creationId xmlns:p14="http://schemas.microsoft.com/office/powerpoint/2010/main" val="14086194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rtlCol="0">
            <a:normAutofit/>
          </a:bodyPr>
          <a:lstStyle>
            <a:lvl1pPr>
              <a:defRPr lang="en-US" b="0" dirty="0"/>
            </a:lvl1pPr>
          </a:lstStyle>
          <a:p>
            <a:pPr lvl="0"/>
            <a:r>
              <a:rPr lang="en-US"/>
              <a:t>Click to edit Master title style</a:t>
            </a:r>
            <a:endParaRPr lang="en-US" dirty="0"/>
          </a:p>
        </p:txBody>
      </p:sp>
      <p:sp>
        <p:nvSpPr>
          <p:cNvPr id="10" name="Text Placeholder 9"/>
          <p:cNvSpPr>
            <a:spLocks noGrp="1"/>
          </p:cNvSpPr>
          <p:nvPr>
            <p:ph type="body" sz="quarter" idx="13"/>
          </p:nvPr>
        </p:nvSpPr>
        <p:spPr>
          <a:xfrm>
            <a:off x="1113524" y="3505200"/>
            <a:ext cx="7515992" cy="838200"/>
          </a:xfrm>
        </p:spPr>
        <p:txBody>
          <a:bodyPr rtlCol="0" anchor="b">
            <a:normAutofit/>
          </a:bodyPr>
          <a:lstStyle>
            <a:lvl1pPr>
              <a:buNone/>
              <a:defRPr lang="en-US" sz="2800" b="0" cap="none" dirty="0">
                <a:ln w="3175" cmpd="sng">
                  <a:noFill/>
                </a:ln>
                <a:solidFill>
                  <a:schemeClr val="tx1"/>
                </a:solidFill>
                <a:effectLst/>
              </a:defRPr>
            </a:lvl1pPr>
          </a:lstStyle>
          <a:p>
            <a:pPr lvl="0"/>
            <a:r>
              <a:rPr lang="en-US"/>
              <a:t>Click to edit Master text styles</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Date Placeholder 3">
            <a:extLst>
              <a:ext uri="{FF2B5EF4-FFF2-40B4-BE49-F238E27FC236}">
                <a16:creationId xmlns:a16="http://schemas.microsoft.com/office/drawing/2014/main" id="{216720AD-39C4-4DD9-B30A-4108AB82EB82}"/>
              </a:ext>
            </a:extLst>
          </p:cNvPr>
          <p:cNvSpPr>
            <a:spLocks noGrp="1"/>
          </p:cNvSpPr>
          <p:nvPr>
            <p:ph type="dt" sz="half" idx="14"/>
          </p:nvPr>
        </p:nvSpPr>
        <p:spPr/>
        <p:txBody>
          <a:bodyPr/>
          <a:lstStyle>
            <a:lvl1pPr>
              <a:defRPr/>
            </a:lvl1pPr>
          </a:lstStyle>
          <a:p>
            <a:pPr>
              <a:defRPr/>
            </a:pPr>
            <a:endParaRPr lang="en-US" altLang="en-US"/>
          </a:p>
        </p:txBody>
      </p:sp>
      <p:sp>
        <p:nvSpPr>
          <p:cNvPr id="6" name="Footer Placeholder 4">
            <a:extLst>
              <a:ext uri="{FF2B5EF4-FFF2-40B4-BE49-F238E27FC236}">
                <a16:creationId xmlns:a16="http://schemas.microsoft.com/office/drawing/2014/main" id="{4E031C9D-A593-4E7D-A59F-E82CD59A264D}"/>
              </a:ext>
            </a:extLst>
          </p:cNvPr>
          <p:cNvSpPr>
            <a:spLocks noGrp="1"/>
          </p:cNvSpPr>
          <p:nvPr>
            <p:ph type="ftr" sz="quarter" idx="15"/>
          </p:nvPr>
        </p:nvSpPr>
        <p:spPr/>
        <p:txBody>
          <a:bodyPr/>
          <a:lstStyle>
            <a:lvl1pPr>
              <a:defRPr/>
            </a:lvl1pPr>
          </a:lstStyle>
          <a:p>
            <a:pPr>
              <a:defRPr/>
            </a:pPr>
            <a:endParaRPr lang="en-US" altLang="en-US"/>
          </a:p>
        </p:txBody>
      </p:sp>
      <p:sp>
        <p:nvSpPr>
          <p:cNvPr id="7" name="Slide Number Placeholder 5">
            <a:extLst>
              <a:ext uri="{FF2B5EF4-FFF2-40B4-BE49-F238E27FC236}">
                <a16:creationId xmlns:a16="http://schemas.microsoft.com/office/drawing/2014/main" id="{EE2CF419-1FE2-44B8-A2ED-9D712561AE6E}"/>
              </a:ext>
            </a:extLst>
          </p:cNvPr>
          <p:cNvSpPr>
            <a:spLocks noGrp="1"/>
          </p:cNvSpPr>
          <p:nvPr>
            <p:ph type="sldNum" sz="quarter" idx="16"/>
          </p:nvPr>
        </p:nvSpPr>
        <p:spPr/>
        <p:txBody>
          <a:bodyPr/>
          <a:lstStyle>
            <a:lvl1pPr>
              <a:defRPr/>
            </a:lvl1pPr>
          </a:lstStyle>
          <a:p>
            <a:pPr>
              <a:defRPr/>
            </a:pPr>
            <a:fld id="{44F165B7-B96C-4E9F-A8DA-ED4AAF43D366}" type="slidenum">
              <a:rPr lang="en-US" altLang="en-US"/>
              <a:pPr>
                <a:defRPr/>
              </a:pPr>
              <a:t>‹#›</a:t>
            </a:fld>
            <a:endParaRPr lang="en-US" altLang="en-US"/>
          </a:p>
        </p:txBody>
      </p:sp>
    </p:spTree>
    <p:extLst>
      <p:ext uri="{BB962C8B-B14F-4D97-AF65-F5344CB8AC3E}">
        <p14:creationId xmlns:p14="http://schemas.microsoft.com/office/powerpoint/2010/main" val="18918523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789D11FB-A406-4AF2-8E00-F85A40C1009B}"/>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DB3AE2F7-77C7-4CBB-B46E-2E8D4640487D}"/>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97C813FC-75EE-4DB2-B6F5-C9EC395F73F1}"/>
              </a:ext>
            </a:extLst>
          </p:cNvPr>
          <p:cNvSpPr>
            <a:spLocks noGrp="1"/>
          </p:cNvSpPr>
          <p:nvPr>
            <p:ph type="sldNum" sz="quarter" idx="12"/>
          </p:nvPr>
        </p:nvSpPr>
        <p:spPr/>
        <p:txBody>
          <a:bodyPr/>
          <a:lstStyle>
            <a:lvl1pPr>
              <a:defRPr/>
            </a:lvl1pPr>
          </a:lstStyle>
          <a:p>
            <a:pPr>
              <a:defRPr/>
            </a:pPr>
            <a:fld id="{D83F7D3C-2183-4630-92AF-301E128C47DC}" type="slidenum">
              <a:rPr lang="en-US" altLang="en-US"/>
              <a:pPr>
                <a:defRPr/>
              </a:pPr>
              <a:t>‹#›</a:t>
            </a:fld>
            <a:endParaRPr lang="en-US" altLang="en-US"/>
          </a:p>
        </p:txBody>
      </p:sp>
    </p:spTree>
    <p:extLst>
      <p:ext uri="{BB962C8B-B14F-4D97-AF65-F5344CB8AC3E}">
        <p14:creationId xmlns:p14="http://schemas.microsoft.com/office/powerpoint/2010/main" val="177682357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5CDC93E-EDC4-4704-B9C7-EF9569BF0161}"/>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C3D95C70-6434-47E9-A17A-8248D7F61CB0}"/>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4469369E-6316-4562-BE36-F8F42C120A05}"/>
              </a:ext>
            </a:extLst>
          </p:cNvPr>
          <p:cNvSpPr>
            <a:spLocks noGrp="1"/>
          </p:cNvSpPr>
          <p:nvPr>
            <p:ph type="sldNum" sz="quarter" idx="12"/>
          </p:nvPr>
        </p:nvSpPr>
        <p:spPr/>
        <p:txBody>
          <a:bodyPr/>
          <a:lstStyle>
            <a:lvl1pPr>
              <a:defRPr/>
            </a:lvl1pPr>
          </a:lstStyle>
          <a:p>
            <a:pPr>
              <a:defRPr/>
            </a:pPr>
            <a:fld id="{3CCE242B-11C0-474B-B191-BAC6CC32AB33}" type="slidenum">
              <a:rPr lang="en-US" altLang="en-US"/>
              <a:pPr>
                <a:defRPr/>
              </a:pPr>
              <a:t>‹#›</a:t>
            </a:fld>
            <a:endParaRPr lang="en-US" altLang="en-US"/>
          </a:p>
        </p:txBody>
      </p:sp>
    </p:spTree>
    <p:extLst>
      <p:ext uri="{BB962C8B-B14F-4D97-AF65-F5344CB8AC3E}">
        <p14:creationId xmlns:p14="http://schemas.microsoft.com/office/powerpoint/2010/main" val="40666739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en-US"/>
              <a:t>Click to edit Master title style</a:t>
            </a:r>
            <a:endParaRPr lang="en-US" dirty="0"/>
          </a:p>
        </p:txBody>
      </p:sp>
      <p:sp>
        <p:nvSpPr>
          <p:cNvPr id="3" name="Content Placeholder 2"/>
          <p:cNvSpPr>
            <a:spLocks noGrp="1"/>
          </p:cNvSpPr>
          <p:nvPr>
            <p:ph idx="1"/>
          </p:nvPr>
        </p:nvSpPr>
        <p:spPr>
          <a:xfrm>
            <a:off x="982133" y="2667000"/>
            <a:ext cx="7704667" cy="33328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8495BF1A-BF43-4133-9620-7422BDA864D0}"/>
              </a:ext>
            </a:extLst>
          </p:cNvPr>
          <p:cNvSpPr>
            <a:spLocks noGrp="1"/>
          </p:cNvSpPr>
          <p:nvPr>
            <p:ph type="ftr" sz="quarter" idx="11"/>
          </p:nvPr>
        </p:nvSpPr>
        <p:spPr>
          <a:xfrm>
            <a:off x="1915319" y="6490486"/>
            <a:ext cx="5313362" cy="365125"/>
          </a:xfrm>
        </p:spPr>
        <p:txBody>
          <a:bodyPr/>
          <a:lstStyle>
            <a:lvl1pPr>
              <a:defRPr/>
            </a:lvl1pPr>
          </a:lstStyle>
          <a:p>
            <a:pPr>
              <a:defRPr/>
            </a:pPr>
            <a:r>
              <a:rPr lang="en-US" altLang="en-US" dirty="0"/>
              <a:t>Ken Dickson-Self, Linn-Benton Community College</a:t>
            </a:r>
          </a:p>
        </p:txBody>
      </p:sp>
    </p:spTree>
    <p:extLst>
      <p:ext uri="{BB962C8B-B14F-4D97-AF65-F5344CB8AC3E}">
        <p14:creationId xmlns:p14="http://schemas.microsoft.com/office/powerpoint/2010/main" val="14880422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C006574-0511-4E7D-81DF-2373771F4DA1}"/>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1C897AB4-60F1-4CC6-811C-E85457A0107C}"/>
              </a:ext>
            </a:extLst>
          </p:cNvPr>
          <p:cNvSpPr>
            <a:spLocks noGrp="1"/>
          </p:cNvSpPr>
          <p:nvPr>
            <p:ph type="ftr" sz="quarter" idx="11"/>
          </p:nvPr>
        </p:nvSpPr>
        <p:spPr/>
        <p:txBody>
          <a:bodyPr/>
          <a:lstStyle>
            <a:lvl1pPr>
              <a:defRPr/>
            </a:lvl1pPr>
          </a:lstStyle>
          <a:p>
            <a:pPr>
              <a:defRPr/>
            </a:pPr>
            <a:r>
              <a:rPr lang="en-US" altLang="en-US" dirty="0"/>
              <a:t>Ken Dickson-Self, Linn-Benton Community College</a:t>
            </a:r>
          </a:p>
        </p:txBody>
      </p:sp>
      <p:sp>
        <p:nvSpPr>
          <p:cNvPr id="6" name="Slide Number Placeholder 5">
            <a:extLst>
              <a:ext uri="{FF2B5EF4-FFF2-40B4-BE49-F238E27FC236}">
                <a16:creationId xmlns:a16="http://schemas.microsoft.com/office/drawing/2014/main" id="{5FE0F3D4-A5CE-47BB-8F5B-74AD7FBD78A4}"/>
              </a:ext>
            </a:extLst>
          </p:cNvPr>
          <p:cNvSpPr>
            <a:spLocks noGrp="1"/>
          </p:cNvSpPr>
          <p:nvPr>
            <p:ph type="sldNum" sz="quarter" idx="12"/>
          </p:nvPr>
        </p:nvSpPr>
        <p:spPr/>
        <p:txBody>
          <a:bodyPr/>
          <a:lstStyle>
            <a:lvl1pPr>
              <a:defRPr/>
            </a:lvl1pPr>
          </a:lstStyle>
          <a:p>
            <a:pPr>
              <a:defRPr/>
            </a:pPr>
            <a:fld id="{E94BA09D-CD41-4E7A-9419-BD995A921FEA}" type="slidenum">
              <a:rPr lang="en-US" altLang="en-US"/>
              <a:pPr>
                <a:defRPr/>
              </a:pPr>
              <a:t>‹#›</a:t>
            </a:fld>
            <a:endParaRPr lang="en-US" altLang="en-US"/>
          </a:p>
        </p:txBody>
      </p:sp>
    </p:spTree>
    <p:extLst>
      <p:ext uri="{BB962C8B-B14F-4D97-AF65-F5344CB8AC3E}">
        <p14:creationId xmlns:p14="http://schemas.microsoft.com/office/powerpoint/2010/main" val="36821490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E4BEA6EF-C5EF-4B77-A51C-4FB133C9DA6F}"/>
              </a:ext>
            </a:extLst>
          </p:cNvPr>
          <p:cNvSpPr>
            <a:spLocks noGrp="1"/>
          </p:cNvSpPr>
          <p:nvPr>
            <p:ph type="dt" sz="half" idx="10"/>
          </p:nvPr>
        </p:nvSpPr>
        <p:spPr/>
        <p:txBody>
          <a:bodyPr/>
          <a:lstStyle>
            <a:lvl1pPr>
              <a:defRPr/>
            </a:lvl1pPr>
          </a:lstStyle>
          <a:p>
            <a:pPr>
              <a:defRPr/>
            </a:pPr>
            <a:endParaRPr lang="en-US" altLang="en-US"/>
          </a:p>
        </p:txBody>
      </p:sp>
      <p:sp>
        <p:nvSpPr>
          <p:cNvPr id="6" name="Footer Placeholder 4">
            <a:extLst>
              <a:ext uri="{FF2B5EF4-FFF2-40B4-BE49-F238E27FC236}">
                <a16:creationId xmlns:a16="http://schemas.microsoft.com/office/drawing/2014/main" id="{0C040C0E-7B23-411B-BB8D-EE1780241EDA}"/>
              </a:ext>
            </a:extLst>
          </p:cNvPr>
          <p:cNvSpPr>
            <a:spLocks noGrp="1"/>
          </p:cNvSpPr>
          <p:nvPr>
            <p:ph type="ftr" sz="quarter" idx="11"/>
          </p:nvPr>
        </p:nvSpPr>
        <p:spPr>
          <a:xfrm>
            <a:off x="2065347" y="6492875"/>
            <a:ext cx="5313363" cy="365125"/>
          </a:xfrm>
        </p:spPr>
        <p:txBody>
          <a:bodyPr/>
          <a:lstStyle>
            <a:lvl1pPr>
              <a:defRPr/>
            </a:lvl1pPr>
          </a:lstStyle>
          <a:p>
            <a:pPr>
              <a:defRPr/>
            </a:pPr>
            <a:r>
              <a:rPr lang="en-US" altLang="en-US" dirty="0"/>
              <a:t>Ken Dickson-Self, Linn-Benton Community College</a:t>
            </a:r>
          </a:p>
        </p:txBody>
      </p:sp>
      <p:sp>
        <p:nvSpPr>
          <p:cNvPr id="7" name="Slide Number Placeholder 5">
            <a:extLst>
              <a:ext uri="{FF2B5EF4-FFF2-40B4-BE49-F238E27FC236}">
                <a16:creationId xmlns:a16="http://schemas.microsoft.com/office/drawing/2014/main" id="{4113B767-01C4-4C30-86B0-A8D47206F5EA}"/>
              </a:ext>
            </a:extLst>
          </p:cNvPr>
          <p:cNvSpPr>
            <a:spLocks noGrp="1"/>
          </p:cNvSpPr>
          <p:nvPr>
            <p:ph type="sldNum" sz="quarter" idx="12"/>
          </p:nvPr>
        </p:nvSpPr>
        <p:spPr/>
        <p:txBody>
          <a:bodyPr/>
          <a:lstStyle>
            <a:lvl1pPr>
              <a:defRPr/>
            </a:lvl1pPr>
          </a:lstStyle>
          <a:p>
            <a:pPr>
              <a:defRPr/>
            </a:pPr>
            <a:fld id="{ABCD12FC-828B-48AC-BEF1-A79C6B05FCF6}" type="slidenum">
              <a:rPr lang="en-US" altLang="en-US"/>
              <a:pPr>
                <a:defRPr/>
              </a:pPr>
              <a:t>‹#›</a:t>
            </a:fld>
            <a:endParaRPr lang="en-US" altLang="en-US"/>
          </a:p>
        </p:txBody>
      </p:sp>
    </p:spTree>
    <p:extLst>
      <p:ext uri="{BB962C8B-B14F-4D97-AF65-F5344CB8AC3E}">
        <p14:creationId xmlns:p14="http://schemas.microsoft.com/office/powerpoint/2010/main" val="39537025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a:extLst>
              <a:ext uri="{FF2B5EF4-FFF2-40B4-BE49-F238E27FC236}">
                <a16:creationId xmlns:a16="http://schemas.microsoft.com/office/drawing/2014/main" id="{A42983B9-1A0D-4A1F-A17D-1886487BFA86}"/>
              </a:ext>
            </a:extLst>
          </p:cNvPr>
          <p:cNvSpPr>
            <a:spLocks noGrp="1"/>
          </p:cNvSpPr>
          <p:nvPr>
            <p:ph type="dt" sz="half" idx="10"/>
          </p:nvPr>
        </p:nvSpPr>
        <p:spPr/>
        <p:txBody>
          <a:bodyPr/>
          <a:lstStyle>
            <a:lvl1pPr>
              <a:defRPr/>
            </a:lvl1pPr>
          </a:lstStyle>
          <a:p>
            <a:pPr>
              <a:defRPr/>
            </a:pPr>
            <a:endParaRPr lang="en-US" altLang="en-US"/>
          </a:p>
        </p:txBody>
      </p:sp>
      <p:sp>
        <p:nvSpPr>
          <p:cNvPr id="8" name="Footer Placeholder 4">
            <a:extLst>
              <a:ext uri="{FF2B5EF4-FFF2-40B4-BE49-F238E27FC236}">
                <a16:creationId xmlns:a16="http://schemas.microsoft.com/office/drawing/2014/main" id="{7BC3F25D-1DB4-4FA8-A95D-AF101223ACAB}"/>
              </a:ext>
            </a:extLst>
          </p:cNvPr>
          <p:cNvSpPr>
            <a:spLocks noGrp="1"/>
          </p:cNvSpPr>
          <p:nvPr>
            <p:ph type="ftr" sz="quarter" idx="11"/>
          </p:nvPr>
        </p:nvSpPr>
        <p:spPr/>
        <p:txBody>
          <a:bodyPr/>
          <a:lstStyle>
            <a:lvl1pPr>
              <a:defRPr/>
            </a:lvl1pPr>
          </a:lstStyle>
          <a:p>
            <a:pPr>
              <a:defRPr/>
            </a:pPr>
            <a:endParaRPr lang="en-US" altLang="en-US"/>
          </a:p>
        </p:txBody>
      </p:sp>
      <p:sp>
        <p:nvSpPr>
          <p:cNvPr id="9" name="Slide Number Placeholder 5">
            <a:extLst>
              <a:ext uri="{FF2B5EF4-FFF2-40B4-BE49-F238E27FC236}">
                <a16:creationId xmlns:a16="http://schemas.microsoft.com/office/drawing/2014/main" id="{613E4825-A6CD-4C43-967E-77DA4E9C2202}"/>
              </a:ext>
            </a:extLst>
          </p:cNvPr>
          <p:cNvSpPr>
            <a:spLocks noGrp="1"/>
          </p:cNvSpPr>
          <p:nvPr>
            <p:ph type="sldNum" sz="quarter" idx="12"/>
          </p:nvPr>
        </p:nvSpPr>
        <p:spPr/>
        <p:txBody>
          <a:bodyPr/>
          <a:lstStyle>
            <a:lvl1pPr>
              <a:defRPr/>
            </a:lvl1pPr>
          </a:lstStyle>
          <a:p>
            <a:pPr>
              <a:defRPr/>
            </a:pPr>
            <a:fld id="{82EC4496-A4E4-4BA7-B144-622E38A3F55D}" type="slidenum">
              <a:rPr lang="en-US" altLang="en-US"/>
              <a:pPr>
                <a:defRPr/>
              </a:pPr>
              <a:t>‹#›</a:t>
            </a:fld>
            <a:endParaRPr lang="en-US" altLang="en-US"/>
          </a:p>
        </p:txBody>
      </p:sp>
    </p:spTree>
    <p:extLst>
      <p:ext uri="{BB962C8B-B14F-4D97-AF65-F5344CB8AC3E}">
        <p14:creationId xmlns:p14="http://schemas.microsoft.com/office/powerpoint/2010/main" val="23983739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3">
            <a:extLst>
              <a:ext uri="{FF2B5EF4-FFF2-40B4-BE49-F238E27FC236}">
                <a16:creationId xmlns:a16="http://schemas.microsoft.com/office/drawing/2014/main" id="{D7888B11-9203-448B-AA2B-DCC96500E4C9}"/>
              </a:ext>
            </a:extLst>
          </p:cNvPr>
          <p:cNvSpPr>
            <a:spLocks noGrp="1"/>
          </p:cNvSpPr>
          <p:nvPr>
            <p:ph type="dt" sz="half" idx="10"/>
          </p:nvPr>
        </p:nvSpPr>
        <p:spPr/>
        <p:txBody>
          <a:bodyPr/>
          <a:lstStyle>
            <a:lvl1pPr>
              <a:defRPr/>
            </a:lvl1pPr>
          </a:lstStyle>
          <a:p>
            <a:pPr>
              <a:defRPr/>
            </a:pPr>
            <a:endParaRPr lang="en-US" altLang="en-US"/>
          </a:p>
        </p:txBody>
      </p:sp>
      <p:sp>
        <p:nvSpPr>
          <p:cNvPr id="4" name="Footer Placeholder 4">
            <a:extLst>
              <a:ext uri="{FF2B5EF4-FFF2-40B4-BE49-F238E27FC236}">
                <a16:creationId xmlns:a16="http://schemas.microsoft.com/office/drawing/2014/main" id="{C83E3677-7805-40DF-A1FC-E2E50FD84809}"/>
              </a:ext>
            </a:extLst>
          </p:cNvPr>
          <p:cNvSpPr>
            <a:spLocks noGrp="1"/>
          </p:cNvSpPr>
          <p:nvPr>
            <p:ph type="ftr" sz="quarter" idx="11"/>
          </p:nvPr>
        </p:nvSpPr>
        <p:spPr/>
        <p:txBody>
          <a:bodyPr/>
          <a:lstStyle>
            <a:lvl1pPr>
              <a:defRPr/>
            </a:lvl1pPr>
          </a:lstStyle>
          <a:p>
            <a:pPr>
              <a:defRPr/>
            </a:pPr>
            <a:endParaRPr lang="en-US" altLang="en-US"/>
          </a:p>
        </p:txBody>
      </p:sp>
      <p:sp>
        <p:nvSpPr>
          <p:cNvPr id="5" name="Slide Number Placeholder 5">
            <a:extLst>
              <a:ext uri="{FF2B5EF4-FFF2-40B4-BE49-F238E27FC236}">
                <a16:creationId xmlns:a16="http://schemas.microsoft.com/office/drawing/2014/main" id="{9583415E-8C9E-49D7-BC9B-3F3F6919B235}"/>
              </a:ext>
            </a:extLst>
          </p:cNvPr>
          <p:cNvSpPr>
            <a:spLocks noGrp="1"/>
          </p:cNvSpPr>
          <p:nvPr>
            <p:ph type="sldNum" sz="quarter" idx="12"/>
          </p:nvPr>
        </p:nvSpPr>
        <p:spPr/>
        <p:txBody>
          <a:bodyPr/>
          <a:lstStyle>
            <a:lvl1pPr>
              <a:defRPr/>
            </a:lvl1pPr>
          </a:lstStyle>
          <a:p>
            <a:pPr>
              <a:defRPr/>
            </a:pPr>
            <a:fld id="{5E0A492A-996F-426D-B625-AE9438B7F3C6}" type="slidenum">
              <a:rPr lang="en-US" altLang="en-US"/>
              <a:pPr>
                <a:defRPr/>
              </a:pPr>
              <a:t>‹#›</a:t>
            </a:fld>
            <a:endParaRPr lang="en-US" altLang="en-US"/>
          </a:p>
        </p:txBody>
      </p:sp>
    </p:spTree>
    <p:extLst>
      <p:ext uri="{BB962C8B-B14F-4D97-AF65-F5344CB8AC3E}">
        <p14:creationId xmlns:p14="http://schemas.microsoft.com/office/powerpoint/2010/main" val="446234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8B9EB420-C73C-4CAD-A008-A53C327685CB}"/>
              </a:ext>
            </a:extLst>
          </p:cNvPr>
          <p:cNvSpPr>
            <a:spLocks noGrp="1"/>
          </p:cNvSpPr>
          <p:nvPr>
            <p:ph type="dt" sz="half" idx="10"/>
          </p:nvPr>
        </p:nvSpPr>
        <p:spPr/>
        <p:txBody>
          <a:bodyPr/>
          <a:lstStyle>
            <a:lvl1pPr>
              <a:defRPr/>
            </a:lvl1pPr>
          </a:lstStyle>
          <a:p>
            <a:pPr>
              <a:defRPr/>
            </a:pPr>
            <a:endParaRPr lang="en-US" altLang="en-US"/>
          </a:p>
        </p:txBody>
      </p:sp>
      <p:sp>
        <p:nvSpPr>
          <p:cNvPr id="3" name="Footer Placeholder 4">
            <a:extLst>
              <a:ext uri="{FF2B5EF4-FFF2-40B4-BE49-F238E27FC236}">
                <a16:creationId xmlns:a16="http://schemas.microsoft.com/office/drawing/2014/main" id="{1658E395-F008-40E6-9F95-4EDD606FCD83}"/>
              </a:ext>
            </a:extLst>
          </p:cNvPr>
          <p:cNvSpPr>
            <a:spLocks noGrp="1"/>
          </p:cNvSpPr>
          <p:nvPr>
            <p:ph type="ftr" sz="quarter" idx="11"/>
          </p:nvPr>
        </p:nvSpPr>
        <p:spPr/>
        <p:txBody>
          <a:bodyPr/>
          <a:lstStyle>
            <a:lvl1pPr>
              <a:defRPr/>
            </a:lvl1pPr>
          </a:lstStyle>
          <a:p>
            <a:pPr>
              <a:defRPr/>
            </a:pPr>
            <a:endParaRPr lang="en-US" altLang="en-US"/>
          </a:p>
        </p:txBody>
      </p:sp>
      <p:sp>
        <p:nvSpPr>
          <p:cNvPr id="4" name="Slide Number Placeholder 5">
            <a:extLst>
              <a:ext uri="{FF2B5EF4-FFF2-40B4-BE49-F238E27FC236}">
                <a16:creationId xmlns:a16="http://schemas.microsoft.com/office/drawing/2014/main" id="{896F01F0-D12D-4E4C-9E01-3167E30435A7}"/>
              </a:ext>
            </a:extLst>
          </p:cNvPr>
          <p:cNvSpPr>
            <a:spLocks noGrp="1"/>
          </p:cNvSpPr>
          <p:nvPr>
            <p:ph type="sldNum" sz="quarter" idx="12"/>
          </p:nvPr>
        </p:nvSpPr>
        <p:spPr/>
        <p:txBody>
          <a:bodyPr/>
          <a:lstStyle>
            <a:lvl1pPr>
              <a:defRPr/>
            </a:lvl1pPr>
          </a:lstStyle>
          <a:p>
            <a:pPr>
              <a:defRPr/>
            </a:pPr>
            <a:fld id="{2A8AD68F-691D-4AAE-9A37-336CD2921FCD}" type="slidenum">
              <a:rPr lang="en-US" altLang="en-US"/>
              <a:pPr>
                <a:defRPr/>
              </a:pPr>
              <a:t>‹#›</a:t>
            </a:fld>
            <a:endParaRPr lang="en-US" altLang="en-US"/>
          </a:p>
        </p:txBody>
      </p:sp>
    </p:spTree>
    <p:extLst>
      <p:ext uri="{BB962C8B-B14F-4D97-AF65-F5344CB8AC3E}">
        <p14:creationId xmlns:p14="http://schemas.microsoft.com/office/powerpoint/2010/main" val="24717229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3947553" y="685800"/>
            <a:ext cx="4681962" cy="5105401"/>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10A8B281-6D58-4EB1-8662-C4C9ED1B5ED9}"/>
              </a:ext>
            </a:extLst>
          </p:cNvPr>
          <p:cNvSpPr>
            <a:spLocks noGrp="1"/>
          </p:cNvSpPr>
          <p:nvPr>
            <p:ph type="dt" sz="half" idx="10"/>
          </p:nvPr>
        </p:nvSpPr>
        <p:spPr/>
        <p:txBody>
          <a:bodyPr/>
          <a:lstStyle>
            <a:lvl1pPr>
              <a:defRPr/>
            </a:lvl1pPr>
          </a:lstStyle>
          <a:p>
            <a:pPr>
              <a:defRPr/>
            </a:pPr>
            <a:endParaRPr lang="en-US" altLang="en-US"/>
          </a:p>
        </p:txBody>
      </p:sp>
      <p:sp>
        <p:nvSpPr>
          <p:cNvPr id="6" name="Footer Placeholder 4">
            <a:extLst>
              <a:ext uri="{FF2B5EF4-FFF2-40B4-BE49-F238E27FC236}">
                <a16:creationId xmlns:a16="http://schemas.microsoft.com/office/drawing/2014/main" id="{22B8C5DD-4A7C-4528-A38B-2D0B2A7FFB33}"/>
              </a:ext>
            </a:extLst>
          </p:cNvPr>
          <p:cNvSpPr>
            <a:spLocks noGrp="1"/>
          </p:cNvSpPr>
          <p:nvPr>
            <p:ph type="ftr" sz="quarter" idx="11"/>
          </p:nvPr>
        </p:nvSpPr>
        <p:spPr/>
        <p:txBody>
          <a:bodyPr/>
          <a:lstStyle>
            <a:lvl1pPr>
              <a:defRPr/>
            </a:lvl1pPr>
          </a:lstStyle>
          <a:p>
            <a:pPr>
              <a:defRPr/>
            </a:pPr>
            <a:endParaRPr lang="en-US" altLang="en-US"/>
          </a:p>
        </p:txBody>
      </p:sp>
      <p:sp>
        <p:nvSpPr>
          <p:cNvPr id="7" name="Slide Number Placeholder 5">
            <a:extLst>
              <a:ext uri="{FF2B5EF4-FFF2-40B4-BE49-F238E27FC236}">
                <a16:creationId xmlns:a16="http://schemas.microsoft.com/office/drawing/2014/main" id="{D03A3AFD-2253-410A-BAAF-545C61E81B00}"/>
              </a:ext>
            </a:extLst>
          </p:cNvPr>
          <p:cNvSpPr>
            <a:spLocks noGrp="1"/>
          </p:cNvSpPr>
          <p:nvPr>
            <p:ph type="sldNum" sz="quarter" idx="12"/>
          </p:nvPr>
        </p:nvSpPr>
        <p:spPr/>
        <p:txBody>
          <a:bodyPr/>
          <a:lstStyle>
            <a:lvl1pPr>
              <a:defRPr/>
            </a:lvl1pPr>
          </a:lstStyle>
          <a:p>
            <a:pPr>
              <a:defRPr/>
            </a:pPr>
            <a:fld id="{CE31E9D4-5854-4D62-A944-CAA4754E1799}" type="slidenum">
              <a:rPr lang="en-US" altLang="en-US"/>
              <a:pPr>
                <a:defRPr/>
              </a:pPr>
              <a:t>‹#›</a:t>
            </a:fld>
            <a:endParaRPr lang="en-US" altLang="en-US"/>
          </a:p>
        </p:txBody>
      </p:sp>
    </p:spTree>
    <p:extLst>
      <p:ext uri="{BB962C8B-B14F-4D97-AF65-F5344CB8AC3E}">
        <p14:creationId xmlns:p14="http://schemas.microsoft.com/office/powerpoint/2010/main" val="37716646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676A69A4-7B61-4066-BA56-5D13783DE093}"/>
              </a:ext>
            </a:extLst>
          </p:cNvPr>
          <p:cNvSpPr>
            <a:spLocks noGrp="1"/>
          </p:cNvSpPr>
          <p:nvPr>
            <p:ph type="dt" sz="half" idx="10"/>
          </p:nvPr>
        </p:nvSpPr>
        <p:spPr/>
        <p:txBody>
          <a:bodyPr/>
          <a:lstStyle>
            <a:lvl1pPr>
              <a:defRPr/>
            </a:lvl1pPr>
          </a:lstStyle>
          <a:p>
            <a:pPr>
              <a:defRPr/>
            </a:pPr>
            <a:endParaRPr lang="en-US" altLang="en-US"/>
          </a:p>
        </p:txBody>
      </p:sp>
      <p:sp>
        <p:nvSpPr>
          <p:cNvPr id="6" name="Footer Placeholder 4">
            <a:extLst>
              <a:ext uri="{FF2B5EF4-FFF2-40B4-BE49-F238E27FC236}">
                <a16:creationId xmlns:a16="http://schemas.microsoft.com/office/drawing/2014/main" id="{EF9CBBBB-0BB0-400D-8571-2D453CF80CBA}"/>
              </a:ext>
            </a:extLst>
          </p:cNvPr>
          <p:cNvSpPr>
            <a:spLocks noGrp="1"/>
          </p:cNvSpPr>
          <p:nvPr>
            <p:ph type="ftr" sz="quarter" idx="11"/>
          </p:nvPr>
        </p:nvSpPr>
        <p:spPr/>
        <p:txBody>
          <a:bodyPr/>
          <a:lstStyle>
            <a:lvl1pPr>
              <a:defRPr/>
            </a:lvl1pPr>
          </a:lstStyle>
          <a:p>
            <a:pPr>
              <a:defRPr/>
            </a:pPr>
            <a:endParaRPr lang="en-US" altLang="en-US"/>
          </a:p>
        </p:txBody>
      </p:sp>
      <p:sp>
        <p:nvSpPr>
          <p:cNvPr id="7" name="Slide Number Placeholder 5">
            <a:extLst>
              <a:ext uri="{FF2B5EF4-FFF2-40B4-BE49-F238E27FC236}">
                <a16:creationId xmlns:a16="http://schemas.microsoft.com/office/drawing/2014/main" id="{61BA663E-9007-4044-9B39-DAAD07B1A516}"/>
              </a:ext>
            </a:extLst>
          </p:cNvPr>
          <p:cNvSpPr>
            <a:spLocks noGrp="1"/>
          </p:cNvSpPr>
          <p:nvPr>
            <p:ph type="sldNum" sz="quarter" idx="12"/>
          </p:nvPr>
        </p:nvSpPr>
        <p:spPr/>
        <p:txBody>
          <a:bodyPr/>
          <a:lstStyle>
            <a:lvl1pPr>
              <a:defRPr/>
            </a:lvl1pPr>
          </a:lstStyle>
          <a:p>
            <a:pPr>
              <a:defRPr/>
            </a:pPr>
            <a:fld id="{489E9F4E-A582-4326-A723-D5CD6CC072C7}" type="slidenum">
              <a:rPr lang="en-US" altLang="en-US"/>
              <a:pPr>
                <a:defRPr/>
              </a:pPr>
              <a:t>‹#›</a:t>
            </a:fld>
            <a:endParaRPr lang="en-US" altLang="en-US"/>
          </a:p>
        </p:txBody>
      </p:sp>
    </p:spTree>
    <p:extLst>
      <p:ext uri="{BB962C8B-B14F-4D97-AF65-F5344CB8AC3E}">
        <p14:creationId xmlns:p14="http://schemas.microsoft.com/office/powerpoint/2010/main" val="10560689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9"/>
          <a:srcRect/>
          <a:stretch>
            <a:fillRect/>
          </a:stretch>
        </a:blipFill>
        <a:effectLst/>
      </p:bgPr>
    </p:bg>
    <p:spTree>
      <p:nvGrpSpPr>
        <p:cNvPr id="1" name=""/>
        <p:cNvGrpSpPr/>
        <p:nvPr/>
      </p:nvGrpSpPr>
      <p:grpSpPr>
        <a:xfrm>
          <a:off x="0" y="0"/>
          <a:ext cx="0" cy="0"/>
          <a:chOff x="0" y="0"/>
          <a:chExt cx="0" cy="0"/>
        </a:xfrm>
      </p:grpSpPr>
      <p:grpSp>
        <p:nvGrpSpPr>
          <p:cNvPr id="1026" name="Group 13">
            <a:extLst>
              <a:ext uri="{FF2B5EF4-FFF2-40B4-BE49-F238E27FC236}">
                <a16:creationId xmlns:a16="http://schemas.microsoft.com/office/drawing/2014/main" id="{4E0EBD96-82F8-4850-BF3D-3786364DC178}"/>
              </a:ext>
            </a:extLst>
          </p:cNvPr>
          <p:cNvGrpSpPr>
            <a:grpSpLocks/>
          </p:cNvGrpSpPr>
          <p:nvPr/>
        </p:nvGrpSpPr>
        <p:grpSpPr bwMode="auto">
          <a:xfrm>
            <a:off x="0" y="0"/>
            <a:ext cx="2132013" cy="6858000"/>
            <a:chOff x="0" y="0"/>
            <a:chExt cx="2132013" cy="6858001"/>
          </a:xfrm>
        </p:grpSpPr>
        <p:sp>
          <p:nvSpPr>
            <p:cNvPr id="1032" name="Freeform 6">
              <a:extLst>
                <a:ext uri="{FF2B5EF4-FFF2-40B4-BE49-F238E27FC236}">
                  <a16:creationId xmlns:a16="http://schemas.microsoft.com/office/drawing/2014/main" id="{ABCD1811-5C67-4620-AD33-59FC95BE973E}"/>
                </a:ext>
              </a:extLst>
            </p:cNvPr>
            <p:cNvSpPr>
              <a:spLocks/>
            </p:cNvSpPr>
            <p:nvPr/>
          </p:nvSpPr>
          <p:spPr bwMode="auto">
            <a:xfrm>
              <a:off x="0" y="0"/>
              <a:ext cx="1073150" cy="5291138"/>
            </a:xfrm>
            <a:custGeom>
              <a:avLst/>
              <a:gdLst>
                <a:gd name="T0" fmla="*/ 0 w 676"/>
                <a:gd name="T1" fmla="*/ 2147483646 h 3333"/>
                <a:gd name="T2" fmla="*/ 0 w 676"/>
                <a:gd name="T3" fmla="*/ 2147483646 h 3333"/>
                <a:gd name="T4" fmla="*/ 2147483646 w 676"/>
                <a:gd name="T5" fmla="*/ 2147483646 h 3333"/>
                <a:gd name="T6" fmla="*/ 2147483646 w 676"/>
                <a:gd name="T7" fmla="*/ 0 h 3333"/>
                <a:gd name="T8" fmla="*/ 2147483646 w 676"/>
                <a:gd name="T9" fmla="*/ 0 h 3333"/>
                <a:gd name="T10" fmla="*/ 0 w 676"/>
                <a:gd name="T11" fmla="*/ 2147483646 h 3333"/>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 name="Freeform 7">
              <a:extLst>
                <a:ext uri="{FF2B5EF4-FFF2-40B4-BE49-F238E27FC236}">
                  <a16:creationId xmlns:a16="http://schemas.microsoft.com/office/drawing/2014/main" id="{108E9825-1A8D-4544-9311-3A86C81BF564}"/>
                </a:ext>
              </a:extLst>
            </p:cNvPr>
            <p:cNvSpPr/>
            <p:nvPr/>
          </p:nvSpPr>
          <p:spPr bwMode="auto">
            <a:xfrm>
              <a:off x="0" y="0"/>
              <a:ext cx="758825" cy="4624389"/>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a:extLst>
                <a:ext uri="{FF2B5EF4-FFF2-40B4-BE49-F238E27FC236}">
                  <a16:creationId xmlns:a16="http://schemas.microsoft.com/office/drawing/2014/main" id="{4674DD42-0250-4FDC-8754-7F84C92F6DD2}"/>
                </a:ext>
              </a:extLst>
            </p:cNvPr>
            <p:cNvSpPr/>
            <p:nvPr/>
          </p:nvSpPr>
          <p:spPr bwMode="auto">
            <a:xfrm>
              <a:off x="0" y="5662614"/>
              <a:ext cx="906463" cy="1195387"/>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a:extLst>
                <a:ext uri="{FF2B5EF4-FFF2-40B4-BE49-F238E27FC236}">
                  <a16:creationId xmlns:a16="http://schemas.microsoft.com/office/drawing/2014/main" id="{BA220F78-5228-4E68-9517-C75E4A065A7C}"/>
                </a:ext>
              </a:extLst>
            </p:cNvPr>
            <p:cNvSpPr/>
            <p:nvPr/>
          </p:nvSpPr>
          <p:spPr bwMode="auto">
            <a:xfrm>
              <a:off x="0" y="5295901"/>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a:extLst>
                <a:ext uri="{FF2B5EF4-FFF2-40B4-BE49-F238E27FC236}">
                  <a16:creationId xmlns:a16="http://schemas.microsoft.com/office/drawing/2014/main" id="{4C07F339-492A-4417-A6CE-3A3BB7B3AF91}"/>
                </a:ext>
              </a:extLst>
            </p:cNvPr>
            <p:cNvSpPr/>
            <p:nvPr/>
          </p:nvSpPr>
          <p:spPr bwMode="auto">
            <a:xfrm>
              <a:off x="0" y="5257801"/>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a:extLst>
                <a:ext uri="{FF2B5EF4-FFF2-40B4-BE49-F238E27FC236}">
                  <a16:creationId xmlns:a16="http://schemas.microsoft.com/office/drawing/2014/main" id="{AE089127-8C6F-4288-80A5-BBE36E02995B}"/>
                </a:ext>
              </a:extLst>
            </p:cNvPr>
            <p:cNvSpPr/>
            <p:nvPr/>
          </p:nvSpPr>
          <p:spPr bwMode="auto">
            <a:xfrm>
              <a:off x="0" y="5357814"/>
              <a:ext cx="1377950" cy="1500187"/>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1027" name="Title Placeholder 1">
            <a:extLst>
              <a:ext uri="{FF2B5EF4-FFF2-40B4-BE49-F238E27FC236}">
                <a16:creationId xmlns:a16="http://schemas.microsoft.com/office/drawing/2014/main" id="{B97F3065-77F1-478C-8A17-F70BF34C6100}"/>
              </a:ext>
            </a:extLst>
          </p:cNvPr>
          <p:cNvSpPr>
            <a:spLocks noGrp="1"/>
          </p:cNvSpPr>
          <p:nvPr>
            <p:ph type="title"/>
          </p:nvPr>
        </p:nvSpPr>
        <p:spPr bwMode="auto">
          <a:xfrm>
            <a:off x="982663" y="457200"/>
            <a:ext cx="7704137"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8" name="Text Placeholder 2">
            <a:extLst>
              <a:ext uri="{FF2B5EF4-FFF2-40B4-BE49-F238E27FC236}">
                <a16:creationId xmlns:a16="http://schemas.microsoft.com/office/drawing/2014/main" id="{72BB9B8F-72AF-4BE7-9D86-7E6702EF092E}"/>
              </a:ext>
            </a:extLst>
          </p:cNvPr>
          <p:cNvSpPr>
            <a:spLocks noGrp="1"/>
          </p:cNvSpPr>
          <p:nvPr>
            <p:ph type="body" idx="1"/>
          </p:nvPr>
        </p:nvSpPr>
        <p:spPr bwMode="auto">
          <a:xfrm>
            <a:off x="982663" y="2667000"/>
            <a:ext cx="7704137" cy="3357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B48034E2-8D01-4F43-995D-9FAD43AC3BC8}"/>
              </a:ext>
            </a:extLst>
          </p:cNvPr>
          <p:cNvSpPr>
            <a:spLocks noGrp="1"/>
          </p:cNvSpPr>
          <p:nvPr>
            <p:ph type="dt" sz="half" idx="2"/>
          </p:nvPr>
        </p:nvSpPr>
        <p:spPr>
          <a:xfrm>
            <a:off x="7358063" y="6116638"/>
            <a:ext cx="85883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pPr>
              <a:defRPr/>
            </a:pPr>
            <a:endParaRPr lang="en-US" altLang="en-US"/>
          </a:p>
        </p:txBody>
      </p:sp>
      <p:sp>
        <p:nvSpPr>
          <p:cNvPr id="5" name="Footer Placeholder 4">
            <a:extLst>
              <a:ext uri="{FF2B5EF4-FFF2-40B4-BE49-F238E27FC236}">
                <a16:creationId xmlns:a16="http://schemas.microsoft.com/office/drawing/2014/main" id="{8C2DF2B4-C2E3-4306-BCFB-1FA730EFCA4A}"/>
              </a:ext>
            </a:extLst>
          </p:cNvPr>
          <p:cNvSpPr>
            <a:spLocks noGrp="1"/>
          </p:cNvSpPr>
          <p:nvPr>
            <p:ph type="ftr" sz="quarter" idx="3"/>
          </p:nvPr>
        </p:nvSpPr>
        <p:spPr>
          <a:xfrm>
            <a:off x="1987550" y="6116638"/>
            <a:ext cx="5313363"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pPr>
              <a:defRPr/>
            </a:pPr>
            <a:endParaRPr lang="en-US" altLang="en-US"/>
          </a:p>
        </p:txBody>
      </p:sp>
      <p:sp>
        <p:nvSpPr>
          <p:cNvPr id="6" name="Slide Number Placeholder 5">
            <a:extLst>
              <a:ext uri="{FF2B5EF4-FFF2-40B4-BE49-F238E27FC236}">
                <a16:creationId xmlns:a16="http://schemas.microsoft.com/office/drawing/2014/main" id="{45E82F75-7ADE-4AF8-992D-1F5F6DBD51B3}"/>
              </a:ext>
            </a:extLst>
          </p:cNvPr>
          <p:cNvSpPr>
            <a:spLocks noGrp="1"/>
          </p:cNvSpPr>
          <p:nvPr>
            <p:ph type="sldNum" sz="quarter" idx="4"/>
          </p:nvPr>
        </p:nvSpPr>
        <p:spPr>
          <a:xfrm>
            <a:off x="8274050" y="6116638"/>
            <a:ext cx="41275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pPr>
              <a:defRPr/>
            </a:pPr>
            <a:fld id="{ADA3A458-2FCB-4676-9757-4A1EBB387786}"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926" r:id="rId1"/>
    <p:sldLayoutId id="2147483927" r:id="rId2"/>
    <p:sldLayoutId id="2147483913" r:id="rId3"/>
    <p:sldLayoutId id="2147483914" r:id="rId4"/>
    <p:sldLayoutId id="2147483915" r:id="rId5"/>
    <p:sldLayoutId id="2147483916" r:id="rId6"/>
    <p:sldLayoutId id="2147483917" r:id="rId7"/>
    <p:sldLayoutId id="2147483918" r:id="rId8"/>
    <p:sldLayoutId id="2147483919" r:id="rId9"/>
    <p:sldLayoutId id="2147483920" r:id="rId10"/>
    <p:sldLayoutId id="2147483921" r:id="rId11"/>
    <p:sldLayoutId id="2147483928" r:id="rId12"/>
    <p:sldLayoutId id="2147483922" r:id="rId13"/>
    <p:sldLayoutId id="2147483929" r:id="rId14"/>
    <p:sldLayoutId id="2147483923" r:id="rId15"/>
    <p:sldLayoutId id="2147483924" r:id="rId16"/>
    <p:sldLayoutId id="2147483925" r:id="rId17"/>
  </p:sldLayoutIdLst>
  <p:txStyles>
    <p:titleStyle>
      <a:lvl1pPr algn="ctr" defTabSz="457200" rtl="0" eaLnBrk="0" fontAlgn="base" hangingPunct="0">
        <a:spcBef>
          <a:spcPct val="0"/>
        </a:spcBef>
        <a:spcAft>
          <a:spcPct val="0"/>
        </a:spcAft>
        <a:defRPr sz="4000" kern="1200">
          <a:ln w="3175" cmpd="sng">
            <a:noFill/>
          </a:ln>
          <a:solidFill>
            <a:schemeClr val="tx1"/>
          </a:solidFill>
          <a:latin typeface="+mj-lt"/>
          <a:ea typeface="+mj-ea"/>
          <a:cs typeface="+mj-cs"/>
        </a:defRPr>
      </a:lvl1pPr>
      <a:lvl2pPr algn="ctr" defTabSz="457200" rtl="0" eaLnBrk="0" fontAlgn="base" hangingPunct="0">
        <a:spcBef>
          <a:spcPct val="0"/>
        </a:spcBef>
        <a:spcAft>
          <a:spcPct val="0"/>
        </a:spcAft>
        <a:defRPr sz="4000">
          <a:solidFill>
            <a:schemeClr val="tx1"/>
          </a:solidFill>
          <a:latin typeface="Corbel" panose="020B0503020204020204" pitchFamily="34" charset="0"/>
        </a:defRPr>
      </a:lvl2pPr>
      <a:lvl3pPr algn="ctr" defTabSz="457200" rtl="0" eaLnBrk="0" fontAlgn="base" hangingPunct="0">
        <a:spcBef>
          <a:spcPct val="0"/>
        </a:spcBef>
        <a:spcAft>
          <a:spcPct val="0"/>
        </a:spcAft>
        <a:defRPr sz="4000">
          <a:solidFill>
            <a:schemeClr val="tx1"/>
          </a:solidFill>
          <a:latin typeface="Corbel" panose="020B0503020204020204" pitchFamily="34" charset="0"/>
        </a:defRPr>
      </a:lvl3pPr>
      <a:lvl4pPr algn="ctr" defTabSz="457200" rtl="0" eaLnBrk="0" fontAlgn="base" hangingPunct="0">
        <a:spcBef>
          <a:spcPct val="0"/>
        </a:spcBef>
        <a:spcAft>
          <a:spcPct val="0"/>
        </a:spcAft>
        <a:defRPr sz="4000">
          <a:solidFill>
            <a:schemeClr val="tx1"/>
          </a:solidFill>
          <a:latin typeface="Corbel" panose="020B0503020204020204" pitchFamily="34" charset="0"/>
        </a:defRPr>
      </a:lvl4pPr>
      <a:lvl5pPr algn="ctr" defTabSz="457200" rtl="0" eaLnBrk="0" fontAlgn="base" hangingPunct="0">
        <a:spcBef>
          <a:spcPct val="0"/>
        </a:spcBef>
        <a:spcAft>
          <a:spcPct val="0"/>
        </a:spcAft>
        <a:defRPr sz="4000">
          <a:solidFill>
            <a:schemeClr val="tx1"/>
          </a:solidFill>
          <a:latin typeface="Corbel" panose="020B0503020204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0" fontAlgn="base" hangingPunct="0">
        <a:spcBef>
          <a:spcPct val="20000"/>
        </a:spcBef>
        <a:spcAft>
          <a:spcPts val="600"/>
        </a:spcAft>
        <a:buClr>
          <a:srgbClr val="1287C3"/>
        </a:buClr>
        <a:buSzPct val="145000"/>
        <a:buFont typeface="Arial" panose="020B0604020202020204" pitchFamily="34" charset="0"/>
        <a:buChar char="•"/>
        <a:defRPr sz="2400" kern="1200">
          <a:solidFill>
            <a:schemeClr val="tx1"/>
          </a:solidFill>
          <a:latin typeface="+mn-lt"/>
          <a:ea typeface="+mn-ea"/>
          <a:cs typeface="+mn-cs"/>
        </a:defRPr>
      </a:lvl1pPr>
      <a:lvl2pPr marL="742950" indent="-285750" algn="l" defTabSz="457200" rtl="0" eaLnBrk="0" fontAlgn="base" hangingPunct="0">
        <a:spcBef>
          <a:spcPct val="20000"/>
        </a:spcBef>
        <a:spcAft>
          <a:spcPts val="600"/>
        </a:spcAft>
        <a:buClr>
          <a:srgbClr val="1287C3"/>
        </a:buClr>
        <a:buSzPct val="145000"/>
        <a:buFont typeface="Arial" panose="020B0604020202020204" pitchFamily="34" charset="0"/>
        <a:buChar char="•"/>
        <a:defRPr sz="2000" kern="1200">
          <a:solidFill>
            <a:schemeClr val="tx1"/>
          </a:solidFill>
          <a:latin typeface="+mn-lt"/>
          <a:ea typeface="+mn-ea"/>
          <a:cs typeface="+mn-cs"/>
        </a:defRPr>
      </a:lvl2pPr>
      <a:lvl3pPr marL="1200150" indent="-285750" algn="l" defTabSz="457200" rtl="0" eaLnBrk="0" fontAlgn="base" hangingPunct="0">
        <a:spcBef>
          <a:spcPct val="20000"/>
        </a:spcBef>
        <a:spcAft>
          <a:spcPts val="600"/>
        </a:spcAft>
        <a:buClr>
          <a:srgbClr val="1287C3"/>
        </a:buClr>
        <a:buSzPct val="145000"/>
        <a:buFont typeface="Arial" panose="020B0604020202020204" pitchFamily="34" charset="0"/>
        <a:buChar char="•"/>
        <a:defRPr kern="1200">
          <a:solidFill>
            <a:schemeClr val="tx1"/>
          </a:solidFill>
          <a:latin typeface="+mn-lt"/>
          <a:ea typeface="+mn-ea"/>
          <a:cs typeface="+mn-cs"/>
        </a:defRPr>
      </a:lvl3pPr>
      <a:lvl4pPr marL="1543050" indent="-171450" algn="l" defTabSz="457200" rtl="0" eaLnBrk="0" fontAlgn="base" hangingPunct="0">
        <a:spcBef>
          <a:spcPct val="20000"/>
        </a:spcBef>
        <a:spcAft>
          <a:spcPts val="600"/>
        </a:spcAft>
        <a:buClr>
          <a:srgbClr val="1287C3"/>
        </a:buClr>
        <a:buSzPct val="145000"/>
        <a:buFont typeface="Arial" panose="020B0604020202020204" pitchFamily="34" charset="0"/>
        <a:buChar char="•"/>
        <a:defRPr sz="1600" kern="1200">
          <a:solidFill>
            <a:schemeClr val="tx1"/>
          </a:solidFill>
          <a:latin typeface="+mn-lt"/>
          <a:ea typeface="+mn-ea"/>
          <a:cs typeface="+mn-cs"/>
        </a:defRPr>
      </a:lvl4pPr>
      <a:lvl5pPr marL="2000250" indent="-171450" algn="l" defTabSz="457200" rtl="0" eaLnBrk="0" fontAlgn="base" hangingPunct="0">
        <a:spcBef>
          <a:spcPct val="20000"/>
        </a:spcBef>
        <a:spcAft>
          <a:spcPts val="600"/>
        </a:spcAft>
        <a:buClr>
          <a:srgbClr val="1287C3"/>
        </a:buClr>
        <a:buSzPct val="145000"/>
        <a:buFont typeface="Arial" panose="020B0604020202020204" pitchFamily="34" charset="0"/>
        <a:buChar char="•"/>
        <a:defRPr sz="1400" kern="1200">
          <a:solidFill>
            <a:schemeClr val="tx1"/>
          </a:solidFill>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creativecommons.org/licenses/by-sa/4.0/"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hyperlink" Target="https://www.gnu.org/licenses/dsl.html"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s://www.allaboutcircuits.com/textbook/direct-current/chpt-2/voltage-current-resistance-relate/" TargetMode="External"/><Relationship Id="rId5" Type="http://schemas.openxmlformats.org/officeDocument/2006/relationships/image" Target="../media/image8.png"/><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hyperlink" Target="https://youtu.be/hE07yyp2QiQ?t=3s"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hyperlink" Target="https://youtu.be/L3crfW0wzzY"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youtube.com/watch?v=6hpE5LYj-CY"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youtube.com/watch?v=RpVY6jgBpcA"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youtu.be/hfnEuRA7-vo?t=2m46s" TargetMode="External"/><Relationship Id="rId4" Type="http://schemas.openxmlformats.org/officeDocument/2006/relationships/hyperlink" Target="https://www.youtube.com/watch?v=oivqoeUcE28"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ww.allaboutcircuits.com/textbook/direct-current/chpt-2/voltage-current-resistance-relate/" TargetMode="External"/><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hyperlink" Target="https://www.gnu.org/licenses/dsl.html"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s://www.gnu.org/licenses/dsl.html" TargetMode="External"/><Relationship Id="rId4" Type="http://schemas.openxmlformats.org/officeDocument/2006/relationships/hyperlink" Target="https://www.allaboutcircuits.com/textbook/direct-current/chpt-2/voltage-current-resistance-relate/" TargetMode="External"/></Relationships>
</file>

<file path=ppt/slides/_rels/slide2.xml.rels><?xml version="1.0" encoding="UTF-8" standalone="yes"?>
<Relationships xmlns="http://schemas.openxmlformats.org/package/2006/relationships"><Relationship Id="rId2" Type="http://schemas.openxmlformats.org/officeDocument/2006/relationships/hyperlink" Target="https://www.youtube.com/watch?v=hhbqIJZ8wCM"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www.gnu.org/licenses/dsl.html" TargetMode="External"/><Relationship Id="rId5" Type="http://schemas.openxmlformats.org/officeDocument/2006/relationships/hyperlink" Target="https://www.allaboutcircuits.com/textbook/direct-current/chpt-2/voltage-current-resistance-relate/" TargetMode="External"/><Relationship Id="rId4" Type="http://schemas.openxmlformats.org/officeDocument/2006/relationships/image" Target="../media/image12.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hyperlink" Target="https://www.gnu.org/licenses/dsl.html" TargetMode="External"/><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hyperlink" Target="https://www.allaboutcircuits.com/textbook/direct-current/chpt-2/voltage-current-resistance-relate/" TargetMode="External"/><Relationship Id="rId5" Type="http://schemas.openxmlformats.org/officeDocument/2006/relationships/image" Target="../media/image8.pn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65E49503-BF59-47A7-9133-3EFEE84884E1}"/>
              </a:ext>
            </a:extLst>
          </p:cNvPr>
          <p:cNvSpPr>
            <a:spLocks noGrp="1"/>
          </p:cNvSpPr>
          <p:nvPr>
            <p:ph type="title"/>
          </p:nvPr>
        </p:nvSpPr>
        <p:spPr>
          <a:xfrm>
            <a:off x="1066800" y="2514600"/>
            <a:ext cx="7704138" cy="1981200"/>
          </a:xfrm>
        </p:spPr>
        <p:txBody>
          <a:bodyPr/>
          <a:lstStyle/>
          <a:p>
            <a:pPr eaLnBrk="1" hangingPunct="1"/>
            <a:r>
              <a:rPr lang="en-US" altLang="en-US" sz="4800" b="1" dirty="0">
                <a:ln>
                  <a:noFill/>
                </a:ln>
              </a:rPr>
              <a:t>Electrical Troubleshooting </a:t>
            </a:r>
            <a:r>
              <a:rPr lang="en-US" altLang="en-US" dirty="0">
                <a:ln>
                  <a:noFill/>
                </a:ln>
              </a:rPr>
              <a:t>Introduction and Safety for Technicians</a:t>
            </a:r>
          </a:p>
        </p:txBody>
      </p:sp>
      <p:sp>
        <p:nvSpPr>
          <p:cNvPr id="3"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1025" name="Picture 1" descr="Creative Commons License">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2138" y="5334000"/>
            <a:ext cx="838200" cy="295275"/>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a:spLocks noChangeArrowheads="1"/>
          </p:cNvSpPr>
          <p:nvPr/>
        </p:nvSpPr>
        <p:spPr bwMode="auto">
          <a:xfrm>
            <a:off x="3970338" y="5334000"/>
            <a:ext cx="4800600" cy="8156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tabLst>
                <a:tab pos="2971800" algn="ctr"/>
                <a:tab pos="5943600" algn="r"/>
              </a:tabLst>
              <a:defRPr>
                <a:solidFill>
                  <a:schemeClr val="tx1"/>
                </a:solidFill>
                <a:latin typeface="Arial" panose="020B0604020202020204" pitchFamily="34" charset="0"/>
              </a:defRPr>
            </a:lvl1pPr>
            <a:lvl2pPr>
              <a:tabLst>
                <a:tab pos="2971800" algn="ctr"/>
                <a:tab pos="5943600" algn="r"/>
              </a:tabLst>
              <a:defRPr>
                <a:solidFill>
                  <a:schemeClr val="tx1"/>
                </a:solidFill>
                <a:latin typeface="Arial" panose="020B0604020202020204" pitchFamily="34" charset="0"/>
              </a:defRPr>
            </a:lvl2pPr>
            <a:lvl3pPr>
              <a:tabLst>
                <a:tab pos="2971800" algn="ctr"/>
                <a:tab pos="5943600" algn="r"/>
              </a:tabLst>
              <a:defRPr>
                <a:solidFill>
                  <a:schemeClr val="tx1"/>
                </a:solidFill>
                <a:latin typeface="Arial" panose="020B0604020202020204" pitchFamily="34" charset="0"/>
              </a:defRPr>
            </a:lvl3pPr>
            <a:lvl4pPr>
              <a:tabLst>
                <a:tab pos="2971800" algn="ctr"/>
                <a:tab pos="5943600" algn="r"/>
              </a:tabLst>
              <a:defRPr>
                <a:solidFill>
                  <a:schemeClr val="tx1"/>
                </a:solidFill>
                <a:latin typeface="Arial" panose="020B0604020202020204" pitchFamily="34" charset="0"/>
              </a:defRPr>
            </a:lvl4pPr>
            <a:lvl5pPr>
              <a:tabLst>
                <a:tab pos="2971800" algn="ctr"/>
                <a:tab pos="5943600" algn="r"/>
              </a:tabLst>
              <a:defRPr>
                <a:solidFill>
                  <a:schemeClr val="tx1"/>
                </a:solidFill>
                <a:latin typeface="Arial" panose="020B0604020202020204" pitchFamily="34" charset="0"/>
              </a:defRPr>
            </a:lvl5pPr>
            <a:lvl6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6pPr>
            <a:lvl7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7pPr>
            <a:lvl8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8pPr>
            <a:lvl9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2971800" algn="ctr"/>
                <a:tab pos="5943600" algn="r"/>
              </a:tabLst>
            </a:pPr>
            <a:r>
              <a:rPr kumimoji="0" lang="en-US" altLang="en-US" sz="1200" b="0" i="0" u="none" strike="noStrike" cap="none" normalizeH="0" baseline="0" dirty="0" smtClean="0">
                <a:ln>
                  <a:noFill/>
                </a:ln>
                <a:solidFill>
                  <a:srgbClr val="464646"/>
                </a:solidFill>
                <a:effectLst/>
                <a:latin typeface="Arial" panose="020B0604020202020204" pitchFamily="34" charset="0"/>
                <a:ea typeface="Calibri" panose="020F0502020204030204" pitchFamily="34" charset="0"/>
                <a:cs typeface="Arial" panose="020B0604020202020204" pitchFamily="34" charset="0"/>
              </a:rPr>
              <a:t> </a:t>
            </a:r>
            <a:r>
              <a:rPr kumimoji="0" lang="en-US" altLang="en-US" sz="12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Electrical Troubleshooting</a:t>
            </a:r>
            <a:r>
              <a:rPr kumimoji="0" lang="en-US" altLang="en-US" sz="11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by Ken Dickson-Self is licensed under a </a:t>
            </a:r>
            <a:r>
              <a:rPr kumimoji="0" lang="en-US" altLang="en-US" sz="1200" b="0" i="0" u="sng" strike="noStrike" cap="none" normalizeH="0" baseline="0" dirty="0" smtClean="0">
                <a:ln>
                  <a:noFill/>
                </a:ln>
                <a:solidFill>
                  <a:srgbClr val="0070C0"/>
                </a:solidFill>
                <a:effectLst/>
                <a:latin typeface="Calibri" panose="020F0502020204030204" pitchFamily="34" charset="0"/>
                <a:ea typeface="Calibri" panose="020F0502020204030204" pitchFamily="34" charset="0"/>
                <a:cs typeface="Calibri" panose="020F0502020204030204" pitchFamily="34" charset="0"/>
                <a:hlinkClick r:id="rId2"/>
              </a:rPr>
              <a:t>Creative Commons Attribution-</a:t>
            </a:r>
            <a:r>
              <a:rPr kumimoji="0" lang="en-US" altLang="en-US" sz="1200" b="0" i="0" u="sng" strike="noStrike" cap="none" normalizeH="0" baseline="0" dirty="0" err="1" smtClean="0">
                <a:ln>
                  <a:noFill/>
                </a:ln>
                <a:solidFill>
                  <a:srgbClr val="0070C0"/>
                </a:solidFill>
                <a:effectLst/>
                <a:latin typeface="Calibri" panose="020F0502020204030204" pitchFamily="34" charset="0"/>
                <a:ea typeface="Calibri" panose="020F0502020204030204" pitchFamily="34" charset="0"/>
                <a:cs typeface="Calibri" panose="020F0502020204030204" pitchFamily="34" charset="0"/>
                <a:hlinkClick r:id="rId2"/>
              </a:rPr>
              <a:t>ShareAlike</a:t>
            </a:r>
            <a:r>
              <a:rPr kumimoji="0" lang="en-US" altLang="en-US" sz="1200" b="0" i="0" u="sng" strike="noStrike" cap="none" normalizeH="0" baseline="0" dirty="0" smtClean="0">
                <a:ln>
                  <a:noFill/>
                </a:ln>
                <a:solidFill>
                  <a:srgbClr val="0070C0"/>
                </a:solidFill>
                <a:effectLst/>
                <a:latin typeface="Calibri" panose="020F0502020204030204" pitchFamily="34" charset="0"/>
                <a:ea typeface="Calibri" panose="020F0502020204030204" pitchFamily="34" charset="0"/>
                <a:cs typeface="Calibri" panose="020F0502020204030204" pitchFamily="34" charset="0"/>
                <a:hlinkClick r:id="rId2"/>
              </a:rPr>
              <a:t> 4.0 International License</a:t>
            </a:r>
            <a:r>
              <a:rPr kumimoji="0" lang="en-US" altLang="en-US" sz="12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 Permissions beyond the scope of this license may be available at </a:t>
            </a:r>
            <a:r>
              <a:rPr kumimoji="0" lang="en-US" altLang="en-US" sz="11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Linn Benton Community College.</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a:extLst>
              <a:ext uri="{FF2B5EF4-FFF2-40B4-BE49-F238E27FC236}">
                <a16:creationId xmlns:a16="http://schemas.microsoft.com/office/drawing/2014/main" id="{27339413-9178-4DFE-B23C-D26D3250C4A0}"/>
              </a:ext>
            </a:extLst>
          </p:cNvPr>
          <p:cNvSpPr>
            <a:spLocks noGrp="1"/>
          </p:cNvSpPr>
          <p:nvPr>
            <p:ph type="title"/>
          </p:nvPr>
        </p:nvSpPr>
        <p:spPr>
          <a:xfrm>
            <a:off x="982663" y="457200"/>
            <a:ext cx="7704137" cy="1143000"/>
          </a:xfrm>
        </p:spPr>
        <p:txBody>
          <a:bodyPr/>
          <a:lstStyle/>
          <a:p>
            <a:r>
              <a:rPr lang="en-US" altLang="en-US">
                <a:ln>
                  <a:noFill/>
                </a:ln>
              </a:rPr>
              <a:t>They’re related?</a:t>
            </a:r>
          </a:p>
        </p:txBody>
      </p:sp>
      <p:sp>
        <p:nvSpPr>
          <p:cNvPr id="36867" name="Content Placeholder 2">
            <a:extLst>
              <a:ext uri="{FF2B5EF4-FFF2-40B4-BE49-F238E27FC236}">
                <a16:creationId xmlns:a16="http://schemas.microsoft.com/office/drawing/2014/main" id="{D8055406-9016-4F11-8797-FBFEF6149D29}"/>
              </a:ext>
            </a:extLst>
          </p:cNvPr>
          <p:cNvSpPr>
            <a:spLocks noGrp="1"/>
          </p:cNvSpPr>
          <p:nvPr>
            <p:ph idx="1"/>
          </p:nvPr>
        </p:nvSpPr>
        <p:spPr>
          <a:xfrm>
            <a:off x="4862513" y="1600200"/>
            <a:ext cx="4281487" cy="4953000"/>
          </a:xfrm>
        </p:spPr>
        <p:txBody>
          <a:bodyPr/>
          <a:lstStyle/>
          <a:p>
            <a:r>
              <a:rPr lang="en-US" altLang="en-US"/>
              <a:t>If resistance stays constant, when voltage increases then current ______________.</a:t>
            </a:r>
          </a:p>
          <a:p>
            <a:r>
              <a:rPr lang="en-US" altLang="en-US"/>
              <a:t>If voltage stays constant, when resistance drops then current _______________.</a:t>
            </a:r>
          </a:p>
          <a:p>
            <a:r>
              <a:rPr lang="en-US" altLang="en-US"/>
              <a:t>If current stays constant, when voltage increases then resistance ______________.</a:t>
            </a:r>
          </a:p>
        </p:txBody>
      </p:sp>
      <p:pic>
        <p:nvPicPr>
          <p:cNvPr id="5" name="Picture 4" descr="Resistance is equal to voltage divided by current" title="Ohm's law"/>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93549" y="2262186"/>
            <a:ext cx="2619005" cy="1209676"/>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6" descr="Current is equal to voltage divided by resistance" title="Ohm's law"/>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93550" y="3664118"/>
            <a:ext cx="2619005" cy="1209676"/>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8" descr="Voltage is equal to current times resistance" title="Ohm's law"/>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93550" y="5105400"/>
            <a:ext cx="2501560" cy="1209676"/>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a:extLst>
              <a:ext uri="{FF2B5EF4-FFF2-40B4-BE49-F238E27FC236}">
                <a16:creationId xmlns:a16="http://schemas.microsoft.com/office/drawing/2014/main" id="{A9DCFE1B-B74D-4136-8457-83FBE31C2398}"/>
              </a:ext>
            </a:extLst>
          </p:cNvPr>
          <p:cNvSpPr/>
          <p:nvPr/>
        </p:nvSpPr>
        <p:spPr>
          <a:xfrm>
            <a:off x="1981200" y="6552813"/>
            <a:ext cx="7108806" cy="276999"/>
          </a:xfrm>
          <a:prstGeom prst="rect">
            <a:avLst/>
          </a:prstGeom>
        </p:spPr>
        <p:txBody>
          <a:bodyPr wrap="none">
            <a:spAutoFit/>
          </a:bodyPr>
          <a:lstStyle/>
          <a:p>
            <a:r>
              <a:rPr lang="en-US" sz="1200" dirty="0" smtClean="0"/>
              <a:t>Images: </a:t>
            </a:r>
            <a:r>
              <a:rPr lang="en-US" sz="1200" dirty="0" smtClean="0">
                <a:hlinkClick r:id="rId6"/>
              </a:rPr>
              <a:t>DC Circuits – Vol I. </a:t>
            </a:r>
            <a:r>
              <a:rPr lang="en-US" sz="1200" dirty="0" smtClean="0"/>
              <a:t>by Tony </a:t>
            </a:r>
            <a:r>
              <a:rPr lang="en-US" sz="1200" dirty="0" err="1" smtClean="0"/>
              <a:t>Kuphaldt</a:t>
            </a:r>
            <a:r>
              <a:rPr lang="en-US" sz="1200" dirty="0" smtClean="0"/>
              <a:t> via</a:t>
            </a:r>
            <a:r>
              <a:rPr lang="en-US" sz="1200" dirty="0" smtClean="0"/>
              <a:t> allaboutcircuits.com, used under the </a:t>
            </a:r>
            <a:r>
              <a:rPr lang="en-US" sz="1200" dirty="0" smtClean="0">
                <a:hlinkClick r:id="rId7"/>
              </a:rPr>
              <a:t>Direct Scienc</a:t>
            </a:r>
            <a:r>
              <a:rPr lang="en-US" sz="1200" dirty="0" smtClean="0">
                <a:hlinkClick r:id="rId7"/>
              </a:rPr>
              <a:t>e License</a:t>
            </a:r>
            <a:r>
              <a:rPr lang="en-US" sz="1200" dirty="0" smtClean="0"/>
              <a:t>.</a:t>
            </a:r>
            <a:endParaRPr lang="en-US" sz="12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47BE3298-8772-44A2-BE4E-0A95F1DEE91D}"/>
              </a:ext>
            </a:extLst>
          </p:cNvPr>
          <p:cNvSpPr>
            <a:spLocks noGrp="1" noChangeArrowheads="1"/>
          </p:cNvSpPr>
          <p:nvPr>
            <p:ph type="title"/>
          </p:nvPr>
        </p:nvSpPr>
        <p:spPr>
          <a:xfrm>
            <a:off x="982663" y="457200"/>
            <a:ext cx="7704137" cy="1981200"/>
          </a:xfrm>
          <a:noFill/>
        </p:spPr>
        <p:txBody>
          <a:bodyPr/>
          <a:lstStyle/>
          <a:p>
            <a:pPr eaLnBrk="1" hangingPunct="1">
              <a:buFontTx/>
              <a:buChar char=" "/>
            </a:pPr>
            <a:r>
              <a:rPr lang="en-US" altLang="en-US">
                <a:ln>
                  <a:noFill/>
                </a:ln>
              </a:rPr>
              <a:t>Electrical safety</a:t>
            </a:r>
          </a:p>
        </p:txBody>
      </p:sp>
      <p:sp>
        <p:nvSpPr>
          <p:cNvPr id="9219" name="Rectangle 3">
            <a:extLst>
              <a:ext uri="{FF2B5EF4-FFF2-40B4-BE49-F238E27FC236}">
                <a16:creationId xmlns:a16="http://schemas.microsoft.com/office/drawing/2014/main" id="{57857514-E529-4696-B989-9CDBCB59CEEA}"/>
              </a:ext>
            </a:extLst>
          </p:cNvPr>
          <p:cNvSpPr>
            <a:spLocks noGrp="1" noChangeArrowheads="1"/>
          </p:cNvSpPr>
          <p:nvPr>
            <p:ph idx="1"/>
          </p:nvPr>
        </p:nvSpPr>
        <p:spPr>
          <a:xfrm>
            <a:off x="533400" y="1295400"/>
            <a:ext cx="8534400" cy="5562600"/>
          </a:xfrm>
        </p:spPr>
        <p:txBody>
          <a:bodyPr/>
          <a:lstStyle/>
          <a:p>
            <a:pPr marL="457200" indent="-457200" eaLnBrk="1" hangingPunct="1">
              <a:buClr>
                <a:schemeClr val="tx2"/>
              </a:buClr>
              <a:buFont typeface="+mj-lt"/>
              <a:buAutoNum type="arabicPeriod"/>
              <a:defRPr/>
            </a:pPr>
            <a:r>
              <a:rPr lang="en-US" altLang="en-US" dirty="0">
                <a:solidFill>
                  <a:schemeClr val="tx2"/>
                </a:solidFill>
              </a:rPr>
              <a:t>Treat all circuits as if they were live</a:t>
            </a:r>
            <a:r>
              <a:rPr lang="en-US" altLang="en-US" sz="4400" dirty="0">
                <a:solidFill>
                  <a:schemeClr val="tx2"/>
                </a:solidFill>
              </a:rPr>
              <a:t>.</a:t>
            </a:r>
            <a:r>
              <a:rPr lang="en-US" altLang="en-US" dirty="0"/>
              <a:t> </a:t>
            </a:r>
          </a:p>
          <a:p>
            <a:pPr marL="457200" indent="-457200" eaLnBrk="1" hangingPunct="1">
              <a:buClr>
                <a:schemeClr val="tx2"/>
              </a:buClr>
              <a:buFont typeface="+mj-lt"/>
              <a:buAutoNum type="arabicPeriod"/>
              <a:defRPr/>
            </a:pPr>
            <a:r>
              <a:rPr lang="en-US" altLang="en-US" dirty="0"/>
              <a:t>Think about the job before starting to work.</a:t>
            </a:r>
            <a:br>
              <a:rPr lang="en-US" altLang="en-US" dirty="0"/>
            </a:br>
            <a:r>
              <a:rPr lang="en-US" altLang="en-US" dirty="0"/>
              <a:t>(Plan the job with safety in mind.)</a:t>
            </a:r>
          </a:p>
          <a:p>
            <a:pPr marL="457200" indent="-457200" eaLnBrk="1" hangingPunct="1">
              <a:buClr>
                <a:schemeClr val="tx2"/>
              </a:buClr>
              <a:buFont typeface="+mj-lt"/>
              <a:buAutoNum type="arabicPeriod"/>
              <a:defRPr/>
            </a:pPr>
            <a:r>
              <a:rPr lang="en-US" altLang="en-US" dirty="0"/>
              <a:t>Do not work live unless absolutely necessary.</a:t>
            </a:r>
          </a:p>
          <a:p>
            <a:pPr marL="457200" indent="-457200" eaLnBrk="1" hangingPunct="1">
              <a:buClr>
                <a:schemeClr val="tx2"/>
              </a:buClr>
              <a:buFont typeface="+mj-lt"/>
              <a:buAutoNum type="arabicPeriod"/>
              <a:defRPr/>
            </a:pPr>
            <a:r>
              <a:rPr lang="en-US" altLang="en-US" dirty="0"/>
              <a:t>Before working on the de-energized circuit test it with your meter to be sure it is not energized and operate all controls.</a:t>
            </a:r>
          </a:p>
          <a:p>
            <a:pPr marL="457200" indent="-457200" eaLnBrk="1" hangingPunct="1">
              <a:buClr>
                <a:schemeClr val="tx2"/>
              </a:buClr>
              <a:buFont typeface="+mj-lt"/>
              <a:buAutoNum type="arabicPeriod"/>
              <a:defRPr/>
            </a:pPr>
            <a:r>
              <a:rPr lang="en-US" altLang="en-US" dirty="0"/>
              <a:t>Do not wear rings, neckties, watches, bracelets/jewelry, necklaces, or key chains.</a:t>
            </a:r>
          </a:p>
          <a:p>
            <a:pPr marL="0" indent="0" eaLnBrk="1" hangingPunct="1">
              <a:buClr>
                <a:schemeClr val="tx2"/>
              </a:buClr>
              <a:buFont typeface="Arial" panose="020B0604020202020204" pitchFamily="34" charset="0"/>
              <a:buNone/>
              <a:defRPr/>
            </a:pPr>
            <a:r>
              <a:rPr lang="en-US" altLang="en-US" dirty="0"/>
              <a:t>										</a:t>
            </a:r>
            <a:r>
              <a:rPr lang="en-US" altLang="en-US" dirty="0">
                <a:hlinkClick r:id="rId3"/>
              </a:rPr>
              <a:t>Stove repair skills</a:t>
            </a:r>
            <a:endParaRPr lang="en-US" altLang="en-US" dirty="0"/>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0">
            <a:extLst>
              <a:ext uri="{FF2B5EF4-FFF2-40B4-BE49-F238E27FC236}">
                <a16:creationId xmlns:a16="http://schemas.microsoft.com/office/drawing/2014/main" id="{E74A4F8D-AFCD-42C3-9F43-0A37E433B503}"/>
              </a:ext>
            </a:extLst>
          </p:cNvPr>
          <p:cNvSpPr>
            <a:spLocks noGrp="1" noChangeArrowheads="1"/>
          </p:cNvSpPr>
          <p:nvPr>
            <p:ph type="title"/>
          </p:nvPr>
        </p:nvSpPr>
        <p:spPr>
          <a:xfrm>
            <a:off x="0" y="457200"/>
            <a:ext cx="7391400" cy="530225"/>
          </a:xfrm>
        </p:spPr>
        <p:txBody>
          <a:bodyPr/>
          <a:lstStyle/>
          <a:p>
            <a:r>
              <a:rPr lang="en-US" altLang="en-US">
                <a:ln>
                  <a:noFill/>
                </a:ln>
              </a:rPr>
              <a:t>How to save time…?</a:t>
            </a:r>
          </a:p>
        </p:txBody>
      </p:sp>
      <p:sp>
        <p:nvSpPr>
          <p:cNvPr id="2" name="TextBox 1"/>
          <p:cNvSpPr txBox="1"/>
          <p:nvPr/>
        </p:nvSpPr>
        <p:spPr>
          <a:xfrm>
            <a:off x="1600200" y="1219200"/>
            <a:ext cx="7162800" cy="4893647"/>
          </a:xfrm>
          <a:prstGeom prst="rect">
            <a:avLst/>
          </a:prstGeom>
          <a:noFill/>
        </p:spPr>
        <p:txBody>
          <a:bodyPr wrap="square" rtlCol="0">
            <a:spAutoFit/>
          </a:bodyPr>
          <a:lstStyle/>
          <a:p>
            <a:r>
              <a:rPr lang="en-US" altLang="en-US" dirty="0">
                <a:latin typeface="Arial" panose="020B0604020202020204" pitchFamily="34" charset="0"/>
              </a:rPr>
              <a:t>This meter had the original fuse replaced with an automotive fuse.  When the operator attempted to measure 480 volts with the leads in the current inputs, the fuse offered no protection.  It is better to leave the circuit unfused and open than to use the wrong fuse.</a:t>
            </a:r>
          </a:p>
          <a:p>
            <a:endParaRPr lang="en-US" altLang="en-US" dirty="0">
              <a:latin typeface="Arial" panose="020B0604020202020204" pitchFamily="34" charset="0"/>
            </a:endParaRPr>
          </a:p>
          <a:p>
            <a:r>
              <a:rPr lang="en-US" altLang="en-US" dirty="0">
                <a:latin typeface="Arial" panose="020B0604020202020204" pitchFamily="34" charset="0"/>
              </a:rPr>
              <a:t>Note that the test leads and probes, though damaged, survived more or less intact.  This fact, plus the mechanical ruggedness of the meter body, which helped to contain the explosion, contributed to the fact that the operator was not hurt.</a:t>
            </a:r>
          </a:p>
          <a:p>
            <a:endParaRPr lang="en-US" dirty="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33459B3D-E196-467F-847D-8F7A2536755C}"/>
              </a:ext>
            </a:extLst>
          </p:cNvPr>
          <p:cNvSpPr>
            <a:spLocks noGrp="1" noChangeArrowheads="1"/>
          </p:cNvSpPr>
          <p:nvPr>
            <p:ph type="title"/>
          </p:nvPr>
        </p:nvSpPr>
        <p:spPr>
          <a:xfrm>
            <a:off x="914400" y="0"/>
            <a:ext cx="7704137" cy="1371600"/>
          </a:xfrm>
          <a:noFill/>
        </p:spPr>
        <p:txBody>
          <a:bodyPr/>
          <a:lstStyle/>
          <a:p>
            <a:pPr eaLnBrk="1" hangingPunct="1"/>
            <a:r>
              <a:rPr lang="en-US" altLang="en-US" dirty="0">
                <a:ln>
                  <a:noFill/>
                </a:ln>
              </a:rPr>
              <a:t>Electrical safety</a:t>
            </a:r>
          </a:p>
        </p:txBody>
      </p:sp>
      <p:sp>
        <p:nvSpPr>
          <p:cNvPr id="11267" name="Rectangle 3">
            <a:extLst>
              <a:ext uri="{FF2B5EF4-FFF2-40B4-BE49-F238E27FC236}">
                <a16:creationId xmlns:a16="http://schemas.microsoft.com/office/drawing/2014/main" id="{A0ECF91A-AAD9-4949-8BA3-F2439B6CE6DC}"/>
              </a:ext>
            </a:extLst>
          </p:cNvPr>
          <p:cNvSpPr>
            <a:spLocks noGrp="1" noChangeArrowheads="1"/>
          </p:cNvSpPr>
          <p:nvPr>
            <p:ph idx="1"/>
          </p:nvPr>
        </p:nvSpPr>
        <p:spPr>
          <a:xfrm>
            <a:off x="0" y="1828800"/>
            <a:ext cx="9067800" cy="4419600"/>
          </a:xfrm>
        </p:spPr>
        <p:txBody>
          <a:bodyPr/>
          <a:lstStyle/>
          <a:p>
            <a:pPr marL="457200" indent="-457200" eaLnBrk="1" hangingPunct="1">
              <a:lnSpc>
                <a:spcPct val="90000"/>
              </a:lnSpc>
              <a:buClr>
                <a:schemeClr val="tx2"/>
              </a:buClr>
              <a:buFont typeface="+mj-lt"/>
              <a:buAutoNum type="arabicPeriod" startAt="6"/>
              <a:defRPr/>
            </a:pPr>
            <a:r>
              <a:rPr lang="en-US" altLang="en-US" dirty="0"/>
              <a:t>Wear thick rubber soled boots.</a:t>
            </a:r>
          </a:p>
          <a:p>
            <a:pPr marL="457200" indent="-457200" eaLnBrk="1" hangingPunct="1">
              <a:lnSpc>
                <a:spcPct val="90000"/>
              </a:lnSpc>
              <a:buClr>
                <a:schemeClr val="tx2"/>
              </a:buClr>
              <a:buFont typeface="+mj-lt"/>
              <a:buAutoNum type="arabicPeriod" startAt="6"/>
              <a:defRPr/>
            </a:pPr>
            <a:r>
              <a:rPr lang="en-US" altLang="en-US" dirty="0"/>
              <a:t>If you must work hot, work one handed when possible.  Always use insulated pads, maybe insulated gloves (always on higher voltages).</a:t>
            </a:r>
          </a:p>
          <a:p>
            <a:pPr marL="457200" indent="-457200" eaLnBrk="1" hangingPunct="1">
              <a:lnSpc>
                <a:spcPct val="90000"/>
              </a:lnSpc>
              <a:buClr>
                <a:schemeClr val="tx2"/>
              </a:buClr>
              <a:buFont typeface="+mj-lt"/>
              <a:buAutoNum type="arabicPeriod" startAt="6"/>
              <a:defRPr/>
            </a:pPr>
            <a:r>
              <a:rPr lang="en-US" altLang="en-US" dirty="0"/>
              <a:t>High voltage &gt; 600V use all high voltage gear, special probes, special meter, insulating gloves and pads (special training).</a:t>
            </a:r>
          </a:p>
          <a:p>
            <a:pPr marL="457200" indent="-457200" eaLnBrk="1" hangingPunct="1">
              <a:lnSpc>
                <a:spcPct val="90000"/>
              </a:lnSpc>
              <a:buClr>
                <a:schemeClr val="tx2"/>
              </a:buClr>
              <a:buFont typeface="+mj-lt"/>
              <a:buAutoNum type="arabicPeriod" startAt="6"/>
              <a:defRPr/>
            </a:pPr>
            <a:r>
              <a:rPr lang="en-US" altLang="en-US" dirty="0"/>
              <a:t>Work with a partner.</a:t>
            </a:r>
          </a:p>
          <a:p>
            <a:pPr marL="457200" indent="-457200" eaLnBrk="1" hangingPunct="1">
              <a:lnSpc>
                <a:spcPct val="90000"/>
              </a:lnSpc>
              <a:buClr>
                <a:schemeClr val="tx2"/>
              </a:buClr>
              <a:buFont typeface="+mj-lt"/>
              <a:buAutoNum type="arabicPeriod" startAt="6"/>
              <a:defRPr/>
            </a:pPr>
            <a:r>
              <a:rPr lang="en-US" altLang="en-US" dirty="0"/>
              <a:t>Let people know where you are working</a:t>
            </a:r>
          </a:p>
          <a:p>
            <a:pPr marL="0" indent="0" eaLnBrk="1" hangingPunct="1">
              <a:lnSpc>
                <a:spcPct val="90000"/>
              </a:lnSpc>
              <a:buClr>
                <a:schemeClr val="tx2"/>
              </a:buClr>
              <a:buFont typeface="Arial" panose="020B0604020202020204" pitchFamily="34" charset="0"/>
              <a:buNone/>
              <a:defRPr/>
            </a:pPr>
            <a:endParaRPr lang="en-US" altLang="en-US" dirty="0"/>
          </a:p>
          <a:p>
            <a:pPr marL="0" indent="0" eaLnBrk="1" hangingPunct="1">
              <a:lnSpc>
                <a:spcPct val="90000"/>
              </a:lnSpc>
              <a:buClr>
                <a:schemeClr val="tx2"/>
              </a:buClr>
              <a:buFont typeface="Arial" panose="020B0604020202020204" pitchFamily="34" charset="0"/>
              <a:buNone/>
              <a:defRPr/>
            </a:pPr>
            <a:r>
              <a:rPr lang="en-US" altLang="en-US" dirty="0"/>
              <a:t>											</a:t>
            </a:r>
            <a:r>
              <a:rPr lang="en-US" altLang="en-US" dirty="0">
                <a:hlinkClick r:id="rId3"/>
              </a:rPr>
              <a:t>Racking Breakers</a:t>
            </a:r>
            <a:endParaRPr lang="en-US" altLang="en-US" dirty="0"/>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6217A4-C282-4BBA-8ABE-5F4EBA09C004}"/>
              </a:ext>
            </a:extLst>
          </p:cNvPr>
          <p:cNvSpPr>
            <a:spLocks noGrp="1"/>
          </p:cNvSpPr>
          <p:nvPr>
            <p:ph type="title"/>
          </p:nvPr>
        </p:nvSpPr>
        <p:spPr>
          <a:xfrm>
            <a:off x="1028516" y="24363"/>
            <a:ext cx="7704667" cy="1208089"/>
          </a:xfrm>
        </p:spPr>
        <p:txBody>
          <a:bodyPr/>
          <a:lstStyle/>
          <a:p>
            <a:r>
              <a:rPr lang="en-US" altLang="en-US" dirty="0">
                <a:latin typeface="Arial" panose="020B0604020202020204" pitchFamily="34" charset="0"/>
              </a:rPr>
              <a:t>Wrong Meter Used On Circuit</a:t>
            </a:r>
            <a:endParaRPr lang="en-US" dirty="0"/>
          </a:p>
        </p:txBody>
      </p:sp>
      <p:sp>
        <p:nvSpPr>
          <p:cNvPr id="4" name="TextBox 3"/>
          <p:cNvSpPr txBox="1"/>
          <p:nvPr/>
        </p:nvSpPr>
        <p:spPr>
          <a:xfrm>
            <a:off x="1524000" y="1232452"/>
            <a:ext cx="6705600" cy="5262979"/>
          </a:xfrm>
          <a:prstGeom prst="rect">
            <a:avLst/>
          </a:prstGeom>
          <a:noFill/>
        </p:spPr>
        <p:txBody>
          <a:bodyPr wrap="square" rtlCol="0">
            <a:spAutoFit/>
          </a:bodyPr>
          <a:lstStyle/>
          <a:p>
            <a:r>
              <a:rPr lang="en-US" altLang="en-US" dirty="0">
                <a:latin typeface="Arial" panose="020B0604020202020204" pitchFamily="34" charset="0"/>
              </a:rPr>
              <a:t>An electrician was loaned this low-cost meter one day because his quality meter was not available.  He accidentally went across 480 volts with the leads in the amps jacks.  Both fuses are 250 volts.  The fuse didn’t open in time to prevent major damage to the meter.  However, while the meter is not as dramatically damaged as the previous ones, the electrician was injured - he had severe burns on his forearm, upper arm and shoulder and had his arm in a sling when we met him.  A good part of the reason is the cheap quality of the probes and leads.</a:t>
            </a:r>
          </a:p>
          <a:p>
            <a:endParaRPr lang="en-US" dirty="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81C57999-3069-40CF-AA01-04D60DBB8B37}"/>
              </a:ext>
            </a:extLst>
          </p:cNvPr>
          <p:cNvSpPr>
            <a:spLocks noGrp="1" noChangeArrowheads="1"/>
          </p:cNvSpPr>
          <p:nvPr>
            <p:ph type="title"/>
          </p:nvPr>
        </p:nvSpPr>
        <p:spPr>
          <a:xfrm>
            <a:off x="990600" y="0"/>
            <a:ext cx="7704137" cy="1524000"/>
          </a:xfrm>
          <a:noFill/>
        </p:spPr>
        <p:txBody>
          <a:bodyPr/>
          <a:lstStyle/>
          <a:p>
            <a:pPr eaLnBrk="1" hangingPunct="1">
              <a:buFontTx/>
              <a:buChar char=" "/>
            </a:pPr>
            <a:r>
              <a:rPr lang="en-US" altLang="en-US" dirty="0">
                <a:ln>
                  <a:noFill/>
                </a:ln>
              </a:rPr>
              <a:t>Electrical safety</a:t>
            </a:r>
          </a:p>
        </p:txBody>
      </p:sp>
      <p:sp>
        <p:nvSpPr>
          <p:cNvPr id="8195" name="Rectangle 3">
            <a:extLst>
              <a:ext uri="{FF2B5EF4-FFF2-40B4-BE49-F238E27FC236}">
                <a16:creationId xmlns:a16="http://schemas.microsoft.com/office/drawing/2014/main" id="{629FA7B2-BFC1-4FAE-B788-6E72A69CB824}"/>
              </a:ext>
            </a:extLst>
          </p:cNvPr>
          <p:cNvSpPr>
            <a:spLocks noGrp="1" noChangeArrowheads="1"/>
          </p:cNvSpPr>
          <p:nvPr>
            <p:ph idx="1"/>
          </p:nvPr>
        </p:nvSpPr>
        <p:spPr>
          <a:xfrm>
            <a:off x="0" y="1828800"/>
            <a:ext cx="9067800" cy="5029200"/>
          </a:xfrm>
        </p:spPr>
        <p:txBody>
          <a:bodyPr rtlCol="0">
            <a:normAutofit/>
          </a:bodyPr>
          <a:lstStyle/>
          <a:p>
            <a:pPr marL="514350" indent="-514350" eaLnBrk="1" fontAlgn="auto" hangingPunct="1">
              <a:lnSpc>
                <a:spcPct val="90000"/>
              </a:lnSpc>
              <a:buClr>
                <a:schemeClr val="tx2"/>
              </a:buClr>
              <a:buFont typeface="+mj-lt"/>
              <a:buAutoNum type="arabicPeriod" startAt="11"/>
              <a:defRPr/>
            </a:pPr>
            <a:r>
              <a:rPr lang="en-US" altLang="en-US" sz="2800" dirty="0"/>
              <a:t>Use wood or fiberglass ladders.</a:t>
            </a:r>
          </a:p>
          <a:p>
            <a:pPr marL="514350" indent="-514350" eaLnBrk="1" fontAlgn="auto" hangingPunct="1">
              <a:lnSpc>
                <a:spcPct val="90000"/>
              </a:lnSpc>
              <a:buClr>
                <a:schemeClr val="tx2"/>
              </a:buClr>
              <a:buFont typeface="+mj-lt"/>
              <a:buAutoNum type="arabicPeriod" startAt="11"/>
              <a:defRPr/>
            </a:pPr>
            <a:r>
              <a:rPr lang="en-US" altLang="en-US" sz="2800" dirty="0"/>
              <a:t>Use the right tool for the job. </a:t>
            </a:r>
          </a:p>
          <a:p>
            <a:pPr marL="514350" indent="-514350" eaLnBrk="1" fontAlgn="auto" hangingPunct="1">
              <a:lnSpc>
                <a:spcPct val="90000"/>
              </a:lnSpc>
              <a:buClr>
                <a:schemeClr val="tx2"/>
              </a:buClr>
              <a:buFont typeface="+mj-lt"/>
              <a:buAutoNum type="arabicPeriod" startAt="11"/>
              <a:defRPr/>
            </a:pPr>
            <a:r>
              <a:rPr lang="en-US" altLang="en-US" sz="2800" dirty="0"/>
              <a:t>Maintain your tools.                              </a:t>
            </a:r>
            <a:r>
              <a:rPr lang="en-US" altLang="en-US" sz="2800" dirty="0">
                <a:hlinkClick r:id="rId3"/>
              </a:rPr>
              <a:t>Arc Flash/Blast</a:t>
            </a:r>
            <a:endParaRPr lang="en-US" altLang="en-US" sz="2800" dirty="0"/>
          </a:p>
          <a:p>
            <a:pPr marL="514350" indent="-514350" eaLnBrk="1" fontAlgn="auto" hangingPunct="1">
              <a:lnSpc>
                <a:spcPct val="90000"/>
              </a:lnSpc>
              <a:buClr>
                <a:schemeClr val="tx2"/>
              </a:buClr>
              <a:buFont typeface="+mj-lt"/>
              <a:buAutoNum type="arabicPeriod" startAt="11"/>
              <a:defRPr/>
            </a:pPr>
            <a:r>
              <a:rPr lang="en-US" altLang="en-US" sz="2800" dirty="0"/>
              <a:t>Ground all power tools.</a:t>
            </a:r>
          </a:p>
          <a:p>
            <a:pPr marL="514350" indent="-514350" eaLnBrk="1" fontAlgn="auto" hangingPunct="1">
              <a:lnSpc>
                <a:spcPct val="90000"/>
              </a:lnSpc>
              <a:buClr>
                <a:schemeClr val="tx2"/>
              </a:buClr>
              <a:buFont typeface="+mj-lt"/>
              <a:buAutoNum type="arabicPeriod" startAt="11"/>
              <a:defRPr/>
            </a:pPr>
            <a:r>
              <a:rPr lang="en-US" altLang="en-US" sz="2800" dirty="0"/>
              <a:t>Remember even low voltage kills, by causing the heart muscles to stop or beat irregularly (ventricular fibrillation) and damaging the brain. </a:t>
            </a:r>
          </a:p>
          <a:p>
            <a:pPr marL="514350" indent="-514350" eaLnBrk="1" fontAlgn="auto" hangingPunct="1">
              <a:lnSpc>
                <a:spcPct val="90000"/>
              </a:lnSpc>
              <a:buClr>
                <a:schemeClr val="tx2"/>
              </a:buClr>
              <a:buFont typeface="+mj-lt"/>
              <a:buAutoNum type="arabicPeriod" startAt="11"/>
              <a:defRPr/>
            </a:pPr>
            <a:r>
              <a:rPr lang="en-US" altLang="en-US" sz="2800" dirty="0"/>
              <a:t>Use a fuse puller to remove a fuse,  break contact with supply side first. When replacing a fuse put it into the load side first then the line side.</a:t>
            </a:r>
          </a:p>
          <a:p>
            <a:pPr eaLnBrk="1" fontAlgn="auto" hangingPunct="1">
              <a:lnSpc>
                <a:spcPct val="90000"/>
              </a:lnSpc>
              <a:buClr>
                <a:schemeClr val="tx2"/>
              </a:buClr>
              <a:buFont typeface="Monotype Sorts" pitchFamily="2" charset="2"/>
              <a:buChar char=" "/>
              <a:defRPr/>
            </a:pPr>
            <a:endParaRPr lang="en-US" altLang="en-US" sz="2800" dirty="0"/>
          </a:p>
        </p:txBody>
      </p:sp>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86D06A-0DC7-483E-9008-F3EE813080CB}"/>
              </a:ext>
            </a:extLst>
          </p:cNvPr>
          <p:cNvSpPr>
            <a:spLocks noGrp="1"/>
          </p:cNvSpPr>
          <p:nvPr>
            <p:ph type="title"/>
          </p:nvPr>
        </p:nvSpPr>
        <p:spPr>
          <a:xfrm>
            <a:off x="852924" y="6626"/>
            <a:ext cx="7704667" cy="1308477"/>
          </a:xfrm>
        </p:spPr>
        <p:txBody>
          <a:bodyPr/>
          <a:lstStyle/>
          <a:p>
            <a:r>
              <a:rPr lang="en-US" altLang="en-US" dirty="0">
                <a:latin typeface="Arial" panose="020B0604020202020204" pitchFamily="34" charset="0"/>
              </a:rPr>
              <a:t>Aftermath Of Accident</a:t>
            </a:r>
            <a:endParaRPr lang="en-US" dirty="0"/>
          </a:p>
        </p:txBody>
      </p:sp>
      <p:sp>
        <p:nvSpPr>
          <p:cNvPr id="4" name="TextBox 3"/>
          <p:cNvSpPr txBox="1"/>
          <p:nvPr/>
        </p:nvSpPr>
        <p:spPr>
          <a:xfrm>
            <a:off x="1219200" y="1676400"/>
            <a:ext cx="7086600" cy="3416320"/>
          </a:xfrm>
          <a:prstGeom prst="rect">
            <a:avLst/>
          </a:prstGeom>
          <a:noFill/>
        </p:spPr>
        <p:txBody>
          <a:bodyPr wrap="square" rtlCol="0">
            <a:spAutoFit/>
          </a:bodyPr>
          <a:lstStyle/>
          <a:p>
            <a:r>
              <a:rPr lang="en-US" altLang="en-US" dirty="0" smtClean="0">
                <a:latin typeface="Arial" panose="020B0604020202020204" pitchFamily="34" charset="0"/>
              </a:rPr>
              <a:t>Shot </a:t>
            </a:r>
            <a:r>
              <a:rPr lang="en-US" altLang="en-US" dirty="0">
                <a:latin typeface="Arial" panose="020B0604020202020204" pitchFamily="34" charset="0"/>
              </a:rPr>
              <a:t>of inside of disconnect enclosure where fireball occurred.  Note that the damage occurred on the line side of the fuses.  The load side is virtually undamaged.  This shows a critical mistake that was made - measuring on the line instead of the load side of a circuit protective device.  You should always look for the lowest energy point to make the measurement.</a:t>
            </a:r>
          </a:p>
          <a:p>
            <a:endParaRPr lang="en-US" dirty="0"/>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801FC1F7-F284-4FDC-8466-1E7471EEEFBE}"/>
              </a:ext>
            </a:extLst>
          </p:cNvPr>
          <p:cNvSpPr>
            <a:spLocks noGrp="1" noChangeArrowheads="1"/>
          </p:cNvSpPr>
          <p:nvPr>
            <p:ph type="title"/>
          </p:nvPr>
        </p:nvSpPr>
        <p:spPr>
          <a:xfrm>
            <a:off x="948531" y="0"/>
            <a:ext cx="7704137" cy="1524000"/>
          </a:xfrm>
          <a:noFill/>
        </p:spPr>
        <p:txBody>
          <a:bodyPr/>
          <a:lstStyle/>
          <a:p>
            <a:pPr eaLnBrk="1" hangingPunct="1">
              <a:buFontTx/>
              <a:buChar char=" "/>
            </a:pPr>
            <a:r>
              <a:rPr lang="en-US" altLang="en-US" dirty="0">
                <a:ln>
                  <a:noFill/>
                </a:ln>
              </a:rPr>
              <a:t>Electrical safety</a:t>
            </a:r>
          </a:p>
        </p:txBody>
      </p:sp>
      <p:sp>
        <p:nvSpPr>
          <p:cNvPr id="21507" name="Rectangle 3">
            <a:extLst>
              <a:ext uri="{FF2B5EF4-FFF2-40B4-BE49-F238E27FC236}">
                <a16:creationId xmlns:a16="http://schemas.microsoft.com/office/drawing/2014/main" id="{ABB4FBFA-7162-4307-892C-ACD036A5AF71}"/>
              </a:ext>
            </a:extLst>
          </p:cNvPr>
          <p:cNvSpPr>
            <a:spLocks noGrp="1" noChangeArrowheads="1"/>
          </p:cNvSpPr>
          <p:nvPr>
            <p:ph idx="1"/>
          </p:nvPr>
        </p:nvSpPr>
        <p:spPr>
          <a:xfrm>
            <a:off x="533400" y="1295400"/>
            <a:ext cx="8534400" cy="5562600"/>
          </a:xfrm>
        </p:spPr>
        <p:txBody>
          <a:bodyPr/>
          <a:lstStyle/>
          <a:p>
            <a:pPr eaLnBrk="1" fontAlgn="t" hangingPunct="1"/>
            <a:r>
              <a:rPr lang="en-US" altLang="en-US" dirty="0">
                <a:hlinkClick r:id="rId3"/>
              </a:rPr>
              <a:t>Donnie Johnson's Accident</a:t>
            </a:r>
            <a:endParaRPr lang="en-US" altLang="en-US" b="1" dirty="0"/>
          </a:p>
          <a:p>
            <a:pPr eaLnBrk="1" fontAlgn="t" hangingPunct="1"/>
            <a:r>
              <a:rPr lang="en-US" altLang="en-US" dirty="0">
                <a:hlinkClick r:id="rId4"/>
              </a:rPr>
              <a:t>Donnie's Story</a:t>
            </a:r>
            <a:endParaRPr lang="en-US" altLang="en-US" dirty="0"/>
          </a:p>
          <a:p>
            <a:pPr eaLnBrk="1" fontAlgn="t" hangingPunct="1"/>
            <a:r>
              <a:rPr lang="en-US" altLang="en-US" dirty="0">
                <a:hlinkClick r:id="rId5"/>
              </a:rPr>
              <a:t>Eddie Adams</a:t>
            </a:r>
            <a:endParaRPr lang="en-US" altLang="en-US" b="1" dirty="0"/>
          </a:p>
        </p:txBody>
      </p:sp>
    </p:spTree>
  </p:cSld>
  <p:clrMapOvr>
    <a:masterClrMapping/>
  </p:clrMapOvr>
  <p:transition spd="slow">
    <p:cu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a:ln>
                  <a:noFill/>
                </a:ln>
              </a:rPr>
              <a:t>Series</a:t>
            </a:r>
          </a:p>
        </p:txBody>
      </p:sp>
      <p:sp>
        <p:nvSpPr>
          <p:cNvPr id="18435" name="Content Placeholder 2"/>
          <p:cNvSpPr>
            <a:spLocks noGrp="1"/>
          </p:cNvSpPr>
          <p:nvPr>
            <p:ph idx="1"/>
          </p:nvPr>
        </p:nvSpPr>
        <p:spPr/>
        <p:txBody>
          <a:bodyPr/>
          <a:lstStyle/>
          <a:p>
            <a:pPr>
              <a:defRPr/>
            </a:pPr>
            <a:r>
              <a:rPr lang="en-US" altLang="en-US" dirty="0"/>
              <a:t>E = ___</a:t>
            </a:r>
          </a:p>
          <a:p>
            <a:pPr>
              <a:defRPr/>
            </a:pPr>
            <a:r>
              <a:rPr lang="en-US" altLang="en-US" dirty="0"/>
              <a:t>I =  ___</a:t>
            </a:r>
          </a:p>
          <a:p>
            <a:pPr>
              <a:defRPr/>
            </a:pPr>
            <a:r>
              <a:rPr lang="en-US" altLang="en-US" dirty="0"/>
              <a:t>R = ___</a:t>
            </a:r>
          </a:p>
          <a:p>
            <a:pPr marL="0" indent="0">
              <a:buFont typeface="Arial" panose="020B0604020202020204" pitchFamily="34" charset="0"/>
              <a:buNone/>
              <a:defRPr/>
            </a:pPr>
            <a:r>
              <a:rPr lang="en-US" altLang="en-US" dirty="0"/>
              <a:t>										Source, Pathway, Load</a:t>
            </a:r>
          </a:p>
        </p:txBody>
      </p:sp>
      <p:pic>
        <p:nvPicPr>
          <p:cNvPr id="19460" name="Picture 1" descr="This circuit has a 9-volt power source and a 3,000 ohm resistor." title="Simple resistor circuit"/>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637213" y="2667000"/>
            <a:ext cx="3057525"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a:extLst>
              <a:ext uri="{FF2B5EF4-FFF2-40B4-BE49-F238E27FC236}">
                <a16:creationId xmlns:a16="http://schemas.microsoft.com/office/drawing/2014/main" id="{A9DCFE1B-B74D-4136-8457-83FBE31C2398}"/>
              </a:ext>
            </a:extLst>
          </p:cNvPr>
          <p:cNvSpPr/>
          <p:nvPr/>
        </p:nvSpPr>
        <p:spPr>
          <a:xfrm>
            <a:off x="1981200" y="6552813"/>
            <a:ext cx="7108806" cy="276999"/>
          </a:xfrm>
          <a:prstGeom prst="rect">
            <a:avLst/>
          </a:prstGeom>
        </p:spPr>
        <p:txBody>
          <a:bodyPr wrap="none">
            <a:spAutoFit/>
          </a:bodyPr>
          <a:lstStyle/>
          <a:p>
            <a:r>
              <a:rPr lang="en-US" sz="1200" dirty="0" smtClean="0"/>
              <a:t>Images: </a:t>
            </a:r>
            <a:r>
              <a:rPr lang="en-US" sz="1200" dirty="0" smtClean="0">
                <a:hlinkClick r:id="rId3"/>
              </a:rPr>
              <a:t>DC Circuits – Vol I. </a:t>
            </a:r>
            <a:r>
              <a:rPr lang="en-US" sz="1200" dirty="0" smtClean="0"/>
              <a:t>by Tony </a:t>
            </a:r>
            <a:r>
              <a:rPr lang="en-US" sz="1200" dirty="0" err="1" smtClean="0"/>
              <a:t>Kuphaldt</a:t>
            </a:r>
            <a:r>
              <a:rPr lang="en-US" sz="1200" dirty="0" smtClean="0"/>
              <a:t> via</a:t>
            </a:r>
            <a:r>
              <a:rPr lang="en-US" sz="1200" dirty="0" smtClean="0"/>
              <a:t> allaboutcircuits.com, used under the </a:t>
            </a:r>
            <a:r>
              <a:rPr lang="en-US" sz="1200" dirty="0" smtClean="0">
                <a:hlinkClick r:id="rId4"/>
              </a:rPr>
              <a:t>Direct Scienc</a:t>
            </a:r>
            <a:r>
              <a:rPr lang="en-US" sz="1200" dirty="0" smtClean="0">
                <a:hlinkClick r:id="rId4"/>
              </a:rPr>
              <a:t>e License</a:t>
            </a:r>
            <a:r>
              <a:rPr lang="en-US" sz="1200" dirty="0" smtClean="0"/>
              <a:t>.</a:t>
            </a:r>
            <a:endParaRPr lang="en-US" sz="1200" dirty="0"/>
          </a:p>
        </p:txBody>
      </p:sp>
    </p:spTree>
    <p:extLst>
      <p:ext uri="{BB962C8B-B14F-4D97-AF65-F5344CB8AC3E}">
        <p14:creationId xmlns:p14="http://schemas.microsoft.com/office/powerpoint/2010/main" val="16243557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982663" y="457200"/>
            <a:ext cx="7704137" cy="1104900"/>
          </a:xfrm>
        </p:spPr>
        <p:txBody>
          <a:bodyPr/>
          <a:lstStyle/>
          <a:p>
            <a:r>
              <a:rPr lang="en-US" altLang="en-US">
                <a:ln>
                  <a:noFill/>
                </a:ln>
              </a:rPr>
              <a:t>Series</a:t>
            </a:r>
          </a:p>
        </p:txBody>
      </p:sp>
      <p:sp>
        <p:nvSpPr>
          <p:cNvPr id="18435" name="Content Placeholder 2"/>
          <p:cNvSpPr>
            <a:spLocks noGrp="1"/>
          </p:cNvSpPr>
          <p:nvPr>
            <p:ph idx="1"/>
          </p:nvPr>
        </p:nvSpPr>
        <p:spPr>
          <a:xfrm>
            <a:off x="982663" y="1562100"/>
            <a:ext cx="7704137" cy="2743200"/>
          </a:xfrm>
        </p:spPr>
        <p:txBody>
          <a:bodyPr>
            <a:normAutofit fontScale="92500" lnSpcReduction="10000"/>
          </a:bodyPr>
          <a:lstStyle/>
          <a:p>
            <a:pPr>
              <a:defRPr/>
            </a:pPr>
            <a:r>
              <a:rPr lang="en-US" altLang="en-US" dirty="0"/>
              <a:t>E = ___</a:t>
            </a:r>
          </a:p>
          <a:p>
            <a:pPr>
              <a:defRPr/>
            </a:pPr>
            <a:r>
              <a:rPr lang="en-US" altLang="en-US" dirty="0"/>
              <a:t>I =  ___</a:t>
            </a:r>
          </a:p>
          <a:p>
            <a:pPr>
              <a:defRPr/>
            </a:pPr>
            <a:r>
              <a:rPr lang="en-US" altLang="en-US" dirty="0"/>
              <a:t>R = ___</a:t>
            </a:r>
          </a:p>
          <a:p>
            <a:pPr marL="0" indent="0">
              <a:buFont typeface="Arial" panose="020B0604020202020204" pitchFamily="34" charset="0"/>
              <a:buNone/>
              <a:defRPr/>
            </a:pPr>
            <a:r>
              <a:rPr lang="en-US" altLang="en-US" dirty="0" err="1"/>
              <a:t>E</a:t>
            </a:r>
            <a:r>
              <a:rPr lang="en-US" altLang="en-US" baseline="-25000" dirty="0" err="1"/>
              <a:t>Total</a:t>
            </a:r>
            <a:r>
              <a:rPr lang="en-US" altLang="en-US" baseline="-25000" dirty="0"/>
              <a:t> </a:t>
            </a:r>
            <a:r>
              <a:rPr lang="en-US" altLang="en-US" dirty="0"/>
              <a:t>= E</a:t>
            </a:r>
            <a:r>
              <a:rPr lang="en-US" altLang="en-US" baseline="-25000" dirty="0"/>
              <a:t>1 </a:t>
            </a:r>
            <a:r>
              <a:rPr lang="en-US" altLang="en-US" dirty="0"/>
              <a:t>+ E</a:t>
            </a:r>
            <a:r>
              <a:rPr lang="en-US" altLang="en-US" baseline="-25000" dirty="0"/>
              <a:t>2</a:t>
            </a:r>
            <a:r>
              <a:rPr lang="en-US" altLang="en-US" dirty="0"/>
              <a:t> + E</a:t>
            </a:r>
            <a:r>
              <a:rPr lang="en-US" altLang="en-US" baseline="-25000" dirty="0"/>
              <a:t>3…</a:t>
            </a:r>
          </a:p>
          <a:p>
            <a:pPr marL="0" indent="0">
              <a:buFont typeface="Arial" panose="020B0604020202020204" pitchFamily="34" charset="0"/>
              <a:buNone/>
              <a:defRPr/>
            </a:pPr>
            <a:r>
              <a:rPr lang="en-US" altLang="en-US" dirty="0" err="1"/>
              <a:t>I</a:t>
            </a:r>
            <a:r>
              <a:rPr lang="en-US" altLang="en-US" baseline="-25000" dirty="0" err="1"/>
              <a:t>Total</a:t>
            </a:r>
            <a:r>
              <a:rPr lang="en-US" altLang="en-US" dirty="0"/>
              <a:t> = I</a:t>
            </a:r>
            <a:r>
              <a:rPr lang="en-US" altLang="en-US" baseline="-25000" dirty="0"/>
              <a:t>1</a:t>
            </a:r>
            <a:r>
              <a:rPr lang="en-US" altLang="en-US" dirty="0"/>
              <a:t> = I</a:t>
            </a:r>
            <a:r>
              <a:rPr lang="en-US" altLang="en-US" baseline="-25000" dirty="0"/>
              <a:t>2</a:t>
            </a:r>
            <a:r>
              <a:rPr lang="en-US" altLang="en-US" dirty="0"/>
              <a:t> = I</a:t>
            </a:r>
            <a:r>
              <a:rPr lang="en-US" altLang="en-US" baseline="-25000" dirty="0"/>
              <a:t>3…</a:t>
            </a:r>
          </a:p>
          <a:p>
            <a:pPr marL="0" indent="0">
              <a:buFont typeface="Arial" panose="020B0604020202020204" pitchFamily="34" charset="0"/>
              <a:buNone/>
              <a:defRPr/>
            </a:pPr>
            <a:r>
              <a:rPr lang="en-US" altLang="en-US" dirty="0" err="1"/>
              <a:t>R</a:t>
            </a:r>
            <a:r>
              <a:rPr lang="en-US" altLang="en-US" baseline="-25000" dirty="0" err="1"/>
              <a:t>Total</a:t>
            </a:r>
            <a:r>
              <a:rPr lang="en-US" altLang="en-US" dirty="0"/>
              <a:t> = R</a:t>
            </a:r>
            <a:r>
              <a:rPr lang="en-US" altLang="en-US" baseline="-25000" dirty="0"/>
              <a:t>1 </a:t>
            </a:r>
            <a:r>
              <a:rPr lang="en-US" altLang="en-US" dirty="0"/>
              <a:t>+ R</a:t>
            </a:r>
            <a:r>
              <a:rPr lang="en-US" altLang="en-US" baseline="-25000" dirty="0"/>
              <a:t>2</a:t>
            </a:r>
            <a:r>
              <a:rPr lang="en-US" altLang="en-US" dirty="0"/>
              <a:t> + R</a:t>
            </a:r>
            <a:r>
              <a:rPr lang="en-US" altLang="en-US" baseline="-25000" dirty="0"/>
              <a:t>3…</a:t>
            </a:r>
          </a:p>
        </p:txBody>
      </p:sp>
      <p:pic>
        <p:nvPicPr>
          <p:cNvPr id="20484" name="Picture 2" descr="This circuit has a 10-volt power supply and three resistors. Resistor 1 is 100 ohms. Resistor 2 is 500 ohms. Resistor 3 is 400 ohms." title="Three-resistor circuit"/>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133975" y="2057400"/>
            <a:ext cx="3552825"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4" name="Table 3" descr="A table is a convenient way to track ohm's law in a circuit with multiple resistances" title="Ohm's law table"/>
          <p:cNvGraphicFramePr>
            <a:graphicFrameLocks noGrp="1"/>
          </p:cNvGraphicFramePr>
          <p:nvPr>
            <p:extLst>
              <p:ext uri="{D42A27DB-BD31-4B8C-83A1-F6EECF244321}">
                <p14:modId xmlns:p14="http://schemas.microsoft.com/office/powerpoint/2010/main" val="4230769551"/>
              </p:ext>
            </p:extLst>
          </p:nvPr>
        </p:nvGraphicFramePr>
        <p:xfrm>
          <a:off x="1828800" y="4953000"/>
          <a:ext cx="7086601" cy="1477965"/>
        </p:xfrm>
        <a:graphic>
          <a:graphicData uri="http://schemas.openxmlformats.org/drawingml/2006/table">
            <a:tbl>
              <a:tblPr firstRow="1" bandRow="1">
                <a:tableStyleId>{5C22544A-7EE6-4342-B048-85BDC9FD1C3A}</a:tableStyleId>
              </a:tblPr>
              <a:tblGrid>
                <a:gridCol w="718930">
                  <a:extLst>
                    <a:ext uri="{9D8B030D-6E8A-4147-A177-3AD203B41FA5}">
                      <a16:colId xmlns:a16="http://schemas.microsoft.com/office/drawing/2014/main" val="20000"/>
                    </a:ext>
                  </a:extLst>
                </a:gridCol>
                <a:gridCol w="1414670">
                  <a:extLst>
                    <a:ext uri="{9D8B030D-6E8A-4147-A177-3AD203B41FA5}">
                      <a16:colId xmlns:a16="http://schemas.microsoft.com/office/drawing/2014/main" val="20001"/>
                    </a:ext>
                  </a:extLst>
                </a:gridCol>
                <a:gridCol w="1828800">
                  <a:extLst>
                    <a:ext uri="{9D8B030D-6E8A-4147-A177-3AD203B41FA5}">
                      <a16:colId xmlns:a16="http://schemas.microsoft.com/office/drawing/2014/main" val="20002"/>
                    </a:ext>
                  </a:extLst>
                </a:gridCol>
                <a:gridCol w="1524000">
                  <a:extLst>
                    <a:ext uri="{9D8B030D-6E8A-4147-A177-3AD203B41FA5}">
                      <a16:colId xmlns:a16="http://schemas.microsoft.com/office/drawing/2014/main" val="20003"/>
                    </a:ext>
                  </a:extLst>
                </a:gridCol>
                <a:gridCol w="1600201">
                  <a:extLst>
                    <a:ext uri="{9D8B030D-6E8A-4147-A177-3AD203B41FA5}">
                      <a16:colId xmlns:a16="http://schemas.microsoft.com/office/drawing/2014/main" val="20004"/>
                    </a:ext>
                  </a:extLst>
                </a:gridCol>
              </a:tblGrid>
              <a:tr h="365733">
                <a:tc>
                  <a:txBody>
                    <a:bodyPr/>
                    <a:lstStyle/>
                    <a:p>
                      <a:endParaRPr lang="en-US" sz="1800" dirty="0"/>
                    </a:p>
                  </a:txBody>
                  <a:tcPr marT="45708" marB="45708"/>
                </a:tc>
                <a:tc>
                  <a:txBody>
                    <a:bodyPr/>
                    <a:lstStyle/>
                    <a:p>
                      <a:pPr algn="ctr"/>
                      <a:r>
                        <a:rPr lang="en-US" sz="1800" dirty="0"/>
                        <a:t>R1</a:t>
                      </a:r>
                    </a:p>
                  </a:txBody>
                  <a:tcPr marT="45708" marB="45708"/>
                </a:tc>
                <a:tc>
                  <a:txBody>
                    <a:bodyPr/>
                    <a:lstStyle/>
                    <a:p>
                      <a:pPr algn="ctr"/>
                      <a:r>
                        <a:rPr lang="en-US" sz="1800" dirty="0"/>
                        <a:t>R2</a:t>
                      </a:r>
                    </a:p>
                  </a:txBody>
                  <a:tcPr marT="45708" marB="45708"/>
                </a:tc>
                <a:tc>
                  <a:txBody>
                    <a:bodyPr/>
                    <a:lstStyle/>
                    <a:p>
                      <a:pPr algn="ctr"/>
                      <a:r>
                        <a:rPr lang="en-US" sz="1800" dirty="0"/>
                        <a:t>R3</a:t>
                      </a:r>
                    </a:p>
                  </a:txBody>
                  <a:tcPr marT="45708" marB="45708"/>
                </a:tc>
                <a:tc>
                  <a:txBody>
                    <a:bodyPr/>
                    <a:lstStyle/>
                    <a:p>
                      <a:pPr algn="ctr"/>
                      <a:r>
                        <a:rPr lang="en-US" sz="1800" dirty="0"/>
                        <a:t>Total</a:t>
                      </a:r>
                    </a:p>
                  </a:txBody>
                  <a:tcPr marT="45708" marB="45708"/>
                </a:tc>
                <a:extLst>
                  <a:ext uri="{0D108BD9-81ED-4DB2-BD59-A6C34878D82A}">
                    <a16:rowId xmlns:a16="http://schemas.microsoft.com/office/drawing/2014/main" val="10000"/>
                  </a:ext>
                </a:extLst>
              </a:tr>
              <a:tr h="370743">
                <a:tc>
                  <a:txBody>
                    <a:bodyPr/>
                    <a:lstStyle/>
                    <a:p>
                      <a:pPr algn="ctr"/>
                      <a:r>
                        <a:rPr lang="en-US" sz="1800" dirty="0"/>
                        <a:t>E</a:t>
                      </a:r>
                    </a:p>
                  </a:txBody>
                  <a:tcPr marT="45708" marB="45708"/>
                </a:tc>
                <a:tc>
                  <a:txBody>
                    <a:bodyPr/>
                    <a:lstStyle/>
                    <a:p>
                      <a:pPr algn="ctr"/>
                      <a:endParaRPr lang="en-US" sz="1800" dirty="0"/>
                    </a:p>
                  </a:txBody>
                  <a:tcPr marT="45708" marB="45708"/>
                </a:tc>
                <a:tc>
                  <a:txBody>
                    <a:bodyPr/>
                    <a:lstStyle/>
                    <a:p>
                      <a:pPr algn="ctr"/>
                      <a:endParaRPr lang="en-US" sz="1800" dirty="0"/>
                    </a:p>
                  </a:txBody>
                  <a:tcPr marT="45708" marB="45708"/>
                </a:tc>
                <a:tc>
                  <a:txBody>
                    <a:bodyPr/>
                    <a:lstStyle/>
                    <a:p>
                      <a:pPr algn="ctr"/>
                      <a:endParaRPr lang="en-US" sz="1800"/>
                    </a:p>
                  </a:txBody>
                  <a:tcPr marT="45708" marB="45708"/>
                </a:tc>
                <a:tc>
                  <a:txBody>
                    <a:bodyPr/>
                    <a:lstStyle/>
                    <a:p>
                      <a:pPr algn="ctr"/>
                      <a:r>
                        <a:rPr lang="en-US" sz="1800" dirty="0"/>
                        <a:t>10 V</a:t>
                      </a:r>
                    </a:p>
                  </a:txBody>
                  <a:tcPr marT="45708" marB="45708"/>
                </a:tc>
                <a:extLst>
                  <a:ext uri="{0D108BD9-81ED-4DB2-BD59-A6C34878D82A}">
                    <a16:rowId xmlns:a16="http://schemas.microsoft.com/office/drawing/2014/main" val="10001"/>
                  </a:ext>
                </a:extLst>
              </a:tr>
              <a:tr h="370743">
                <a:tc>
                  <a:txBody>
                    <a:bodyPr/>
                    <a:lstStyle/>
                    <a:p>
                      <a:pPr algn="ctr"/>
                      <a:r>
                        <a:rPr lang="en-US" sz="1800" dirty="0"/>
                        <a:t>I</a:t>
                      </a:r>
                    </a:p>
                  </a:txBody>
                  <a:tcPr marT="45708" marB="45708"/>
                </a:tc>
                <a:tc>
                  <a:txBody>
                    <a:bodyPr/>
                    <a:lstStyle/>
                    <a:p>
                      <a:pPr algn="ctr"/>
                      <a:endParaRPr lang="en-US" sz="1800" dirty="0"/>
                    </a:p>
                  </a:txBody>
                  <a:tcPr marT="45708" marB="45708"/>
                </a:tc>
                <a:tc>
                  <a:txBody>
                    <a:bodyPr/>
                    <a:lstStyle/>
                    <a:p>
                      <a:pPr algn="ctr"/>
                      <a:endParaRPr lang="en-US" sz="1800" dirty="0"/>
                    </a:p>
                  </a:txBody>
                  <a:tcPr marT="45708" marB="45708"/>
                </a:tc>
                <a:tc>
                  <a:txBody>
                    <a:bodyPr/>
                    <a:lstStyle/>
                    <a:p>
                      <a:pPr algn="ctr"/>
                      <a:endParaRPr lang="en-US" sz="1800" dirty="0"/>
                    </a:p>
                  </a:txBody>
                  <a:tcPr marT="45708" marB="45708"/>
                </a:tc>
                <a:tc>
                  <a:txBody>
                    <a:bodyPr/>
                    <a:lstStyle/>
                    <a:p>
                      <a:pPr algn="ctr"/>
                      <a:endParaRPr lang="en-US" sz="1800" dirty="0"/>
                    </a:p>
                  </a:txBody>
                  <a:tcPr marT="45708" marB="45708"/>
                </a:tc>
                <a:extLst>
                  <a:ext uri="{0D108BD9-81ED-4DB2-BD59-A6C34878D82A}">
                    <a16:rowId xmlns:a16="http://schemas.microsoft.com/office/drawing/2014/main" val="10002"/>
                  </a:ext>
                </a:extLst>
              </a:tr>
              <a:tr h="370743">
                <a:tc>
                  <a:txBody>
                    <a:bodyPr/>
                    <a:lstStyle/>
                    <a:p>
                      <a:pPr algn="ctr"/>
                      <a:r>
                        <a:rPr lang="en-US" sz="1800" dirty="0"/>
                        <a:t>R</a:t>
                      </a:r>
                    </a:p>
                  </a:txBody>
                  <a:tcPr marT="45708" marB="45708"/>
                </a:tc>
                <a:tc>
                  <a:txBody>
                    <a:bodyPr/>
                    <a:lstStyle/>
                    <a:p>
                      <a:pPr algn="ctr"/>
                      <a:r>
                        <a:rPr lang="en-US" sz="1800" dirty="0"/>
                        <a:t>100</a:t>
                      </a:r>
                    </a:p>
                  </a:txBody>
                  <a:tcPr marT="45708" marB="45708"/>
                </a:tc>
                <a:tc>
                  <a:txBody>
                    <a:bodyPr/>
                    <a:lstStyle/>
                    <a:p>
                      <a:pPr algn="ctr"/>
                      <a:r>
                        <a:rPr lang="en-US" sz="1800" dirty="0"/>
                        <a:t>500</a:t>
                      </a:r>
                    </a:p>
                  </a:txBody>
                  <a:tcPr marT="45708" marB="45708"/>
                </a:tc>
                <a:tc>
                  <a:txBody>
                    <a:bodyPr/>
                    <a:lstStyle/>
                    <a:p>
                      <a:pPr algn="ctr"/>
                      <a:r>
                        <a:rPr lang="en-US" sz="1800" dirty="0"/>
                        <a:t>400</a:t>
                      </a:r>
                    </a:p>
                  </a:txBody>
                  <a:tcPr marT="45708" marB="45708"/>
                </a:tc>
                <a:tc>
                  <a:txBody>
                    <a:bodyPr/>
                    <a:lstStyle/>
                    <a:p>
                      <a:pPr algn="ctr"/>
                      <a:endParaRPr lang="en-US" sz="1800" dirty="0"/>
                    </a:p>
                  </a:txBody>
                  <a:tcPr marT="45708" marB="45708"/>
                </a:tc>
                <a:extLst>
                  <a:ext uri="{0D108BD9-81ED-4DB2-BD59-A6C34878D82A}">
                    <a16:rowId xmlns:a16="http://schemas.microsoft.com/office/drawing/2014/main" val="10003"/>
                  </a:ext>
                </a:extLst>
              </a:tr>
            </a:tbl>
          </a:graphicData>
        </a:graphic>
      </p:graphicFrame>
      <p:sp>
        <p:nvSpPr>
          <p:cNvPr id="6" name="Rectangle 5">
            <a:extLst>
              <a:ext uri="{FF2B5EF4-FFF2-40B4-BE49-F238E27FC236}">
                <a16:creationId xmlns:a16="http://schemas.microsoft.com/office/drawing/2014/main" id="{A9DCFE1B-B74D-4136-8457-83FBE31C2398}"/>
              </a:ext>
            </a:extLst>
          </p:cNvPr>
          <p:cNvSpPr/>
          <p:nvPr/>
        </p:nvSpPr>
        <p:spPr>
          <a:xfrm>
            <a:off x="1981200" y="6552813"/>
            <a:ext cx="7108806" cy="276999"/>
          </a:xfrm>
          <a:prstGeom prst="rect">
            <a:avLst/>
          </a:prstGeom>
        </p:spPr>
        <p:txBody>
          <a:bodyPr wrap="none">
            <a:spAutoFit/>
          </a:bodyPr>
          <a:lstStyle/>
          <a:p>
            <a:r>
              <a:rPr lang="en-US" sz="1200" dirty="0" smtClean="0"/>
              <a:t>Images: </a:t>
            </a:r>
            <a:r>
              <a:rPr lang="en-US" sz="1200" dirty="0" smtClean="0">
                <a:hlinkClick r:id="rId4"/>
              </a:rPr>
              <a:t>DC Circuits – Vol I. </a:t>
            </a:r>
            <a:r>
              <a:rPr lang="en-US" sz="1200" dirty="0" smtClean="0"/>
              <a:t>by Tony </a:t>
            </a:r>
            <a:r>
              <a:rPr lang="en-US" sz="1200" dirty="0" err="1" smtClean="0"/>
              <a:t>Kuphaldt</a:t>
            </a:r>
            <a:r>
              <a:rPr lang="en-US" sz="1200" dirty="0" smtClean="0"/>
              <a:t> via</a:t>
            </a:r>
            <a:r>
              <a:rPr lang="en-US" sz="1200" dirty="0" smtClean="0"/>
              <a:t> allaboutcircuits.com, used under the </a:t>
            </a:r>
            <a:r>
              <a:rPr lang="en-US" sz="1200" dirty="0" smtClean="0">
                <a:hlinkClick r:id="rId5"/>
              </a:rPr>
              <a:t>Direct Scienc</a:t>
            </a:r>
            <a:r>
              <a:rPr lang="en-US" sz="1200" dirty="0" smtClean="0">
                <a:hlinkClick r:id="rId5"/>
              </a:rPr>
              <a:t>e License</a:t>
            </a:r>
            <a:r>
              <a:rPr lang="en-US" sz="1200" dirty="0" smtClean="0"/>
              <a:t>.</a:t>
            </a:r>
            <a:endParaRPr lang="en-US" sz="1200" dirty="0"/>
          </a:p>
        </p:txBody>
      </p:sp>
    </p:spTree>
    <p:extLst>
      <p:ext uri="{BB962C8B-B14F-4D97-AF65-F5344CB8AC3E}">
        <p14:creationId xmlns:p14="http://schemas.microsoft.com/office/powerpoint/2010/main" val="65186685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8435">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8435">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8435">
                                            <p:txEl>
                                              <p:pRg st="5" end="5"/>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par>
                                <p:cTn id="15" presetID="10" presetClass="exit" presetSubtype="0" fill="hold" nodeType="withEffect">
                                  <p:stCondLst>
                                    <p:cond delay="0"/>
                                  </p:stCondLst>
                                  <p:childTnLst>
                                    <p:animEffect transition="out" filter="fade">
                                      <p:cBhvr>
                                        <p:cTn id="16" dur="2000"/>
                                        <p:tgtEl>
                                          <p:spTgt spid="18435">
                                            <p:txEl>
                                              <p:pRg st="0" end="0"/>
                                            </p:txEl>
                                          </p:spTgt>
                                        </p:tgtEl>
                                      </p:cBhvr>
                                    </p:animEffect>
                                    <p:set>
                                      <p:cBhvr>
                                        <p:cTn id="17" dur="1" fill="hold">
                                          <p:stCondLst>
                                            <p:cond delay="1999"/>
                                          </p:stCondLst>
                                        </p:cTn>
                                        <p:tgtEl>
                                          <p:spTgt spid="18435">
                                            <p:txEl>
                                              <p:pRg st="0" end="0"/>
                                            </p:txEl>
                                          </p:spTgt>
                                        </p:tgtEl>
                                        <p:attrNameLst>
                                          <p:attrName>style.visibility</p:attrName>
                                        </p:attrNameLst>
                                      </p:cBhvr>
                                      <p:to>
                                        <p:strVal val="hidden"/>
                                      </p:to>
                                    </p:set>
                                  </p:childTnLst>
                                </p:cTn>
                              </p:par>
                              <p:par>
                                <p:cTn id="18" presetID="10" presetClass="exit" presetSubtype="0" fill="hold" nodeType="withEffect">
                                  <p:stCondLst>
                                    <p:cond delay="0"/>
                                  </p:stCondLst>
                                  <p:childTnLst>
                                    <p:animEffect transition="out" filter="fade">
                                      <p:cBhvr>
                                        <p:cTn id="19" dur="500"/>
                                        <p:tgtEl>
                                          <p:spTgt spid="18435">
                                            <p:txEl>
                                              <p:pRg st="1" end="1"/>
                                            </p:txEl>
                                          </p:spTgt>
                                        </p:tgtEl>
                                      </p:cBhvr>
                                    </p:animEffect>
                                    <p:set>
                                      <p:cBhvr>
                                        <p:cTn id="20" dur="1" fill="hold">
                                          <p:stCondLst>
                                            <p:cond delay="499"/>
                                          </p:stCondLst>
                                        </p:cTn>
                                        <p:tgtEl>
                                          <p:spTgt spid="18435">
                                            <p:txEl>
                                              <p:pRg st="1" end="1"/>
                                            </p:txEl>
                                          </p:spTgt>
                                        </p:tgtEl>
                                        <p:attrNameLst>
                                          <p:attrName>style.visibility</p:attrName>
                                        </p:attrNameLst>
                                      </p:cBhvr>
                                      <p:to>
                                        <p:strVal val="hidden"/>
                                      </p:to>
                                    </p:set>
                                  </p:childTnLst>
                                </p:cTn>
                              </p:par>
                              <p:par>
                                <p:cTn id="21" presetID="10" presetClass="exit" presetSubtype="0" fill="hold" nodeType="withEffect">
                                  <p:stCondLst>
                                    <p:cond delay="0"/>
                                  </p:stCondLst>
                                  <p:childTnLst>
                                    <p:animEffect transition="out" filter="fade">
                                      <p:cBhvr>
                                        <p:cTn id="22" dur="500"/>
                                        <p:tgtEl>
                                          <p:spTgt spid="18435">
                                            <p:txEl>
                                              <p:pRg st="2" end="2"/>
                                            </p:txEl>
                                          </p:spTgt>
                                        </p:tgtEl>
                                      </p:cBhvr>
                                    </p:animEffect>
                                    <p:set>
                                      <p:cBhvr>
                                        <p:cTn id="23" dur="1" fill="hold">
                                          <p:stCondLst>
                                            <p:cond delay="499"/>
                                          </p:stCondLst>
                                        </p:cTn>
                                        <p:tgtEl>
                                          <p:spTgt spid="18435">
                                            <p:txEl>
                                              <p:pRg st="2" end="2"/>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a:extLst>
              <a:ext uri="{FF2B5EF4-FFF2-40B4-BE49-F238E27FC236}">
                <a16:creationId xmlns:a16="http://schemas.microsoft.com/office/drawing/2014/main" id="{A328B3FF-CF2A-4C53-8BDD-FA7F7DF11684}"/>
              </a:ext>
            </a:extLst>
          </p:cNvPr>
          <p:cNvSpPr>
            <a:spLocks noGrp="1"/>
          </p:cNvSpPr>
          <p:nvPr>
            <p:ph type="title"/>
          </p:nvPr>
        </p:nvSpPr>
        <p:spPr>
          <a:xfrm>
            <a:off x="982663" y="457200"/>
            <a:ext cx="7704137" cy="1143000"/>
          </a:xfrm>
        </p:spPr>
        <p:txBody>
          <a:bodyPr/>
          <a:lstStyle/>
          <a:p>
            <a:r>
              <a:rPr lang="en-US" altLang="en-US">
                <a:ln>
                  <a:noFill/>
                </a:ln>
              </a:rPr>
              <a:t>What is Electricity?</a:t>
            </a:r>
          </a:p>
        </p:txBody>
      </p:sp>
      <p:sp>
        <p:nvSpPr>
          <p:cNvPr id="27651" name="Content Placeholder 2">
            <a:extLst>
              <a:ext uri="{FF2B5EF4-FFF2-40B4-BE49-F238E27FC236}">
                <a16:creationId xmlns:a16="http://schemas.microsoft.com/office/drawing/2014/main" id="{CD8F58EC-096B-4776-90CE-480191453CEF}"/>
              </a:ext>
            </a:extLst>
          </p:cNvPr>
          <p:cNvSpPr>
            <a:spLocks noGrp="1"/>
          </p:cNvSpPr>
          <p:nvPr>
            <p:ph idx="1"/>
          </p:nvPr>
        </p:nvSpPr>
        <p:spPr>
          <a:xfrm>
            <a:off x="982663" y="1828800"/>
            <a:ext cx="7704137" cy="4170363"/>
          </a:xfrm>
        </p:spPr>
        <p:txBody>
          <a:bodyPr/>
          <a:lstStyle/>
          <a:p>
            <a:r>
              <a:rPr lang="en-US" altLang="en-US" dirty="0"/>
              <a:t>To understand electricity, you need to understand matter</a:t>
            </a:r>
          </a:p>
          <a:p>
            <a:pPr lvl="1"/>
            <a:r>
              <a:rPr lang="en-US" altLang="en-US" dirty="0"/>
              <a:t>Occupies space and has weight (solid, liquid, gas, plasma)</a:t>
            </a:r>
          </a:p>
          <a:p>
            <a:r>
              <a:rPr lang="en-US" altLang="en-US" dirty="0"/>
              <a:t>To understand matter, it helps to understand elements</a:t>
            </a:r>
          </a:p>
          <a:p>
            <a:pPr lvl="1"/>
            <a:r>
              <a:rPr lang="en-US" altLang="en-US" dirty="0"/>
              <a:t>Building blocks of all matter </a:t>
            </a:r>
          </a:p>
          <a:p>
            <a:pPr lvl="1"/>
            <a:r>
              <a:rPr lang="en-US" altLang="en-US" dirty="0"/>
              <a:t>Can’t be broken into a simpler substance</a:t>
            </a:r>
          </a:p>
          <a:p>
            <a:r>
              <a:rPr lang="en-US" altLang="en-US" dirty="0"/>
              <a:t>To define elements, we need to </a:t>
            </a:r>
            <a:r>
              <a:rPr lang="en-US" altLang="en-US" dirty="0">
                <a:hlinkClick r:id="rId2"/>
              </a:rPr>
              <a:t>understand atoms</a:t>
            </a:r>
            <a:endParaRPr lang="en-US" altLang="en-US" dirty="0"/>
          </a:p>
          <a:p>
            <a:pPr lvl="1"/>
            <a:r>
              <a:rPr lang="en-US" altLang="en-US" dirty="0"/>
              <a:t>(the smallest piece of an element)</a:t>
            </a:r>
          </a:p>
          <a:p>
            <a:pPr lvl="1"/>
            <a:endParaRPr lang="en-US"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990600" y="171450"/>
            <a:ext cx="7704138" cy="1250950"/>
          </a:xfrm>
        </p:spPr>
        <p:txBody>
          <a:bodyPr/>
          <a:lstStyle/>
          <a:p>
            <a:r>
              <a:rPr lang="en-US" altLang="en-US">
                <a:ln>
                  <a:noFill/>
                </a:ln>
              </a:rPr>
              <a:t>Parallel</a:t>
            </a:r>
          </a:p>
        </p:txBody>
      </p:sp>
      <p:sp>
        <p:nvSpPr>
          <p:cNvPr id="20483" name="Content Placeholder 2"/>
          <p:cNvSpPr>
            <a:spLocks noGrp="1"/>
          </p:cNvSpPr>
          <p:nvPr>
            <p:ph idx="1"/>
          </p:nvPr>
        </p:nvSpPr>
        <p:spPr>
          <a:xfrm>
            <a:off x="719138" y="1223963"/>
            <a:ext cx="7704137" cy="2209800"/>
          </a:xfrm>
        </p:spPr>
        <p:txBody>
          <a:bodyPr/>
          <a:lstStyle/>
          <a:p>
            <a:pPr marL="0" indent="0">
              <a:buFont typeface="Arial" panose="020B0604020202020204" pitchFamily="34" charset="0"/>
              <a:buNone/>
            </a:pPr>
            <a:r>
              <a:rPr lang="en-US" altLang="en-US" dirty="0" err="1"/>
              <a:t>E</a:t>
            </a:r>
            <a:r>
              <a:rPr lang="en-US" altLang="en-US" baseline="-25000" dirty="0" err="1"/>
              <a:t>Total</a:t>
            </a:r>
            <a:r>
              <a:rPr lang="en-US" altLang="en-US" baseline="-25000" dirty="0"/>
              <a:t> </a:t>
            </a:r>
            <a:r>
              <a:rPr lang="en-US" altLang="en-US" dirty="0"/>
              <a:t>= E1 = E2 = E3…</a:t>
            </a:r>
            <a:endParaRPr lang="en-US" altLang="en-US" baseline="-25000" dirty="0"/>
          </a:p>
          <a:p>
            <a:pPr marL="0" indent="0">
              <a:buFont typeface="Arial" panose="020B0604020202020204" pitchFamily="34" charset="0"/>
              <a:buNone/>
            </a:pPr>
            <a:r>
              <a:rPr lang="en-US" altLang="en-US" dirty="0" err="1"/>
              <a:t>I</a:t>
            </a:r>
            <a:r>
              <a:rPr lang="en-US" altLang="en-US" baseline="-25000" dirty="0" err="1"/>
              <a:t>Total</a:t>
            </a:r>
            <a:r>
              <a:rPr lang="en-US" altLang="en-US" dirty="0"/>
              <a:t> = I</a:t>
            </a:r>
            <a:r>
              <a:rPr lang="en-US" altLang="en-US" baseline="-25000" dirty="0"/>
              <a:t>1</a:t>
            </a:r>
            <a:r>
              <a:rPr lang="en-US" altLang="en-US" dirty="0"/>
              <a:t> + I</a:t>
            </a:r>
            <a:r>
              <a:rPr lang="en-US" altLang="en-US" baseline="-25000" dirty="0"/>
              <a:t>2</a:t>
            </a:r>
            <a:r>
              <a:rPr lang="en-US" altLang="en-US" dirty="0"/>
              <a:t> + I</a:t>
            </a:r>
            <a:r>
              <a:rPr lang="en-US" altLang="en-US" baseline="-25000" dirty="0"/>
              <a:t>3…</a:t>
            </a:r>
          </a:p>
          <a:p>
            <a:pPr marL="0" indent="0">
              <a:buFont typeface="Arial" panose="020B0604020202020204" pitchFamily="34" charset="0"/>
              <a:buNone/>
            </a:pPr>
            <a:r>
              <a:rPr lang="en-US" altLang="en-US" dirty="0"/>
              <a:t>__</a:t>
            </a:r>
            <a:r>
              <a:rPr lang="en-US" altLang="en-US" u="sng" dirty="0"/>
              <a:t>1</a:t>
            </a:r>
            <a:r>
              <a:rPr lang="en-US" altLang="en-US" dirty="0"/>
              <a:t>__  =   __</a:t>
            </a:r>
            <a:r>
              <a:rPr lang="en-US" altLang="en-US" u="sng" dirty="0"/>
              <a:t>1</a:t>
            </a:r>
            <a:r>
              <a:rPr lang="en-US" altLang="en-US" dirty="0"/>
              <a:t>__ + __</a:t>
            </a:r>
            <a:r>
              <a:rPr lang="en-US" altLang="en-US" u="sng" dirty="0"/>
              <a:t>1</a:t>
            </a:r>
            <a:r>
              <a:rPr lang="en-US" altLang="en-US" dirty="0"/>
              <a:t>__ + __</a:t>
            </a:r>
            <a:r>
              <a:rPr lang="en-US" altLang="en-US" u="sng" dirty="0"/>
              <a:t>1</a:t>
            </a:r>
            <a:r>
              <a:rPr lang="en-US" altLang="en-US" dirty="0"/>
              <a:t>__</a:t>
            </a:r>
            <a:br>
              <a:rPr lang="en-US" altLang="en-US" dirty="0"/>
            </a:br>
            <a:r>
              <a:rPr lang="en-US" altLang="en-US" dirty="0" err="1"/>
              <a:t>R</a:t>
            </a:r>
            <a:r>
              <a:rPr lang="en-US" altLang="en-US" baseline="-25000" dirty="0" err="1"/>
              <a:t>Total</a:t>
            </a:r>
            <a:r>
              <a:rPr lang="en-US" altLang="en-US" dirty="0"/>
              <a:t>              R</a:t>
            </a:r>
            <a:r>
              <a:rPr lang="en-US" altLang="en-US" baseline="-25000" dirty="0"/>
              <a:t>1     </a:t>
            </a:r>
            <a:r>
              <a:rPr lang="en-US" altLang="en-US" dirty="0"/>
              <a:t>         R</a:t>
            </a:r>
            <a:r>
              <a:rPr lang="en-US" altLang="en-US" baseline="-25000" dirty="0"/>
              <a:t>2</a:t>
            </a:r>
            <a:r>
              <a:rPr lang="en-US" altLang="en-US" dirty="0"/>
              <a:t>            R</a:t>
            </a:r>
            <a:r>
              <a:rPr lang="en-US" altLang="en-US" baseline="-25000" dirty="0"/>
              <a:t>3…</a:t>
            </a:r>
          </a:p>
        </p:txBody>
      </p:sp>
      <p:pic>
        <p:nvPicPr>
          <p:cNvPr id="21508" name="Picture 1" descr="This circuit has three resistors in parallel with one another. Resistor 1 is 100 ohms. Resistor 2 is 500 ohms. Resistor 3 is 400 ohms." title="Three-resistor parallel circuit"/>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040313" y="1247775"/>
            <a:ext cx="4103687" cy="2254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6" name="Table 5" descr="A table is a convenient way to track ohm's law in a circuit with multiple resistances" title="Ohm's law table"/>
          <p:cNvGraphicFramePr>
            <a:graphicFrameLocks noGrp="1"/>
          </p:cNvGraphicFramePr>
          <p:nvPr>
            <p:extLst>
              <p:ext uri="{D42A27DB-BD31-4B8C-83A1-F6EECF244321}">
                <p14:modId xmlns:p14="http://schemas.microsoft.com/office/powerpoint/2010/main" val="995508002"/>
              </p:ext>
            </p:extLst>
          </p:nvPr>
        </p:nvGraphicFramePr>
        <p:xfrm>
          <a:off x="1828800" y="5029200"/>
          <a:ext cx="7086601" cy="1477965"/>
        </p:xfrm>
        <a:graphic>
          <a:graphicData uri="http://schemas.openxmlformats.org/drawingml/2006/table">
            <a:tbl>
              <a:tblPr firstRow="1" bandRow="1">
                <a:tableStyleId>{5C22544A-7EE6-4342-B048-85BDC9FD1C3A}</a:tableStyleId>
              </a:tblPr>
              <a:tblGrid>
                <a:gridCol w="718930">
                  <a:extLst>
                    <a:ext uri="{9D8B030D-6E8A-4147-A177-3AD203B41FA5}">
                      <a16:colId xmlns:a16="http://schemas.microsoft.com/office/drawing/2014/main" val="20000"/>
                    </a:ext>
                  </a:extLst>
                </a:gridCol>
                <a:gridCol w="1414670">
                  <a:extLst>
                    <a:ext uri="{9D8B030D-6E8A-4147-A177-3AD203B41FA5}">
                      <a16:colId xmlns:a16="http://schemas.microsoft.com/office/drawing/2014/main" val="20001"/>
                    </a:ext>
                  </a:extLst>
                </a:gridCol>
                <a:gridCol w="1828800">
                  <a:extLst>
                    <a:ext uri="{9D8B030D-6E8A-4147-A177-3AD203B41FA5}">
                      <a16:colId xmlns:a16="http://schemas.microsoft.com/office/drawing/2014/main" val="20002"/>
                    </a:ext>
                  </a:extLst>
                </a:gridCol>
                <a:gridCol w="1524000">
                  <a:extLst>
                    <a:ext uri="{9D8B030D-6E8A-4147-A177-3AD203B41FA5}">
                      <a16:colId xmlns:a16="http://schemas.microsoft.com/office/drawing/2014/main" val="20003"/>
                    </a:ext>
                  </a:extLst>
                </a:gridCol>
                <a:gridCol w="1600201">
                  <a:extLst>
                    <a:ext uri="{9D8B030D-6E8A-4147-A177-3AD203B41FA5}">
                      <a16:colId xmlns:a16="http://schemas.microsoft.com/office/drawing/2014/main" val="20004"/>
                    </a:ext>
                  </a:extLst>
                </a:gridCol>
              </a:tblGrid>
              <a:tr h="365733">
                <a:tc>
                  <a:txBody>
                    <a:bodyPr/>
                    <a:lstStyle/>
                    <a:p>
                      <a:endParaRPr lang="en-US" sz="1800" dirty="0"/>
                    </a:p>
                  </a:txBody>
                  <a:tcPr marT="45708" marB="45708"/>
                </a:tc>
                <a:tc>
                  <a:txBody>
                    <a:bodyPr/>
                    <a:lstStyle/>
                    <a:p>
                      <a:pPr algn="ctr"/>
                      <a:r>
                        <a:rPr lang="en-US" sz="1800" dirty="0"/>
                        <a:t>R1</a:t>
                      </a:r>
                    </a:p>
                  </a:txBody>
                  <a:tcPr marT="45708" marB="45708"/>
                </a:tc>
                <a:tc>
                  <a:txBody>
                    <a:bodyPr/>
                    <a:lstStyle/>
                    <a:p>
                      <a:pPr algn="ctr"/>
                      <a:r>
                        <a:rPr lang="en-US" sz="1800" dirty="0"/>
                        <a:t>R2</a:t>
                      </a:r>
                    </a:p>
                  </a:txBody>
                  <a:tcPr marT="45708" marB="45708"/>
                </a:tc>
                <a:tc>
                  <a:txBody>
                    <a:bodyPr/>
                    <a:lstStyle/>
                    <a:p>
                      <a:pPr algn="ctr"/>
                      <a:r>
                        <a:rPr lang="en-US" sz="1800" dirty="0"/>
                        <a:t>R3</a:t>
                      </a:r>
                    </a:p>
                  </a:txBody>
                  <a:tcPr marT="45708" marB="45708"/>
                </a:tc>
                <a:tc>
                  <a:txBody>
                    <a:bodyPr/>
                    <a:lstStyle/>
                    <a:p>
                      <a:pPr algn="ctr"/>
                      <a:r>
                        <a:rPr lang="en-US" sz="1800" dirty="0"/>
                        <a:t>Total</a:t>
                      </a:r>
                    </a:p>
                  </a:txBody>
                  <a:tcPr marT="45708" marB="45708"/>
                </a:tc>
                <a:extLst>
                  <a:ext uri="{0D108BD9-81ED-4DB2-BD59-A6C34878D82A}">
                    <a16:rowId xmlns:a16="http://schemas.microsoft.com/office/drawing/2014/main" val="10000"/>
                  </a:ext>
                </a:extLst>
              </a:tr>
              <a:tr h="370743">
                <a:tc>
                  <a:txBody>
                    <a:bodyPr/>
                    <a:lstStyle/>
                    <a:p>
                      <a:pPr algn="ctr"/>
                      <a:r>
                        <a:rPr lang="en-US" sz="1800" dirty="0"/>
                        <a:t>E</a:t>
                      </a:r>
                    </a:p>
                  </a:txBody>
                  <a:tcPr marT="45708" marB="45708"/>
                </a:tc>
                <a:tc>
                  <a:txBody>
                    <a:bodyPr/>
                    <a:lstStyle/>
                    <a:p>
                      <a:pPr algn="ctr"/>
                      <a:endParaRPr lang="en-US" sz="1800" dirty="0"/>
                    </a:p>
                  </a:txBody>
                  <a:tcPr marT="45708" marB="45708"/>
                </a:tc>
                <a:tc>
                  <a:txBody>
                    <a:bodyPr/>
                    <a:lstStyle/>
                    <a:p>
                      <a:pPr algn="ctr"/>
                      <a:endParaRPr lang="en-US" sz="1800" dirty="0"/>
                    </a:p>
                  </a:txBody>
                  <a:tcPr marT="45708" marB="45708"/>
                </a:tc>
                <a:tc>
                  <a:txBody>
                    <a:bodyPr/>
                    <a:lstStyle/>
                    <a:p>
                      <a:pPr algn="ctr"/>
                      <a:endParaRPr lang="en-US" sz="1800" dirty="0"/>
                    </a:p>
                  </a:txBody>
                  <a:tcPr marT="45708" marB="45708"/>
                </a:tc>
                <a:tc>
                  <a:txBody>
                    <a:bodyPr/>
                    <a:lstStyle/>
                    <a:p>
                      <a:pPr algn="ctr"/>
                      <a:r>
                        <a:rPr lang="en-US" sz="1800" dirty="0"/>
                        <a:t>10V</a:t>
                      </a:r>
                    </a:p>
                  </a:txBody>
                  <a:tcPr marT="45708" marB="45708"/>
                </a:tc>
                <a:extLst>
                  <a:ext uri="{0D108BD9-81ED-4DB2-BD59-A6C34878D82A}">
                    <a16:rowId xmlns:a16="http://schemas.microsoft.com/office/drawing/2014/main" val="10001"/>
                  </a:ext>
                </a:extLst>
              </a:tr>
              <a:tr h="370743">
                <a:tc>
                  <a:txBody>
                    <a:bodyPr/>
                    <a:lstStyle/>
                    <a:p>
                      <a:pPr algn="ctr"/>
                      <a:r>
                        <a:rPr lang="en-US" sz="1800" dirty="0"/>
                        <a:t>I</a:t>
                      </a:r>
                    </a:p>
                  </a:txBody>
                  <a:tcPr marT="45708" marB="45708"/>
                </a:tc>
                <a:tc>
                  <a:txBody>
                    <a:bodyPr/>
                    <a:lstStyle/>
                    <a:p>
                      <a:pPr algn="ctr"/>
                      <a:endParaRPr lang="en-US" sz="1800" dirty="0"/>
                    </a:p>
                  </a:txBody>
                  <a:tcPr marT="45708" marB="45708"/>
                </a:tc>
                <a:tc>
                  <a:txBody>
                    <a:bodyPr/>
                    <a:lstStyle/>
                    <a:p>
                      <a:pPr algn="ctr"/>
                      <a:endParaRPr lang="en-US" sz="1800" dirty="0"/>
                    </a:p>
                  </a:txBody>
                  <a:tcPr marT="45708" marB="45708"/>
                </a:tc>
                <a:tc>
                  <a:txBody>
                    <a:bodyPr/>
                    <a:lstStyle/>
                    <a:p>
                      <a:pPr algn="ctr"/>
                      <a:endParaRPr lang="en-US" sz="1800" dirty="0"/>
                    </a:p>
                  </a:txBody>
                  <a:tcPr marT="45708" marB="45708"/>
                </a:tc>
                <a:tc>
                  <a:txBody>
                    <a:bodyPr/>
                    <a:lstStyle/>
                    <a:p>
                      <a:pPr algn="ctr"/>
                      <a:endParaRPr lang="en-US" sz="1800" dirty="0"/>
                    </a:p>
                  </a:txBody>
                  <a:tcPr marT="45708" marB="45708"/>
                </a:tc>
                <a:extLst>
                  <a:ext uri="{0D108BD9-81ED-4DB2-BD59-A6C34878D82A}">
                    <a16:rowId xmlns:a16="http://schemas.microsoft.com/office/drawing/2014/main" val="10002"/>
                  </a:ext>
                </a:extLst>
              </a:tr>
              <a:tr h="370743">
                <a:tc>
                  <a:txBody>
                    <a:bodyPr/>
                    <a:lstStyle/>
                    <a:p>
                      <a:pPr algn="ctr"/>
                      <a:r>
                        <a:rPr lang="en-US" sz="1800" dirty="0"/>
                        <a:t>R</a:t>
                      </a:r>
                    </a:p>
                  </a:txBody>
                  <a:tcPr marT="45708" marB="45708"/>
                </a:tc>
                <a:tc>
                  <a:txBody>
                    <a:bodyPr/>
                    <a:lstStyle/>
                    <a:p>
                      <a:pPr algn="ctr"/>
                      <a:r>
                        <a:rPr lang="en-US" sz="1800" dirty="0"/>
                        <a:t>100</a:t>
                      </a:r>
                    </a:p>
                  </a:txBody>
                  <a:tcPr marT="45708" marB="45708"/>
                </a:tc>
                <a:tc>
                  <a:txBody>
                    <a:bodyPr/>
                    <a:lstStyle/>
                    <a:p>
                      <a:pPr algn="ctr"/>
                      <a:r>
                        <a:rPr lang="en-US" sz="1800" dirty="0"/>
                        <a:t>500</a:t>
                      </a:r>
                    </a:p>
                  </a:txBody>
                  <a:tcPr marT="45708" marB="45708"/>
                </a:tc>
                <a:tc>
                  <a:txBody>
                    <a:bodyPr/>
                    <a:lstStyle/>
                    <a:p>
                      <a:pPr algn="ctr"/>
                      <a:r>
                        <a:rPr lang="en-US" sz="1800" dirty="0"/>
                        <a:t>400</a:t>
                      </a:r>
                    </a:p>
                  </a:txBody>
                  <a:tcPr marT="45708" marB="45708"/>
                </a:tc>
                <a:tc>
                  <a:txBody>
                    <a:bodyPr/>
                    <a:lstStyle/>
                    <a:p>
                      <a:pPr algn="ctr"/>
                      <a:endParaRPr lang="en-US" sz="1800" dirty="0"/>
                    </a:p>
                  </a:txBody>
                  <a:tcPr marT="45708" marB="45708"/>
                </a:tc>
                <a:extLst>
                  <a:ext uri="{0D108BD9-81ED-4DB2-BD59-A6C34878D82A}">
                    <a16:rowId xmlns:a16="http://schemas.microsoft.com/office/drawing/2014/main" val="10003"/>
                  </a:ext>
                </a:extLst>
              </a:tr>
            </a:tbl>
          </a:graphicData>
        </a:graphic>
      </p:graphicFrame>
      <p:pic>
        <p:nvPicPr>
          <p:cNvPr id="2" name="Picture 1" descr="In words, the reciprocal of the total resistance is equal to the sum of the reciprocal resistances of each branch of a parallel circuit." title="Parallel resistance formula"/>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42950" y="3502025"/>
            <a:ext cx="3582988" cy="127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extLst>
              <a:ext uri="{FF2B5EF4-FFF2-40B4-BE49-F238E27FC236}">
                <a16:creationId xmlns:a16="http://schemas.microsoft.com/office/drawing/2014/main" id="{A9DCFE1B-B74D-4136-8457-83FBE31C2398}"/>
              </a:ext>
            </a:extLst>
          </p:cNvPr>
          <p:cNvSpPr/>
          <p:nvPr/>
        </p:nvSpPr>
        <p:spPr>
          <a:xfrm>
            <a:off x="1981200" y="6552813"/>
            <a:ext cx="7108806" cy="276999"/>
          </a:xfrm>
          <a:prstGeom prst="rect">
            <a:avLst/>
          </a:prstGeom>
        </p:spPr>
        <p:txBody>
          <a:bodyPr wrap="none">
            <a:spAutoFit/>
          </a:bodyPr>
          <a:lstStyle/>
          <a:p>
            <a:r>
              <a:rPr lang="en-US" sz="1200" dirty="0" smtClean="0"/>
              <a:t>Images: </a:t>
            </a:r>
            <a:r>
              <a:rPr lang="en-US" sz="1200" dirty="0" smtClean="0">
                <a:hlinkClick r:id="rId5"/>
              </a:rPr>
              <a:t>DC Circuits – Vol I. </a:t>
            </a:r>
            <a:r>
              <a:rPr lang="en-US" sz="1200" dirty="0" smtClean="0"/>
              <a:t>by Tony </a:t>
            </a:r>
            <a:r>
              <a:rPr lang="en-US" sz="1200" dirty="0" err="1" smtClean="0"/>
              <a:t>Kuphaldt</a:t>
            </a:r>
            <a:r>
              <a:rPr lang="en-US" sz="1200" dirty="0" smtClean="0"/>
              <a:t> via</a:t>
            </a:r>
            <a:r>
              <a:rPr lang="en-US" sz="1200" dirty="0" smtClean="0"/>
              <a:t> allaboutcircuits.com, used under the </a:t>
            </a:r>
            <a:r>
              <a:rPr lang="en-US" sz="1200" dirty="0" smtClean="0">
                <a:hlinkClick r:id="rId6"/>
              </a:rPr>
              <a:t>Direct Scienc</a:t>
            </a:r>
            <a:r>
              <a:rPr lang="en-US" sz="1200" dirty="0" smtClean="0">
                <a:hlinkClick r:id="rId6"/>
              </a:rPr>
              <a:t>e License</a:t>
            </a:r>
            <a:r>
              <a:rPr lang="en-US" sz="1200" dirty="0" smtClean="0"/>
              <a:t>.</a:t>
            </a:r>
            <a:endParaRPr lang="en-US" sz="1200" dirty="0"/>
          </a:p>
        </p:txBody>
      </p:sp>
    </p:spTree>
    <p:extLst>
      <p:ext uri="{BB962C8B-B14F-4D97-AF65-F5344CB8AC3E}">
        <p14:creationId xmlns:p14="http://schemas.microsoft.com/office/powerpoint/2010/main" val="91424492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0483">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D5D377-BC26-4538-B3BC-A391EE2C1FAC}"/>
              </a:ext>
            </a:extLst>
          </p:cNvPr>
          <p:cNvSpPr>
            <a:spLocks noGrp="1"/>
          </p:cNvSpPr>
          <p:nvPr>
            <p:ph type="title"/>
          </p:nvPr>
        </p:nvSpPr>
        <p:spPr/>
        <p:txBody>
          <a:bodyPr/>
          <a:lstStyle/>
          <a:p>
            <a:r>
              <a:rPr lang="en-US" dirty="0"/>
              <a:t>Scientific Notation</a:t>
            </a:r>
          </a:p>
        </p:txBody>
      </p:sp>
      <p:sp>
        <p:nvSpPr>
          <p:cNvPr id="3" name="Content Placeholder 2">
            <a:extLst>
              <a:ext uri="{FF2B5EF4-FFF2-40B4-BE49-F238E27FC236}">
                <a16:creationId xmlns:a16="http://schemas.microsoft.com/office/drawing/2014/main" id="{AAE7A12A-EF23-465E-9A30-4284135AC55F}"/>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6494225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a:extLst>
              <a:ext uri="{FF2B5EF4-FFF2-40B4-BE49-F238E27FC236}">
                <a16:creationId xmlns:a16="http://schemas.microsoft.com/office/drawing/2014/main" id="{C0644BFD-F7F7-4CFA-B6C6-01F3728F9F5B}"/>
              </a:ext>
            </a:extLst>
          </p:cNvPr>
          <p:cNvSpPr>
            <a:spLocks noGrp="1"/>
          </p:cNvSpPr>
          <p:nvPr>
            <p:ph type="title"/>
          </p:nvPr>
        </p:nvSpPr>
        <p:spPr>
          <a:xfrm>
            <a:off x="982663" y="457200"/>
            <a:ext cx="7704137" cy="1143000"/>
          </a:xfrm>
        </p:spPr>
        <p:txBody>
          <a:bodyPr/>
          <a:lstStyle/>
          <a:p>
            <a:r>
              <a:rPr lang="en-US" altLang="en-US">
                <a:ln>
                  <a:noFill/>
                </a:ln>
              </a:rPr>
              <a:t>What is Electricity?</a:t>
            </a:r>
          </a:p>
        </p:txBody>
      </p:sp>
      <p:sp>
        <p:nvSpPr>
          <p:cNvPr id="28675" name="Content Placeholder 2">
            <a:extLst>
              <a:ext uri="{FF2B5EF4-FFF2-40B4-BE49-F238E27FC236}">
                <a16:creationId xmlns:a16="http://schemas.microsoft.com/office/drawing/2014/main" id="{A26E82F5-8618-411A-ABAA-D605FBC9E744}"/>
              </a:ext>
            </a:extLst>
          </p:cNvPr>
          <p:cNvSpPr>
            <a:spLocks noGrp="1"/>
          </p:cNvSpPr>
          <p:nvPr>
            <p:ph idx="1"/>
          </p:nvPr>
        </p:nvSpPr>
        <p:spPr>
          <a:xfrm>
            <a:off x="1171575" y="2057400"/>
            <a:ext cx="7326313" cy="4419600"/>
          </a:xfrm>
        </p:spPr>
        <p:txBody>
          <a:bodyPr/>
          <a:lstStyle/>
          <a:p>
            <a:r>
              <a:rPr lang="en-US" altLang="en-US" dirty="0"/>
              <a:t>The atom</a:t>
            </a:r>
          </a:p>
          <a:p>
            <a:pPr lvl="1"/>
            <a:r>
              <a:rPr lang="en-US" altLang="en-US" dirty="0"/>
              <a:t>Nucleus – Center of the atom</a:t>
            </a:r>
          </a:p>
          <a:p>
            <a:pPr lvl="1"/>
            <a:r>
              <a:rPr lang="en-US" altLang="en-US" dirty="0"/>
              <a:t>Protons – Positively charged particles inside nucleus</a:t>
            </a:r>
          </a:p>
          <a:p>
            <a:pPr lvl="1"/>
            <a:r>
              <a:rPr lang="en-US" altLang="en-US" dirty="0"/>
              <a:t>Neutrons – Uncharged particles in nucleus</a:t>
            </a:r>
          </a:p>
          <a:p>
            <a:pPr lvl="1"/>
            <a:r>
              <a:rPr lang="en-US" altLang="en-US" dirty="0"/>
              <a:t>Electrons – Negatively charged particles that orbit the nucleus</a:t>
            </a:r>
          </a:p>
          <a:p>
            <a:pPr lvl="1"/>
            <a:r>
              <a:rPr lang="en-US" altLang="en-US" dirty="0"/>
              <a:t>Atomic number (P) &amp; atomic weight (P+N)</a:t>
            </a:r>
          </a:p>
          <a:p>
            <a:pPr lvl="1"/>
            <a:r>
              <a:rPr lang="en-US" altLang="en-US" dirty="0"/>
              <a:t>Shells – Concentric circles around the nucleus</a:t>
            </a:r>
          </a:p>
          <a:p>
            <a:pPr lvl="2"/>
            <a:r>
              <a:rPr lang="en-US" altLang="en-US" dirty="0"/>
              <a:t>Valence shell – outermost shell</a:t>
            </a:r>
          </a:p>
          <a:p>
            <a:pPr lvl="2"/>
            <a:r>
              <a:rPr lang="en-US" altLang="en-US" dirty="0"/>
              <a:t>Valence – number of electrons in valence shell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id="{39A49AFE-B44E-4307-9B14-72CA21556EA5}"/>
              </a:ext>
            </a:extLst>
          </p:cNvPr>
          <p:cNvSpPr>
            <a:spLocks noGrp="1"/>
          </p:cNvSpPr>
          <p:nvPr>
            <p:ph type="title"/>
          </p:nvPr>
        </p:nvSpPr>
        <p:spPr>
          <a:xfrm>
            <a:off x="982663" y="457200"/>
            <a:ext cx="7704137" cy="1143000"/>
          </a:xfrm>
        </p:spPr>
        <p:txBody>
          <a:bodyPr/>
          <a:lstStyle/>
          <a:p>
            <a:r>
              <a:rPr lang="en-US" altLang="en-US">
                <a:ln>
                  <a:noFill/>
                </a:ln>
              </a:rPr>
              <a:t>What is Electricity?</a:t>
            </a:r>
          </a:p>
        </p:txBody>
      </p:sp>
      <p:sp>
        <p:nvSpPr>
          <p:cNvPr id="3" name="Content Placeholder 2">
            <a:extLst>
              <a:ext uri="{FF2B5EF4-FFF2-40B4-BE49-F238E27FC236}">
                <a16:creationId xmlns:a16="http://schemas.microsoft.com/office/drawing/2014/main" id="{F0983944-0F55-48A9-BDF7-4A65C04D776B}"/>
              </a:ext>
            </a:extLst>
          </p:cNvPr>
          <p:cNvSpPr>
            <a:spLocks noGrp="1"/>
          </p:cNvSpPr>
          <p:nvPr>
            <p:ph idx="1"/>
          </p:nvPr>
        </p:nvSpPr>
        <p:spPr>
          <a:xfrm>
            <a:off x="1143000" y="3048000"/>
            <a:ext cx="7326313" cy="3733800"/>
          </a:xfrm>
        </p:spPr>
        <p:txBody>
          <a:bodyPr/>
          <a:lstStyle/>
          <a:p>
            <a:pPr>
              <a:defRPr/>
            </a:pPr>
            <a:r>
              <a:rPr lang="en-US" dirty="0"/>
              <a:t>Conductors (3 or fewer valence electrons)</a:t>
            </a:r>
          </a:p>
          <a:p>
            <a:pPr lvl="1">
              <a:defRPr/>
            </a:pPr>
            <a:r>
              <a:rPr lang="en-US" dirty="0"/>
              <a:t>Materials that contain a large number of  free electronics</a:t>
            </a:r>
          </a:p>
          <a:p>
            <a:pPr marL="457200" lvl="1" indent="0">
              <a:buFont typeface="Arial" panose="020B0604020202020204" pitchFamily="34" charset="0"/>
              <a:buNone/>
              <a:defRPr/>
            </a:pPr>
            <a:r>
              <a:rPr lang="en-US" dirty="0"/>
              <a:t>	(silver, copper, gold, aluminum, tungsten, iron, etc.)</a:t>
            </a:r>
          </a:p>
          <a:p>
            <a:pPr>
              <a:defRPr/>
            </a:pPr>
            <a:r>
              <a:rPr lang="en-US" dirty="0"/>
              <a:t>Insulators (5 or more valence electrons)</a:t>
            </a:r>
          </a:p>
          <a:p>
            <a:pPr lvl="1">
              <a:defRPr/>
            </a:pPr>
            <a:r>
              <a:rPr lang="en-US" dirty="0"/>
              <a:t>Prevents the flow of electricity</a:t>
            </a:r>
          </a:p>
          <a:p>
            <a:pPr marL="457200" lvl="1" indent="0">
              <a:buFont typeface="Arial" panose="020B0604020202020204" pitchFamily="34" charset="0"/>
              <a:buNone/>
              <a:defRPr/>
            </a:pPr>
            <a:r>
              <a:rPr lang="en-US" dirty="0"/>
              <a:t>	(Mica, glass, Teflon, paper, rubber, oil, air)</a:t>
            </a:r>
          </a:p>
          <a:p>
            <a:pPr>
              <a:defRPr/>
            </a:pPr>
            <a:r>
              <a:rPr lang="en-US" dirty="0"/>
              <a:t>Semiconductor</a:t>
            </a:r>
          </a:p>
          <a:p>
            <a:pPr lvl="1">
              <a:defRPr/>
            </a:pPr>
            <a:r>
              <a:rPr lang="en-US" dirty="0"/>
              <a:t>Can operate as either conductor or insulator</a:t>
            </a:r>
          </a:p>
          <a:p>
            <a:pPr marL="457200" lvl="1" indent="0">
              <a:buFont typeface="Arial" panose="020B0604020202020204" pitchFamily="34" charset="0"/>
              <a:buNone/>
              <a:defRPr/>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a:extLst>
              <a:ext uri="{FF2B5EF4-FFF2-40B4-BE49-F238E27FC236}">
                <a16:creationId xmlns:a16="http://schemas.microsoft.com/office/drawing/2014/main" id="{3C6D1BB8-3730-4BC3-98EE-034DBD8EFA02}"/>
              </a:ext>
            </a:extLst>
          </p:cNvPr>
          <p:cNvSpPr>
            <a:spLocks noGrp="1"/>
          </p:cNvSpPr>
          <p:nvPr>
            <p:ph type="title"/>
          </p:nvPr>
        </p:nvSpPr>
        <p:spPr>
          <a:xfrm>
            <a:off x="982663" y="457200"/>
            <a:ext cx="7704137" cy="1143000"/>
          </a:xfrm>
        </p:spPr>
        <p:txBody>
          <a:bodyPr/>
          <a:lstStyle/>
          <a:p>
            <a:r>
              <a:rPr lang="en-US" altLang="en-US">
                <a:ln>
                  <a:noFill/>
                </a:ln>
              </a:rPr>
              <a:t>Current</a:t>
            </a:r>
          </a:p>
        </p:txBody>
      </p:sp>
      <p:sp>
        <p:nvSpPr>
          <p:cNvPr id="30723" name="Content Placeholder 2">
            <a:extLst>
              <a:ext uri="{FF2B5EF4-FFF2-40B4-BE49-F238E27FC236}">
                <a16:creationId xmlns:a16="http://schemas.microsoft.com/office/drawing/2014/main" id="{ECF0A15D-8C62-4C02-A867-92F6ECD7459A}"/>
              </a:ext>
            </a:extLst>
          </p:cNvPr>
          <p:cNvSpPr>
            <a:spLocks noGrp="1"/>
          </p:cNvSpPr>
          <p:nvPr>
            <p:ph idx="1"/>
          </p:nvPr>
        </p:nvSpPr>
        <p:spPr>
          <a:xfrm>
            <a:off x="1171574" y="1752600"/>
            <a:ext cx="7326313" cy="3657600"/>
          </a:xfrm>
        </p:spPr>
        <p:txBody>
          <a:bodyPr/>
          <a:lstStyle/>
          <a:p>
            <a:r>
              <a:rPr lang="en-US" altLang="en-US" dirty="0"/>
              <a:t>Current (I) – Movement of electrons (from negatively charges atoms to positively charged)</a:t>
            </a:r>
          </a:p>
          <a:p>
            <a:pPr lvl="1"/>
            <a:r>
              <a:rPr lang="en-US" altLang="en-US" dirty="0"/>
              <a:t>Coulomb (C) – 6.24 x 10</a:t>
            </a:r>
            <a:r>
              <a:rPr lang="en-US" altLang="en-US" baseline="30000" dirty="0"/>
              <a:t>18</a:t>
            </a:r>
            <a:r>
              <a:rPr lang="en-US" altLang="en-US" dirty="0"/>
              <a:t> electrons</a:t>
            </a:r>
          </a:p>
          <a:p>
            <a:pPr lvl="1"/>
            <a:r>
              <a:rPr lang="en-US" altLang="en-US" dirty="0"/>
              <a:t>Ampere (A) – One coulomb per second</a:t>
            </a:r>
          </a:p>
          <a:p>
            <a:r>
              <a:rPr lang="en-US" altLang="en-US" dirty="0"/>
              <a:t>Current that travels in one direction only is called?</a:t>
            </a:r>
          </a:p>
          <a:p>
            <a:r>
              <a:rPr lang="en-US" altLang="en-US" dirty="0"/>
              <a:t>Current that reverses direction at regular intervals?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a:extLst>
              <a:ext uri="{FF2B5EF4-FFF2-40B4-BE49-F238E27FC236}">
                <a16:creationId xmlns:a16="http://schemas.microsoft.com/office/drawing/2014/main" id="{0E34B6AF-83AF-43B8-896C-2DF66A256C7C}"/>
              </a:ext>
            </a:extLst>
          </p:cNvPr>
          <p:cNvSpPr>
            <a:spLocks noGrp="1"/>
          </p:cNvSpPr>
          <p:nvPr>
            <p:ph type="title"/>
          </p:nvPr>
        </p:nvSpPr>
        <p:spPr>
          <a:xfrm>
            <a:off x="982663" y="457200"/>
            <a:ext cx="7704137" cy="1143000"/>
          </a:xfrm>
        </p:spPr>
        <p:txBody>
          <a:bodyPr/>
          <a:lstStyle/>
          <a:p>
            <a:r>
              <a:rPr lang="en-US" altLang="en-US">
                <a:ln>
                  <a:noFill/>
                </a:ln>
              </a:rPr>
              <a:t>Electromotive Force</a:t>
            </a:r>
          </a:p>
        </p:txBody>
      </p:sp>
      <p:sp>
        <p:nvSpPr>
          <p:cNvPr id="31747" name="Content Placeholder 2">
            <a:extLst>
              <a:ext uri="{FF2B5EF4-FFF2-40B4-BE49-F238E27FC236}">
                <a16:creationId xmlns:a16="http://schemas.microsoft.com/office/drawing/2014/main" id="{47657B60-A4C9-4E0B-A6B4-14C838CF3AAD}"/>
              </a:ext>
            </a:extLst>
          </p:cNvPr>
          <p:cNvSpPr>
            <a:spLocks noGrp="1"/>
          </p:cNvSpPr>
          <p:nvPr>
            <p:ph idx="1"/>
          </p:nvPr>
        </p:nvSpPr>
        <p:spPr>
          <a:xfrm>
            <a:off x="550863" y="1524000"/>
            <a:ext cx="6078537" cy="5257800"/>
          </a:xfrm>
        </p:spPr>
        <p:txBody>
          <a:bodyPr/>
          <a:lstStyle/>
          <a:p>
            <a:r>
              <a:rPr lang="en-US" altLang="en-US" dirty="0"/>
              <a:t>Potential – The ability of a source </a:t>
            </a:r>
            <a:br>
              <a:rPr lang="en-US" altLang="en-US" dirty="0"/>
            </a:br>
            <a:r>
              <a:rPr lang="en-US" altLang="en-US" dirty="0"/>
              <a:t>to do (electrical) work</a:t>
            </a:r>
          </a:p>
          <a:p>
            <a:r>
              <a:rPr lang="en-US" altLang="en-US" dirty="0"/>
              <a:t>Difference of Potential</a:t>
            </a:r>
          </a:p>
          <a:p>
            <a:pPr lvl="1"/>
            <a:r>
              <a:rPr lang="en-US" altLang="en-US" dirty="0"/>
              <a:t>Causes electrons to move (flow) in </a:t>
            </a:r>
            <a:br>
              <a:rPr lang="en-US" altLang="en-US" dirty="0"/>
            </a:br>
            <a:r>
              <a:rPr lang="en-US" altLang="en-US" dirty="0"/>
              <a:t>an electrical circuit</a:t>
            </a:r>
          </a:p>
          <a:p>
            <a:pPr lvl="1"/>
            <a:r>
              <a:rPr lang="en-US" altLang="en-US" dirty="0"/>
              <a:t>Referred to as Electromotive Force </a:t>
            </a:r>
          </a:p>
          <a:p>
            <a:pPr lvl="1"/>
            <a:r>
              <a:rPr lang="en-US" altLang="en-US" dirty="0"/>
              <a:t>EMF = Voltage (E)</a:t>
            </a:r>
          </a:p>
          <a:p>
            <a:pPr lvl="1"/>
            <a:r>
              <a:rPr lang="en-US" altLang="en-US" dirty="0"/>
              <a:t>A difference in electrical potential (polarity) is required for current to flow</a:t>
            </a:r>
          </a:p>
        </p:txBody>
      </p:sp>
      <p:pic>
        <p:nvPicPr>
          <p:cNvPr id="2" name="Picture 1" descr="Potential energy is imparted in water as it is pumped up to a water tower. The energy is released as water flows back down to a pond, where it can be pumped again. The difference between the energy at the low water level and the water tower's water level is similar to voltage potential in electrons." title="Water reservoir">
            <a:extLst>
              <a:ext uri="{FF2B5EF4-FFF2-40B4-BE49-F238E27FC236}">
                <a16:creationId xmlns:a16="http://schemas.microsoft.com/office/drawing/2014/main" id="{82BCD7C4-7C71-40C3-BE62-8C58524DD14D}"/>
              </a:ext>
            </a:extLst>
          </p:cNvPr>
          <p:cNvPicPr>
            <a:picLocks noChangeAspect="1"/>
          </p:cNvPicPr>
          <p:nvPr/>
        </p:nvPicPr>
        <p:blipFill>
          <a:blip r:embed="rId2"/>
          <a:stretch>
            <a:fillRect/>
          </a:stretch>
        </p:blipFill>
        <p:spPr>
          <a:xfrm>
            <a:off x="5137765" y="1519989"/>
            <a:ext cx="3980835" cy="3124200"/>
          </a:xfrm>
          <a:prstGeom prst="rect">
            <a:avLst/>
          </a:prstGeom>
        </p:spPr>
      </p:pic>
      <p:sp>
        <p:nvSpPr>
          <p:cNvPr id="3" name="TextBox 2"/>
          <p:cNvSpPr txBox="1"/>
          <p:nvPr/>
        </p:nvSpPr>
        <p:spPr>
          <a:xfrm>
            <a:off x="5299382" y="4644189"/>
            <a:ext cx="3657600" cy="276999"/>
          </a:xfrm>
          <a:prstGeom prst="rect">
            <a:avLst/>
          </a:prstGeom>
          <a:noFill/>
        </p:spPr>
        <p:txBody>
          <a:bodyPr wrap="square" rtlCol="0">
            <a:spAutoFit/>
          </a:bodyPr>
          <a:lstStyle/>
          <a:p>
            <a:r>
              <a:rPr lang="en-US" sz="1200" dirty="0" smtClean="0">
                <a:latin typeface="Calibri" panose="020F0502020204030204" pitchFamily="34" charset="0"/>
                <a:cs typeface="Calibri" panose="020F0502020204030204" pitchFamily="34" charset="0"/>
              </a:rPr>
              <a:t>Image created by Ken Dickson-Self. CC BY-SA 4.0</a:t>
            </a:r>
            <a:endParaRPr lang="en-US" sz="1200" dirty="0">
              <a:latin typeface="Calibri" panose="020F0502020204030204" pitchFamily="34" charset="0"/>
              <a:cs typeface="Calibri" panose="020F050202020403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a:extLst>
              <a:ext uri="{FF2B5EF4-FFF2-40B4-BE49-F238E27FC236}">
                <a16:creationId xmlns:a16="http://schemas.microsoft.com/office/drawing/2014/main" id="{802D795E-AA05-475E-A20C-04138DFF7507}"/>
              </a:ext>
            </a:extLst>
          </p:cNvPr>
          <p:cNvSpPr>
            <a:spLocks noGrp="1"/>
          </p:cNvSpPr>
          <p:nvPr>
            <p:ph type="title"/>
          </p:nvPr>
        </p:nvSpPr>
        <p:spPr>
          <a:xfrm>
            <a:off x="982663" y="457200"/>
            <a:ext cx="7704137" cy="1143000"/>
          </a:xfrm>
        </p:spPr>
        <p:txBody>
          <a:bodyPr/>
          <a:lstStyle/>
          <a:p>
            <a:r>
              <a:rPr lang="en-US" altLang="en-US">
                <a:ln>
                  <a:noFill/>
                </a:ln>
              </a:rPr>
              <a:t>Voltage</a:t>
            </a:r>
          </a:p>
        </p:txBody>
      </p:sp>
      <p:sp>
        <p:nvSpPr>
          <p:cNvPr id="32771" name="Content Placeholder 2">
            <a:extLst>
              <a:ext uri="{FF2B5EF4-FFF2-40B4-BE49-F238E27FC236}">
                <a16:creationId xmlns:a16="http://schemas.microsoft.com/office/drawing/2014/main" id="{8873730D-394F-4366-82F0-10B7BC358E8F}"/>
              </a:ext>
            </a:extLst>
          </p:cNvPr>
          <p:cNvSpPr>
            <a:spLocks noGrp="1"/>
          </p:cNvSpPr>
          <p:nvPr>
            <p:ph idx="1"/>
          </p:nvPr>
        </p:nvSpPr>
        <p:spPr>
          <a:xfrm>
            <a:off x="1171575" y="1600200"/>
            <a:ext cx="7820025" cy="5257800"/>
          </a:xfrm>
        </p:spPr>
        <p:txBody>
          <a:bodyPr/>
          <a:lstStyle/>
          <a:p>
            <a:r>
              <a:rPr lang="en-US" altLang="en-US" dirty="0"/>
              <a:t>The force that moves electrons </a:t>
            </a:r>
            <a:br>
              <a:rPr lang="en-US" altLang="en-US" dirty="0"/>
            </a:br>
            <a:r>
              <a:rPr lang="en-US" altLang="en-US" dirty="0"/>
              <a:t>through a circuit</a:t>
            </a:r>
          </a:p>
          <a:p>
            <a:r>
              <a:rPr lang="en-US" altLang="en-US" dirty="0"/>
              <a:t>Circuit must contain: Source, Pathway, Load</a:t>
            </a:r>
          </a:p>
          <a:p>
            <a:r>
              <a:rPr lang="en-US" altLang="en-US" dirty="0"/>
              <a:t>The pressure to move electrons</a:t>
            </a:r>
          </a:p>
          <a:p>
            <a:r>
              <a:rPr lang="en-US" altLang="en-US" dirty="0"/>
              <a:t>Unit of measure is the volt</a:t>
            </a:r>
          </a:p>
          <a:p>
            <a:r>
              <a:rPr lang="en-US" altLang="en-US" dirty="0"/>
              <a:t>Represented by E or V</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a:extLst>
              <a:ext uri="{FF2B5EF4-FFF2-40B4-BE49-F238E27FC236}">
                <a16:creationId xmlns:a16="http://schemas.microsoft.com/office/drawing/2014/main" id="{56393ABB-7476-4CB0-B798-7DB480C90FFC}"/>
              </a:ext>
            </a:extLst>
          </p:cNvPr>
          <p:cNvSpPr>
            <a:spLocks noGrp="1"/>
          </p:cNvSpPr>
          <p:nvPr>
            <p:ph type="title"/>
          </p:nvPr>
        </p:nvSpPr>
        <p:spPr>
          <a:xfrm>
            <a:off x="982663" y="457200"/>
            <a:ext cx="7704137" cy="1143000"/>
          </a:xfrm>
        </p:spPr>
        <p:txBody>
          <a:bodyPr/>
          <a:lstStyle/>
          <a:p>
            <a:r>
              <a:rPr lang="en-US" altLang="en-US">
                <a:ln>
                  <a:noFill/>
                </a:ln>
              </a:rPr>
              <a:t>Resistance</a:t>
            </a:r>
          </a:p>
        </p:txBody>
      </p:sp>
      <p:sp>
        <p:nvSpPr>
          <p:cNvPr id="33795" name="Content Placeholder 2">
            <a:extLst>
              <a:ext uri="{FF2B5EF4-FFF2-40B4-BE49-F238E27FC236}">
                <a16:creationId xmlns:a16="http://schemas.microsoft.com/office/drawing/2014/main" id="{44E8B94E-2B3D-47CA-9BC2-2BF056EE383A}"/>
              </a:ext>
            </a:extLst>
          </p:cNvPr>
          <p:cNvSpPr>
            <a:spLocks noGrp="1"/>
          </p:cNvSpPr>
          <p:nvPr>
            <p:ph idx="1"/>
          </p:nvPr>
        </p:nvSpPr>
        <p:spPr>
          <a:xfrm>
            <a:off x="1171575" y="1600200"/>
            <a:ext cx="7820025" cy="5257800"/>
          </a:xfrm>
        </p:spPr>
        <p:txBody>
          <a:bodyPr/>
          <a:lstStyle/>
          <a:p>
            <a:r>
              <a:rPr lang="en-US" altLang="en-US" dirty="0"/>
              <a:t>Opposition to current flow</a:t>
            </a:r>
          </a:p>
          <a:p>
            <a:r>
              <a:rPr lang="en-US" altLang="en-US" dirty="0"/>
              <a:t>Measured in Ohms</a:t>
            </a:r>
          </a:p>
          <a:p>
            <a:r>
              <a:rPr lang="en-US" altLang="en-US" dirty="0"/>
              <a:t>Represented by Greek letter Omega (</a:t>
            </a:r>
            <a:r>
              <a:rPr lang="el-GR" altLang="en-US" dirty="0"/>
              <a:t>Ω</a:t>
            </a:r>
            <a:r>
              <a:rPr lang="en-US" altLang="en-US" dirty="0"/>
              <a:t>)</a:t>
            </a:r>
          </a:p>
          <a:p>
            <a:r>
              <a:rPr lang="en-US" altLang="en-US" dirty="0"/>
              <a:t>What sort of things have resistance?</a:t>
            </a:r>
          </a:p>
          <a:p>
            <a:r>
              <a:rPr lang="en-US" altLang="en-US" dirty="0"/>
              <a:t>What sort of items have low resistance? High resistance?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a:extLst>
              <a:ext uri="{FF2B5EF4-FFF2-40B4-BE49-F238E27FC236}">
                <a16:creationId xmlns:a16="http://schemas.microsoft.com/office/drawing/2014/main" id="{143000BD-EB57-4693-A1FD-7B011C247D3A}"/>
              </a:ext>
            </a:extLst>
          </p:cNvPr>
          <p:cNvSpPr>
            <a:spLocks noGrp="1"/>
          </p:cNvSpPr>
          <p:nvPr>
            <p:ph type="title"/>
          </p:nvPr>
        </p:nvSpPr>
        <p:spPr>
          <a:xfrm>
            <a:off x="982663" y="457200"/>
            <a:ext cx="7704137" cy="1143000"/>
          </a:xfrm>
        </p:spPr>
        <p:txBody>
          <a:bodyPr/>
          <a:lstStyle/>
          <a:p>
            <a:r>
              <a:rPr lang="en-US" altLang="en-US">
                <a:ln>
                  <a:noFill/>
                </a:ln>
              </a:rPr>
              <a:t>They’re related?</a:t>
            </a:r>
          </a:p>
        </p:txBody>
      </p:sp>
      <p:sp>
        <p:nvSpPr>
          <p:cNvPr id="35843" name="Content Placeholder 2">
            <a:extLst>
              <a:ext uri="{FF2B5EF4-FFF2-40B4-BE49-F238E27FC236}">
                <a16:creationId xmlns:a16="http://schemas.microsoft.com/office/drawing/2014/main" id="{59D1ED24-8C4B-4324-B079-5E64BC2DC594}"/>
              </a:ext>
            </a:extLst>
          </p:cNvPr>
          <p:cNvSpPr>
            <a:spLocks noGrp="1"/>
          </p:cNvSpPr>
          <p:nvPr>
            <p:ph idx="1"/>
          </p:nvPr>
        </p:nvSpPr>
        <p:spPr>
          <a:xfrm>
            <a:off x="3733801" y="1600200"/>
            <a:ext cx="5410200" cy="4953000"/>
          </a:xfrm>
        </p:spPr>
        <p:txBody>
          <a:bodyPr/>
          <a:lstStyle/>
          <a:p>
            <a:pPr marL="0" indent="0">
              <a:buNone/>
            </a:pPr>
            <a:r>
              <a:rPr lang="en-US" altLang="en-US" dirty="0"/>
              <a:t>You can remove the value you want to learn and the picture shows you the formula to calculate your answer:</a:t>
            </a:r>
          </a:p>
          <a:p>
            <a:pPr marL="0" indent="0">
              <a:buNone/>
            </a:pPr>
            <a:endParaRPr lang="en-US" altLang="en-US" dirty="0"/>
          </a:p>
          <a:p>
            <a:r>
              <a:rPr lang="en-US" altLang="en-US" dirty="0"/>
              <a:t>So, if I have a resistor of 48</a:t>
            </a:r>
            <a:r>
              <a:rPr lang="el-GR" altLang="en-US" dirty="0"/>
              <a:t>Ω</a:t>
            </a:r>
            <a:r>
              <a:rPr lang="en-US" altLang="en-US" dirty="0"/>
              <a:t> and measure current of 0.50A, what’s the voltage?</a:t>
            </a:r>
          </a:p>
          <a:p>
            <a:r>
              <a:rPr lang="en-US" altLang="en-US" dirty="0"/>
              <a:t>What current should I expect in a 12V system with a 36</a:t>
            </a:r>
            <a:r>
              <a:rPr lang="el-GR" altLang="en-US" dirty="0"/>
              <a:t>Ω</a:t>
            </a:r>
            <a:r>
              <a:rPr lang="en-US" altLang="en-US" dirty="0"/>
              <a:t> resistor?</a:t>
            </a:r>
          </a:p>
          <a:p>
            <a:r>
              <a:rPr lang="en-US" altLang="en-US" dirty="0"/>
              <a:t>What’s the resistance in a 5 volt circuit when I’m measuring current of 0.02A?</a:t>
            </a:r>
          </a:p>
        </p:txBody>
      </p:sp>
      <p:pic>
        <p:nvPicPr>
          <p:cNvPr id="1026" name="Picture 2" descr="Triangle showing voltage (E) over both current (I) and resistance (R)" title="Ohm's law"/>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10401" y="304800"/>
            <a:ext cx="1676400" cy="129826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Resistance is equal to voltage divided by current" title="Ohm's law"/>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5924" y="2819400"/>
            <a:ext cx="2124075" cy="981076"/>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Current is equal to voltage divided by resistance" title="Ohm's law"/>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5924" y="4076700"/>
            <a:ext cx="2124075" cy="981076"/>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Voltage is equal to current times resistance" title="Ohm's law"/>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93550" y="5334000"/>
            <a:ext cx="2028825" cy="981076"/>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a16="http://schemas.microsoft.com/office/drawing/2014/main" id="{A9DCFE1B-B74D-4136-8457-83FBE31C2398}"/>
              </a:ext>
            </a:extLst>
          </p:cNvPr>
          <p:cNvSpPr/>
          <p:nvPr/>
        </p:nvSpPr>
        <p:spPr>
          <a:xfrm>
            <a:off x="1981200" y="6552813"/>
            <a:ext cx="7108806" cy="276999"/>
          </a:xfrm>
          <a:prstGeom prst="rect">
            <a:avLst/>
          </a:prstGeom>
        </p:spPr>
        <p:txBody>
          <a:bodyPr wrap="none">
            <a:spAutoFit/>
          </a:bodyPr>
          <a:lstStyle/>
          <a:p>
            <a:r>
              <a:rPr lang="en-US" sz="1200" dirty="0" smtClean="0"/>
              <a:t>Images: </a:t>
            </a:r>
            <a:r>
              <a:rPr lang="en-US" sz="1200" dirty="0" smtClean="0">
                <a:hlinkClick r:id="rId6"/>
              </a:rPr>
              <a:t>DC Circuits – Vol I. </a:t>
            </a:r>
            <a:r>
              <a:rPr lang="en-US" sz="1200" dirty="0" smtClean="0"/>
              <a:t>by Tony </a:t>
            </a:r>
            <a:r>
              <a:rPr lang="en-US" sz="1200" dirty="0" err="1" smtClean="0"/>
              <a:t>Kuphaldt</a:t>
            </a:r>
            <a:r>
              <a:rPr lang="en-US" sz="1200" dirty="0" smtClean="0"/>
              <a:t> via</a:t>
            </a:r>
            <a:r>
              <a:rPr lang="en-US" sz="1200" dirty="0" smtClean="0"/>
              <a:t> allaboutcircuits.com, used under the </a:t>
            </a:r>
            <a:r>
              <a:rPr lang="en-US" sz="1200" dirty="0" smtClean="0">
                <a:hlinkClick r:id="rId7"/>
              </a:rPr>
              <a:t>Direct Scienc</a:t>
            </a:r>
            <a:r>
              <a:rPr lang="en-US" sz="1200" dirty="0" smtClean="0">
                <a:hlinkClick r:id="rId7"/>
              </a:rPr>
              <a:t>e License</a:t>
            </a:r>
            <a:r>
              <a:rPr lang="en-US" sz="1200" dirty="0" smtClean="0"/>
              <a:t>.</a:t>
            </a:r>
            <a:endParaRPr lang="en-US" sz="12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EBEBEB"/>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TM03457496[[fn=Parallax]]</Template>
  <TotalTime>1933</TotalTime>
  <Pages>4</Pages>
  <Words>1194</Words>
  <Application>Microsoft Office PowerPoint</Application>
  <PresentationFormat>Letter Paper (8.5x11 in)</PresentationFormat>
  <Paragraphs>158</Paragraphs>
  <Slides>21</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Corbel</vt:lpstr>
      <vt:lpstr>Monotype Sorts</vt:lpstr>
      <vt:lpstr>Times New Roman</vt:lpstr>
      <vt:lpstr>Parallax</vt:lpstr>
      <vt:lpstr>Electrical Troubleshooting Introduction and Safety for Technicians</vt:lpstr>
      <vt:lpstr>What is Electricity?</vt:lpstr>
      <vt:lpstr>What is Electricity?</vt:lpstr>
      <vt:lpstr>What is Electricity?</vt:lpstr>
      <vt:lpstr>Current</vt:lpstr>
      <vt:lpstr>Electromotive Force</vt:lpstr>
      <vt:lpstr>Voltage</vt:lpstr>
      <vt:lpstr>Resistance</vt:lpstr>
      <vt:lpstr>They’re related?</vt:lpstr>
      <vt:lpstr>They’re related?</vt:lpstr>
      <vt:lpstr>Electrical safety</vt:lpstr>
      <vt:lpstr>How to save time…?</vt:lpstr>
      <vt:lpstr>Electrical safety</vt:lpstr>
      <vt:lpstr>Wrong Meter Used On Circuit</vt:lpstr>
      <vt:lpstr>Electrical safety</vt:lpstr>
      <vt:lpstr>Aftermath Of Accident</vt:lpstr>
      <vt:lpstr>Electrical safety</vt:lpstr>
      <vt:lpstr>Series</vt:lpstr>
      <vt:lpstr>Series</vt:lpstr>
      <vt:lpstr>Parallel</vt:lpstr>
      <vt:lpstr>Scientific Notation</vt:lpstr>
    </vt:vector>
  </TitlesOfParts>
  <Manager>Ken Dickson-Self</Manager>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Electrical safety</dc:title>
  <dc:subject/>
  <dc:creator>select license;Ken Dickson-Self</dc:creator>
  <cp:keywords/>
  <dc:description/>
  <cp:lastModifiedBy>Staff</cp:lastModifiedBy>
  <cp:revision>83</cp:revision>
  <cp:lastPrinted>2016-09-22T22:57:45Z</cp:lastPrinted>
  <dcterms:created xsi:type="dcterms:W3CDTF">1995-10-24T14:40:04Z</dcterms:created>
  <dcterms:modified xsi:type="dcterms:W3CDTF">2018-09-21T21:56:33Z</dcterms:modified>
</cp:coreProperties>
</file>