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5"/>
  </p:notesMasterIdLst>
  <p:handoutMasterIdLst>
    <p:handoutMasterId r:id="rId16"/>
  </p:handoutMasterIdLst>
  <p:sldIdLst>
    <p:sldId id="259" r:id="rId2"/>
    <p:sldId id="273" r:id="rId3"/>
    <p:sldId id="267" r:id="rId4"/>
    <p:sldId id="266" r:id="rId5"/>
    <p:sldId id="272" r:id="rId6"/>
    <p:sldId id="269" r:id="rId7"/>
    <p:sldId id="271" r:id="rId8"/>
    <p:sldId id="275" r:id="rId9"/>
    <p:sldId id="274" r:id="rId10"/>
    <p:sldId id="260" r:id="rId11"/>
    <p:sldId id="276" r:id="rId12"/>
    <p:sldId id="277" r:id="rId13"/>
    <p:sldId id="278" r:id="rId14"/>
  </p:sldIdLst>
  <p:sldSz cx="9144000" cy="6858000" type="letter"/>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91" autoAdjust="0"/>
    <p:restoredTop sz="82976" autoAdjust="0"/>
  </p:normalViewPr>
  <p:slideViewPr>
    <p:cSldViewPr>
      <p:cViewPr varScale="1">
        <p:scale>
          <a:sx n="89" d="100"/>
          <a:sy n="89" d="100"/>
        </p:scale>
        <p:origin x="5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DF9747D-D787-4910-BD01-85D07FD5A5AB}"/>
              </a:ext>
            </a:extLst>
          </p:cNvPr>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t" anchorCtr="0" compatLnSpc="1">
            <a:prstTxWarp prst="textNoShape">
              <a:avLst/>
            </a:prstTxWarp>
          </a:bodyPr>
          <a:lstStyle>
            <a:lvl1pPr>
              <a:defRPr sz="1100" i="1"/>
            </a:lvl1pPr>
          </a:lstStyle>
          <a:p>
            <a:pPr>
              <a:defRPr/>
            </a:pPr>
            <a:endParaRPr lang="en-US" altLang="en-US"/>
          </a:p>
        </p:txBody>
      </p:sp>
      <p:sp>
        <p:nvSpPr>
          <p:cNvPr id="3075" name="Rectangle 3">
            <a:extLst>
              <a:ext uri="{FF2B5EF4-FFF2-40B4-BE49-F238E27FC236}">
                <a16:creationId xmlns:a16="http://schemas.microsoft.com/office/drawing/2014/main" id="{45B6D792-5F38-41E2-A34F-B7A82AC14625}"/>
              </a:ext>
            </a:extLst>
          </p:cNvPr>
          <p:cNvSpPr>
            <a:spLocks noGrp="1" noChangeArrowheads="1"/>
          </p:cNvSpPr>
          <p:nvPr>
            <p:ph type="dt" sz="quarter" idx="1"/>
          </p:nvPr>
        </p:nvSpPr>
        <p:spPr bwMode="auto">
          <a:xfrm>
            <a:off x="4144963" y="0"/>
            <a:ext cx="3170237"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t" anchorCtr="0" compatLnSpc="1">
            <a:prstTxWarp prst="textNoShape">
              <a:avLst/>
            </a:prstTxWarp>
          </a:bodyPr>
          <a:lstStyle>
            <a:lvl1pPr algn="r">
              <a:defRPr sz="1100" i="1"/>
            </a:lvl1pPr>
          </a:lstStyle>
          <a:p>
            <a:pPr>
              <a:defRPr/>
            </a:pPr>
            <a:endParaRPr lang="en-US" altLang="en-US"/>
          </a:p>
        </p:txBody>
      </p:sp>
      <p:sp>
        <p:nvSpPr>
          <p:cNvPr id="3076" name="Rectangle 4">
            <a:extLst>
              <a:ext uri="{FF2B5EF4-FFF2-40B4-BE49-F238E27FC236}">
                <a16:creationId xmlns:a16="http://schemas.microsoft.com/office/drawing/2014/main" id="{3B8C535D-0345-43DB-9050-0E090D85E49A}"/>
              </a:ext>
            </a:extLst>
          </p:cNvPr>
          <p:cNvSpPr>
            <a:spLocks noGrp="1" noChangeArrowheads="1"/>
          </p:cNvSpPr>
          <p:nvPr>
            <p:ph type="ftr" sz="quarter" idx="2"/>
          </p:nvPr>
        </p:nvSpPr>
        <p:spPr bwMode="auto">
          <a:xfrm>
            <a:off x="0" y="9120188"/>
            <a:ext cx="3170238"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b" anchorCtr="0" compatLnSpc="1">
            <a:prstTxWarp prst="textNoShape">
              <a:avLst/>
            </a:prstTxWarp>
          </a:bodyPr>
          <a:lstStyle>
            <a:lvl1pPr>
              <a:defRPr sz="1100" i="1"/>
            </a:lvl1pPr>
          </a:lstStyle>
          <a:p>
            <a:pPr>
              <a:defRPr/>
            </a:pPr>
            <a:endParaRPr lang="en-US" altLang="en-US"/>
          </a:p>
        </p:txBody>
      </p:sp>
      <p:sp>
        <p:nvSpPr>
          <p:cNvPr id="3077" name="Rectangle 5">
            <a:extLst>
              <a:ext uri="{FF2B5EF4-FFF2-40B4-BE49-F238E27FC236}">
                <a16:creationId xmlns:a16="http://schemas.microsoft.com/office/drawing/2014/main" id="{292DDA1C-1695-4285-9573-47AA1E09C44B}"/>
              </a:ext>
            </a:extLst>
          </p:cNvPr>
          <p:cNvSpPr>
            <a:spLocks noGrp="1" noChangeArrowheads="1"/>
          </p:cNvSpPr>
          <p:nvPr>
            <p:ph type="sldNum" sz="quarter" idx="3"/>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b" anchorCtr="0" compatLnSpc="1">
            <a:prstTxWarp prst="textNoShape">
              <a:avLst/>
            </a:prstTxWarp>
          </a:bodyPr>
          <a:lstStyle>
            <a:lvl1pPr algn="r">
              <a:defRPr sz="1100" i="1"/>
            </a:lvl1pPr>
          </a:lstStyle>
          <a:p>
            <a:pPr>
              <a:defRPr/>
            </a:pPr>
            <a:fld id="{13C6322B-7423-454E-B7C5-1EC980314E3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2C5AEE6-4739-4B31-AC92-194E2AA1F1B6}"/>
              </a:ext>
            </a:extLst>
          </p:cNvPr>
          <p:cNvSpPr>
            <a:spLocks noGrp="1" noChangeArrowheads="1"/>
          </p:cNvSpPr>
          <p:nvPr>
            <p:ph type="sldNum" sz="quarter" idx="5"/>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b" anchorCtr="0" compatLnSpc="1">
            <a:prstTxWarp prst="textNoShape">
              <a:avLst/>
            </a:prstTxWarp>
          </a:bodyPr>
          <a:lstStyle>
            <a:lvl1pPr algn="r">
              <a:defRPr sz="1100" i="1"/>
            </a:lvl1pPr>
          </a:lstStyle>
          <a:p>
            <a:pPr>
              <a:defRPr/>
            </a:pPr>
            <a:fld id="{CD7EBDAF-6582-4031-A6CD-0B59C08F9C6D}" type="slidenum">
              <a:rPr lang="en-US" altLang="en-US"/>
              <a:pPr>
                <a:defRPr/>
              </a:pPr>
              <a:t>‹#›</a:t>
            </a:fld>
            <a:endParaRPr lang="en-US" altLang="en-US"/>
          </a:p>
        </p:txBody>
      </p:sp>
      <p:sp>
        <p:nvSpPr>
          <p:cNvPr id="2051" name="Rectangle 3">
            <a:extLst>
              <a:ext uri="{FF2B5EF4-FFF2-40B4-BE49-F238E27FC236}">
                <a16:creationId xmlns:a16="http://schemas.microsoft.com/office/drawing/2014/main" id="{5207B32B-722D-46DB-BFC8-8C32B76E10F7}"/>
              </a:ext>
            </a:extLst>
          </p:cNvPr>
          <p:cNvSpPr>
            <a:spLocks noGrp="1" noChangeArrowheads="1"/>
          </p:cNvSpPr>
          <p:nvPr>
            <p:ph type="body" sz="quarter" idx="3"/>
          </p:nvPr>
        </p:nvSpPr>
        <p:spPr bwMode="auto">
          <a:xfrm>
            <a:off x="244475" y="4560888"/>
            <a:ext cx="68262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41" tIns="49371" rIns="98741" bIns="49371" numCol="1" anchor="t" anchorCtr="0" compatLnSpc="1">
            <a:prstTxWarp prst="textNoShape">
              <a:avLst/>
            </a:prstTxWarp>
          </a:bodyPr>
          <a:lstStyle/>
          <a:p>
            <a:pPr lvl="0"/>
            <a:r>
              <a:rPr lang="en-US" altLang="en-US" noProof="0"/>
              <a:t>NOTES: 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QUESTIONS: ____________________________________________________________________</a:t>
            </a:r>
          </a:p>
          <a:p>
            <a:pPr lvl="0"/>
            <a:endParaRPr lang="en-US" altLang="en-US" noProof="0"/>
          </a:p>
          <a:p>
            <a:pPr lvl="0"/>
            <a:r>
              <a:rPr lang="en-US" altLang="en-US" noProof="0"/>
              <a:t>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p:txBody>
      </p:sp>
      <p:sp>
        <p:nvSpPr>
          <p:cNvPr id="6148" name="Rectangle 4">
            <a:extLst>
              <a:ext uri="{FF2B5EF4-FFF2-40B4-BE49-F238E27FC236}">
                <a16:creationId xmlns:a16="http://schemas.microsoft.com/office/drawing/2014/main" id="{B2AB5C07-983F-4F23-BAB7-7322197860D6}"/>
              </a:ext>
            </a:extLst>
          </p:cNvPr>
          <p:cNvSpPr>
            <a:spLocks noGrp="1" noRot="1" noChangeAspect="1" noChangeArrowheads="1" noTextEdit="1"/>
          </p:cNvSpPr>
          <p:nvPr>
            <p:ph type="sldImg" idx="2"/>
          </p:nvPr>
        </p:nvSpPr>
        <p:spPr bwMode="auto">
          <a:xfrm>
            <a:off x="1266825" y="727075"/>
            <a:ext cx="4781550" cy="35861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9F1A0C4-9112-4FFF-87C0-DC7444683037}"/>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98A02319-1F2A-4C68-BAE5-95F413841C7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D90EFF35-6CD7-4915-88D3-F91734392D7B}"/>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BA23D1FB-E896-4A75-B700-EDCD2ABCFBE5}"/>
                </a:ext>
              </a:extLst>
            </p:cNvPr>
            <p:cNvSpPr>
              <a:spLocks/>
            </p:cNvSpPr>
            <p:nvPr/>
          </p:nvSpPr>
          <p:spPr bwMode="auto">
            <a:xfrm>
              <a:off x="641350" y="0"/>
              <a:ext cx="1365250" cy="3971925"/>
            </a:xfrm>
            <a:custGeom>
              <a:avLst/>
              <a:gdLst>
                <a:gd name="T0" fmla="*/ 0 w 860"/>
                <a:gd name="T1" fmla="*/ 2147483646 h 2502"/>
                <a:gd name="T2" fmla="*/ 2147483646 w 860"/>
                <a:gd name="T3" fmla="*/ 2147483646 h 2502"/>
                <a:gd name="T4" fmla="*/ 2147483646 w 860"/>
                <a:gd name="T5" fmla="*/ 0 h 2502"/>
                <a:gd name="T6" fmla="*/ 2147483646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589136D1-6742-4729-AE44-89864F42BEDF}"/>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5069F740-D405-4678-B2D2-99F8F3567BB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1271BE4E-3407-44BC-9F21-FD3BB485266A}"/>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93908C5E-1DB9-4D0D-A623-7E486D2504A9}"/>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1B53D197-0316-44B7-840E-BBAFAB3303D2}"/>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83EB7741-29C5-4184-BF03-DAF57169AA36}"/>
              </a:ext>
            </a:extLst>
          </p:cNvPr>
          <p:cNvSpPr>
            <a:spLocks/>
          </p:cNvSpPr>
          <p:nvPr/>
        </p:nvSpPr>
        <p:spPr bwMode="auto">
          <a:xfrm>
            <a:off x="203200" y="3771900"/>
            <a:ext cx="361950" cy="90488"/>
          </a:xfrm>
          <a:custGeom>
            <a:avLst/>
            <a:gdLst>
              <a:gd name="T0" fmla="*/ 2147483646 w 228"/>
              <a:gd name="T1" fmla="*/ 2147483646 h 57"/>
              <a:gd name="T2" fmla="*/ 0 w 228"/>
              <a:gd name="T3" fmla="*/ 0 h 57"/>
              <a:gd name="T4" fmla="*/ 2147483646 w 228"/>
              <a:gd name="T5" fmla="*/ 2147483646 h 57"/>
              <a:gd name="T6" fmla="*/ 2147483646 w 228"/>
              <a:gd name="T7" fmla="*/ 2147483646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7698C809-172F-4AAA-B039-409D0713CB1C}"/>
              </a:ext>
            </a:extLst>
          </p:cNvPr>
          <p:cNvSpPr>
            <a:spLocks/>
          </p:cNvSpPr>
          <p:nvPr/>
        </p:nvSpPr>
        <p:spPr bwMode="auto">
          <a:xfrm>
            <a:off x="560388" y="3867150"/>
            <a:ext cx="61912" cy="80963"/>
          </a:xfrm>
          <a:custGeom>
            <a:avLst/>
            <a:gdLst>
              <a:gd name="T0" fmla="*/ 0 w 39"/>
              <a:gd name="T1" fmla="*/ 0 h 51"/>
              <a:gd name="T2" fmla="*/ 2147483646 w 39"/>
              <a:gd name="T3" fmla="*/ 2147483646 h 51"/>
              <a:gd name="T4" fmla="*/ 2147483646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4DE0B5ED-9985-4F3A-AF12-8BEAFB03BCE0}"/>
              </a:ext>
            </a:extLst>
          </p:cNvPr>
          <p:cNvSpPr>
            <a:spLocks noGrp="1"/>
          </p:cNvSpPr>
          <p:nvPr>
            <p:ph type="dt" sz="half" idx="10"/>
          </p:nvPr>
        </p:nvSpPr>
        <p:spPr>
          <a:xfrm>
            <a:off x="7326313" y="6116638"/>
            <a:ext cx="857250" cy="365125"/>
          </a:xfrm>
        </p:spPr>
        <p:txBody>
          <a:bodyPr/>
          <a:lstStyle>
            <a:lvl1pPr>
              <a:defRPr/>
            </a:lvl1pPr>
          </a:lstStyle>
          <a:p>
            <a:pPr>
              <a:defRPr/>
            </a:pPr>
            <a:endParaRPr lang="en-US" altLang="en-US"/>
          </a:p>
        </p:txBody>
      </p:sp>
      <p:sp>
        <p:nvSpPr>
          <p:cNvPr id="14" name="Footer Placeholder 4">
            <a:extLst>
              <a:ext uri="{FF2B5EF4-FFF2-40B4-BE49-F238E27FC236}">
                <a16:creationId xmlns:a16="http://schemas.microsoft.com/office/drawing/2014/main" id="{C627EFDA-04D3-43F7-9BBD-2B2E2E2346A4}"/>
              </a:ext>
            </a:extLst>
          </p:cNvPr>
          <p:cNvSpPr>
            <a:spLocks noGrp="1"/>
          </p:cNvSpPr>
          <p:nvPr>
            <p:ph type="ftr" sz="quarter" idx="11"/>
          </p:nvPr>
        </p:nvSpPr>
        <p:spPr>
          <a:xfrm>
            <a:off x="3624263" y="6116638"/>
            <a:ext cx="3608387" cy="365125"/>
          </a:xfrm>
        </p:spPr>
        <p:txBody>
          <a:bodyPr/>
          <a:lstStyle>
            <a:lvl1pPr>
              <a:defRPr/>
            </a:lvl1pPr>
          </a:lstStyle>
          <a:p>
            <a:pPr>
              <a:defRPr/>
            </a:pPr>
            <a:endParaRPr lang="en-US" altLang="en-US"/>
          </a:p>
        </p:txBody>
      </p:sp>
      <p:sp>
        <p:nvSpPr>
          <p:cNvPr id="15" name="Slide Number Placeholder 5">
            <a:extLst>
              <a:ext uri="{FF2B5EF4-FFF2-40B4-BE49-F238E27FC236}">
                <a16:creationId xmlns:a16="http://schemas.microsoft.com/office/drawing/2014/main" id="{E521E78F-5D67-4297-8B02-CCF92FFD3568}"/>
              </a:ext>
            </a:extLst>
          </p:cNvPr>
          <p:cNvSpPr>
            <a:spLocks noGrp="1"/>
          </p:cNvSpPr>
          <p:nvPr>
            <p:ph type="sldNum" sz="quarter" idx="12"/>
          </p:nvPr>
        </p:nvSpPr>
        <p:spPr>
          <a:xfrm>
            <a:off x="8275638" y="6116638"/>
            <a:ext cx="411162" cy="365125"/>
          </a:xfrm>
        </p:spPr>
        <p:txBody>
          <a:bodyPr/>
          <a:lstStyle>
            <a:lvl1pPr>
              <a:defRPr/>
            </a:lvl1pPr>
          </a:lstStyle>
          <a:p>
            <a:pPr>
              <a:defRPr/>
            </a:pPr>
            <a:fld id="{525BC71B-E046-4166-8231-1E279DB5B76B}" type="slidenum">
              <a:rPr lang="en-US" altLang="en-US"/>
              <a:pPr>
                <a:defRPr/>
              </a:pPr>
              <a:t>‹#›</a:t>
            </a:fld>
            <a:endParaRPr lang="en-US" altLang="en-US"/>
          </a:p>
        </p:txBody>
      </p:sp>
    </p:spTree>
    <p:extLst>
      <p:ext uri="{BB962C8B-B14F-4D97-AF65-F5344CB8AC3E}">
        <p14:creationId xmlns:p14="http://schemas.microsoft.com/office/powerpoint/2010/main" val="7119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B7047B0-F9E4-461F-86C3-B633DE55DF50}"/>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628D870D-B529-4763-A42C-E9F1A902608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DD23C1A2-9AF3-4F50-BFCC-FB668DFF3A6E}"/>
              </a:ext>
            </a:extLst>
          </p:cNvPr>
          <p:cNvSpPr>
            <a:spLocks noGrp="1"/>
          </p:cNvSpPr>
          <p:nvPr>
            <p:ph type="sldNum" sz="quarter" idx="12"/>
          </p:nvPr>
        </p:nvSpPr>
        <p:spPr/>
        <p:txBody>
          <a:bodyPr/>
          <a:lstStyle>
            <a:lvl1pPr>
              <a:defRPr/>
            </a:lvl1pPr>
          </a:lstStyle>
          <a:p>
            <a:pPr>
              <a:defRPr/>
            </a:pPr>
            <a:fld id="{6160DD37-F005-4F35-845E-65139EE9A5DA}" type="slidenum">
              <a:rPr lang="en-US" altLang="en-US"/>
              <a:pPr>
                <a:defRPr/>
              </a:pPr>
              <a:t>‹#›</a:t>
            </a:fld>
            <a:endParaRPr lang="en-US" altLang="en-US"/>
          </a:p>
        </p:txBody>
      </p:sp>
    </p:spTree>
    <p:extLst>
      <p:ext uri="{BB962C8B-B14F-4D97-AF65-F5344CB8AC3E}">
        <p14:creationId xmlns:p14="http://schemas.microsoft.com/office/powerpoint/2010/main" val="171574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88701A-EE15-41FE-8A12-45F4C9D3F59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2E865F9-A671-428F-ABD1-5F2D368F77B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F331095-4139-466C-9F00-355F416BC4F7}"/>
              </a:ext>
            </a:extLst>
          </p:cNvPr>
          <p:cNvSpPr>
            <a:spLocks noGrp="1"/>
          </p:cNvSpPr>
          <p:nvPr>
            <p:ph type="sldNum" sz="quarter" idx="12"/>
          </p:nvPr>
        </p:nvSpPr>
        <p:spPr/>
        <p:txBody>
          <a:bodyPr/>
          <a:lstStyle>
            <a:lvl1pPr>
              <a:defRPr/>
            </a:lvl1pPr>
          </a:lstStyle>
          <a:p>
            <a:pPr>
              <a:defRPr/>
            </a:pPr>
            <a:fld id="{055F7833-DE98-499D-AC14-3B6CF739E447}" type="slidenum">
              <a:rPr lang="en-US" altLang="en-US"/>
              <a:pPr>
                <a:defRPr/>
              </a:pPr>
              <a:t>‹#›</a:t>
            </a:fld>
            <a:endParaRPr lang="en-US" altLang="en-US"/>
          </a:p>
        </p:txBody>
      </p:sp>
    </p:spTree>
    <p:extLst>
      <p:ext uri="{BB962C8B-B14F-4D97-AF65-F5344CB8AC3E}">
        <p14:creationId xmlns:p14="http://schemas.microsoft.com/office/powerpoint/2010/main" val="495461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4E3A53-557F-4BA6-8252-107ABDA7F4C7}"/>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a:extLst>
              <a:ext uri="{FF2B5EF4-FFF2-40B4-BE49-F238E27FC236}">
                <a16:creationId xmlns:a16="http://schemas.microsoft.com/office/drawing/2014/main" id="{F4892690-9D99-459F-9FC6-D8FA618C2B39}"/>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9B9013AE-D60D-4477-AF8E-2B03F95D5496}"/>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0F569878-6E33-4D19-BD18-3D5A0E0C1989}"/>
              </a:ext>
            </a:extLst>
          </p:cNvPr>
          <p:cNvSpPr>
            <a:spLocks noGrp="1"/>
          </p:cNvSpPr>
          <p:nvPr>
            <p:ph type="ftr" sz="quarter" idx="15"/>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4376AA6B-2613-48B7-8367-D8DC86372CA2}"/>
              </a:ext>
            </a:extLst>
          </p:cNvPr>
          <p:cNvSpPr>
            <a:spLocks noGrp="1"/>
          </p:cNvSpPr>
          <p:nvPr>
            <p:ph type="sldNum" sz="quarter" idx="16"/>
          </p:nvPr>
        </p:nvSpPr>
        <p:spPr/>
        <p:txBody>
          <a:bodyPr/>
          <a:lstStyle>
            <a:lvl1pPr>
              <a:defRPr/>
            </a:lvl1pPr>
          </a:lstStyle>
          <a:p>
            <a:pPr>
              <a:defRPr/>
            </a:pPr>
            <a:fld id="{FB9881E8-EC1C-4060-BD7C-68B31B81559A}" type="slidenum">
              <a:rPr lang="en-US" altLang="en-US"/>
              <a:pPr>
                <a:defRPr/>
              </a:pPr>
              <a:t>‹#›</a:t>
            </a:fld>
            <a:endParaRPr lang="en-US" altLang="en-US"/>
          </a:p>
        </p:txBody>
      </p:sp>
    </p:spTree>
    <p:extLst>
      <p:ext uri="{BB962C8B-B14F-4D97-AF65-F5344CB8AC3E}">
        <p14:creationId xmlns:p14="http://schemas.microsoft.com/office/powerpoint/2010/main" val="3941365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AFDB05-A8ED-48F3-91D6-A4FF3D19C453}"/>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8424135F-EC2A-48AF-B3DA-95B808E476F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3025768-6CE8-4EA1-9AC0-5F28617BA9C0}"/>
              </a:ext>
            </a:extLst>
          </p:cNvPr>
          <p:cNvSpPr>
            <a:spLocks noGrp="1"/>
          </p:cNvSpPr>
          <p:nvPr>
            <p:ph type="sldNum" sz="quarter" idx="12"/>
          </p:nvPr>
        </p:nvSpPr>
        <p:spPr/>
        <p:txBody>
          <a:bodyPr/>
          <a:lstStyle>
            <a:lvl1pPr>
              <a:defRPr/>
            </a:lvl1pPr>
          </a:lstStyle>
          <a:p>
            <a:pPr>
              <a:defRPr/>
            </a:pPr>
            <a:fld id="{FFB8F990-47F3-4AD5-BD79-240BD0B25B6A}" type="slidenum">
              <a:rPr lang="en-US" altLang="en-US"/>
              <a:pPr>
                <a:defRPr/>
              </a:pPr>
              <a:t>‹#›</a:t>
            </a:fld>
            <a:endParaRPr lang="en-US" altLang="en-US"/>
          </a:p>
        </p:txBody>
      </p:sp>
    </p:spTree>
    <p:extLst>
      <p:ext uri="{BB962C8B-B14F-4D97-AF65-F5344CB8AC3E}">
        <p14:creationId xmlns:p14="http://schemas.microsoft.com/office/powerpoint/2010/main" val="137930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BD4263-4729-4611-B107-ADD014B8A273}"/>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a:extLst>
              <a:ext uri="{FF2B5EF4-FFF2-40B4-BE49-F238E27FC236}">
                <a16:creationId xmlns:a16="http://schemas.microsoft.com/office/drawing/2014/main" id="{81C0F964-BC8E-4E75-8AE5-F82E08F7E7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7965D169-0422-43BC-858F-82F6B68AE545}"/>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D09EF9A4-CDF2-4295-98A4-44EC39DE5CBE}"/>
              </a:ext>
            </a:extLst>
          </p:cNvPr>
          <p:cNvSpPr>
            <a:spLocks noGrp="1"/>
          </p:cNvSpPr>
          <p:nvPr>
            <p:ph type="ftr" sz="quarter" idx="15"/>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3D0642D3-C289-4A5E-ACAA-30C78F45DB24}"/>
              </a:ext>
            </a:extLst>
          </p:cNvPr>
          <p:cNvSpPr>
            <a:spLocks noGrp="1"/>
          </p:cNvSpPr>
          <p:nvPr>
            <p:ph type="sldNum" sz="quarter" idx="16"/>
          </p:nvPr>
        </p:nvSpPr>
        <p:spPr/>
        <p:txBody>
          <a:bodyPr/>
          <a:lstStyle>
            <a:lvl1pPr>
              <a:defRPr/>
            </a:lvl1pPr>
          </a:lstStyle>
          <a:p>
            <a:pPr>
              <a:defRPr/>
            </a:pPr>
            <a:fld id="{C2CE3BAE-A10C-44AB-9742-ABBBC0593C46}" type="slidenum">
              <a:rPr lang="en-US" altLang="en-US"/>
              <a:pPr>
                <a:defRPr/>
              </a:pPr>
              <a:t>‹#›</a:t>
            </a:fld>
            <a:endParaRPr lang="en-US" altLang="en-US"/>
          </a:p>
        </p:txBody>
      </p:sp>
    </p:spTree>
    <p:extLst>
      <p:ext uri="{BB962C8B-B14F-4D97-AF65-F5344CB8AC3E}">
        <p14:creationId xmlns:p14="http://schemas.microsoft.com/office/powerpoint/2010/main" val="3667959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07EC7EB2-5DD7-4036-817D-53F8879F683E}"/>
              </a:ext>
            </a:extLst>
          </p:cNvPr>
          <p:cNvSpPr>
            <a:spLocks noGrp="1"/>
          </p:cNvSpPr>
          <p:nvPr>
            <p:ph type="dt" sz="half" idx="14"/>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1D71606-BA82-4070-8028-4BAC37508CBC}"/>
              </a:ext>
            </a:extLst>
          </p:cNvPr>
          <p:cNvSpPr>
            <a:spLocks noGrp="1"/>
          </p:cNvSpPr>
          <p:nvPr>
            <p:ph type="ftr" sz="quarter" idx="15"/>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C558DD65-5472-45A9-90F5-78D6D3F9DBF5}"/>
              </a:ext>
            </a:extLst>
          </p:cNvPr>
          <p:cNvSpPr>
            <a:spLocks noGrp="1"/>
          </p:cNvSpPr>
          <p:nvPr>
            <p:ph type="sldNum" sz="quarter" idx="16"/>
          </p:nvPr>
        </p:nvSpPr>
        <p:spPr/>
        <p:txBody>
          <a:bodyPr/>
          <a:lstStyle>
            <a:lvl1pPr>
              <a:defRPr/>
            </a:lvl1pPr>
          </a:lstStyle>
          <a:p>
            <a:pPr>
              <a:defRPr/>
            </a:pPr>
            <a:fld id="{6C129F8A-1F97-4EE2-963A-3BACC2451D2B}" type="slidenum">
              <a:rPr lang="en-US" altLang="en-US"/>
              <a:pPr>
                <a:defRPr/>
              </a:pPr>
              <a:t>‹#›</a:t>
            </a:fld>
            <a:endParaRPr lang="en-US" altLang="en-US"/>
          </a:p>
        </p:txBody>
      </p:sp>
    </p:spTree>
    <p:extLst>
      <p:ext uri="{BB962C8B-B14F-4D97-AF65-F5344CB8AC3E}">
        <p14:creationId xmlns:p14="http://schemas.microsoft.com/office/powerpoint/2010/main" val="2246318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ACE97A-2FE1-4917-9B64-2435831FC67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260CD90-F558-43CD-A8CC-9C4948E5A84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77B555A-41F6-46AA-88E9-C9034168B8A8}"/>
              </a:ext>
            </a:extLst>
          </p:cNvPr>
          <p:cNvSpPr>
            <a:spLocks noGrp="1"/>
          </p:cNvSpPr>
          <p:nvPr>
            <p:ph type="sldNum" sz="quarter" idx="12"/>
          </p:nvPr>
        </p:nvSpPr>
        <p:spPr/>
        <p:txBody>
          <a:bodyPr/>
          <a:lstStyle>
            <a:lvl1pPr>
              <a:defRPr/>
            </a:lvl1pPr>
          </a:lstStyle>
          <a:p>
            <a:pPr>
              <a:defRPr/>
            </a:pPr>
            <a:fld id="{60466F26-B228-4EF3-BBCB-B4E723DFF6D0}" type="slidenum">
              <a:rPr lang="en-US" altLang="en-US"/>
              <a:pPr>
                <a:defRPr/>
              </a:pPr>
              <a:t>‹#›</a:t>
            </a:fld>
            <a:endParaRPr lang="en-US" altLang="en-US"/>
          </a:p>
        </p:txBody>
      </p:sp>
    </p:spTree>
    <p:extLst>
      <p:ext uri="{BB962C8B-B14F-4D97-AF65-F5344CB8AC3E}">
        <p14:creationId xmlns:p14="http://schemas.microsoft.com/office/powerpoint/2010/main" val="1895353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42FA7F9-2399-4584-AA94-800E22C680B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F5871B7-9BA0-4949-B2F5-EF71A65A1E5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FEDE51A-CA76-49EF-B64E-F268E76531A9}"/>
              </a:ext>
            </a:extLst>
          </p:cNvPr>
          <p:cNvSpPr>
            <a:spLocks noGrp="1"/>
          </p:cNvSpPr>
          <p:nvPr>
            <p:ph type="sldNum" sz="quarter" idx="12"/>
          </p:nvPr>
        </p:nvSpPr>
        <p:spPr/>
        <p:txBody>
          <a:bodyPr/>
          <a:lstStyle>
            <a:lvl1pPr>
              <a:defRPr/>
            </a:lvl1pPr>
          </a:lstStyle>
          <a:p>
            <a:pPr>
              <a:defRPr/>
            </a:pPr>
            <a:fld id="{67D52A7B-90BD-4C03-B0B4-D4962A6B986C}" type="slidenum">
              <a:rPr lang="en-US" altLang="en-US"/>
              <a:pPr>
                <a:defRPr/>
              </a:pPr>
              <a:t>‹#›</a:t>
            </a:fld>
            <a:endParaRPr lang="en-US" altLang="en-US"/>
          </a:p>
        </p:txBody>
      </p:sp>
    </p:spTree>
    <p:extLst>
      <p:ext uri="{BB962C8B-B14F-4D97-AF65-F5344CB8AC3E}">
        <p14:creationId xmlns:p14="http://schemas.microsoft.com/office/powerpoint/2010/main" val="4118265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154916-DB97-4E62-B490-393693ED6467}"/>
              </a:ext>
            </a:extLst>
          </p:cNvPr>
          <p:cNvSpPr>
            <a:spLocks noGrp="1"/>
          </p:cNvSpPr>
          <p:nvPr>
            <p:ph type="dt" sz="half" idx="10"/>
          </p:nvPr>
        </p:nvSpPr>
        <p:spPr>
          <a:xfrm>
            <a:off x="7343775" y="6108700"/>
            <a:ext cx="857250" cy="365125"/>
          </a:xfrm>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C8FFF3A-1381-4328-8BE0-6C91667C23A4}"/>
              </a:ext>
            </a:extLst>
          </p:cNvPr>
          <p:cNvSpPr>
            <a:spLocks noGrp="1"/>
          </p:cNvSpPr>
          <p:nvPr>
            <p:ph type="ftr" sz="quarter" idx="11"/>
          </p:nvPr>
        </p:nvSpPr>
        <p:spPr>
          <a:xfrm>
            <a:off x="1973263" y="6108700"/>
            <a:ext cx="5313362" cy="365125"/>
          </a:xfrm>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6B56AFAD-8E59-4D03-8B62-93CFC21B8815}"/>
              </a:ext>
            </a:extLst>
          </p:cNvPr>
          <p:cNvSpPr>
            <a:spLocks noGrp="1"/>
          </p:cNvSpPr>
          <p:nvPr>
            <p:ph type="sldNum" sz="quarter" idx="12"/>
          </p:nvPr>
        </p:nvSpPr>
        <p:spPr>
          <a:xfrm>
            <a:off x="8258175" y="6108700"/>
            <a:ext cx="428625" cy="365125"/>
          </a:xfrm>
        </p:spPr>
        <p:txBody>
          <a:bodyPr/>
          <a:lstStyle>
            <a:lvl1pPr>
              <a:defRPr/>
            </a:lvl1pPr>
          </a:lstStyle>
          <a:p>
            <a:pPr>
              <a:defRPr/>
            </a:pPr>
            <a:fld id="{F2BB2622-20FE-4BF6-90E6-3182A7AA1CC1}" type="slidenum">
              <a:rPr lang="en-US" altLang="en-US"/>
              <a:pPr>
                <a:defRPr/>
              </a:pPr>
              <a:t>‹#›</a:t>
            </a:fld>
            <a:endParaRPr lang="en-US" altLang="en-US"/>
          </a:p>
        </p:txBody>
      </p:sp>
    </p:spTree>
    <p:extLst>
      <p:ext uri="{BB962C8B-B14F-4D97-AF65-F5344CB8AC3E}">
        <p14:creationId xmlns:p14="http://schemas.microsoft.com/office/powerpoint/2010/main" val="880185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7FBBF9-9420-46C0-B6EA-8617576A727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5A67859-CD7F-4784-A702-108AC2B4B771}"/>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DA8F624-C1D3-469E-A8C7-996A34C9F3E1}"/>
              </a:ext>
            </a:extLst>
          </p:cNvPr>
          <p:cNvSpPr>
            <a:spLocks noGrp="1"/>
          </p:cNvSpPr>
          <p:nvPr>
            <p:ph type="sldNum" sz="quarter" idx="12"/>
          </p:nvPr>
        </p:nvSpPr>
        <p:spPr/>
        <p:txBody>
          <a:bodyPr/>
          <a:lstStyle>
            <a:lvl1pPr>
              <a:defRPr/>
            </a:lvl1pPr>
          </a:lstStyle>
          <a:p>
            <a:pPr>
              <a:defRPr/>
            </a:pPr>
            <a:fld id="{2CB04410-261A-4EA2-A6DA-A6C22AE8BEA6}" type="slidenum">
              <a:rPr lang="en-US" altLang="en-US"/>
              <a:pPr>
                <a:defRPr/>
              </a:pPr>
              <a:t>‹#›</a:t>
            </a:fld>
            <a:endParaRPr lang="en-US" altLang="en-US"/>
          </a:p>
        </p:txBody>
      </p:sp>
    </p:spTree>
    <p:extLst>
      <p:ext uri="{BB962C8B-B14F-4D97-AF65-F5344CB8AC3E}">
        <p14:creationId xmlns:p14="http://schemas.microsoft.com/office/powerpoint/2010/main" val="293388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226DC834-A86F-4C71-99D9-81B1892DD0B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43A9BC3E-6CC4-4884-A8C9-FA7ED86ECE1B}"/>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E8027C8-FDAC-4B67-A74F-D6AE3F0145F7}"/>
              </a:ext>
            </a:extLst>
          </p:cNvPr>
          <p:cNvSpPr>
            <a:spLocks noGrp="1"/>
          </p:cNvSpPr>
          <p:nvPr>
            <p:ph type="sldNum" sz="quarter" idx="12"/>
          </p:nvPr>
        </p:nvSpPr>
        <p:spPr/>
        <p:txBody>
          <a:bodyPr/>
          <a:lstStyle>
            <a:lvl1pPr>
              <a:defRPr/>
            </a:lvl1pPr>
          </a:lstStyle>
          <a:p>
            <a:pPr>
              <a:defRPr/>
            </a:pPr>
            <a:fld id="{5F055CD3-C1DB-4477-A7F4-B71C7FB1CFDE}" type="slidenum">
              <a:rPr lang="en-US" altLang="en-US"/>
              <a:pPr>
                <a:defRPr/>
              </a:pPr>
              <a:t>‹#›</a:t>
            </a:fld>
            <a:endParaRPr lang="en-US" altLang="en-US"/>
          </a:p>
        </p:txBody>
      </p:sp>
    </p:spTree>
    <p:extLst>
      <p:ext uri="{BB962C8B-B14F-4D97-AF65-F5344CB8AC3E}">
        <p14:creationId xmlns:p14="http://schemas.microsoft.com/office/powerpoint/2010/main" val="257573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5BFB3A30-51A5-41EA-A713-15BDDCF51E20}"/>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0F1A4F2A-A366-4432-9663-DD5027C88F87}"/>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50E6D39A-BBBA-4DC9-8989-9CEF3B71B4C2}"/>
              </a:ext>
            </a:extLst>
          </p:cNvPr>
          <p:cNvSpPr>
            <a:spLocks noGrp="1"/>
          </p:cNvSpPr>
          <p:nvPr>
            <p:ph type="sldNum" sz="quarter" idx="12"/>
          </p:nvPr>
        </p:nvSpPr>
        <p:spPr/>
        <p:txBody>
          <a:bodyPr/>
          <a:lstStyle>
            <a:lvl1pPr>
              <a:defRPr/>
            </a:lvl1pPr>
          </a:lstStyle>
          <a:p>
            <a:pPr>
              <a:defRPr/>
            </a:pPr>
            <a:fld id="{8401B392-6D5D-412C-8847-348FCCCFA5BD}" type="slidenum">
              <a:rPr lang="en-US" altLang="en-US"/>
              <a:pPr>
                <a:defRPr/>
              </a:pPr>
              <a:t>‹#›</a:t>
            </a:fld>
            <a:endParaRPr lang="en-US" altLang="en-US"/>
          </a:p>
        </p:txBody>
      </p:sp>
    </p:spTree>
    <p:extLst>
      <p:ext uri="{BB962C8B-B14F-4D97-AF65-F5344CB8AC3E}">
        <p14:creationId xmlns:p14="http://schemas.microsoft.com/office/powerpoint/2010/main" val="2365168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0CE0D002-F092-4A78-A053-9B57DD6C5B87}"/>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14B5FB92-F13F-44D9-B17C-5795F038319A}"/>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BBE830DD-C9D1-4B4D-BDCA-489E185EE05F}"/>
              </a:ext>
            </a:extLst>
          </p:cNvPr>
          <p:cNvSpPr>
            <a:spLocks noGrp="1"/>
          </p:cNvSpPr>
          <p:nvPr>
            <p:ph type="sldNum" sz="quarter" idx="12"/>
          </p:nvPr>
        </p:nvSpPr>
        <p:spPr/>
        <p:txBody>
          <a:bodyPr/>
          <a:lstStyle>
            <a:lvl1pPr>
              <a:defRPr/>
            </a:lvl1pPr>
          </a:lstStyle>
          <a:p>
            <a:pPr>
              <a:defRPr/>
            </a:pPr>
            <a:fld id="{6BBD97A7-EE3D-43CA-B449-D53C46A3D46C}" type="slidenum">
              <a:rPr lang="en-US" altLang="en-US"/>
              <a:pPr>
                <a:defRPr/>
              </a:pPr>
              <a:t>‹#›</a:t>
            </a:fld>
            <a:endParaRPr lang="en-US" altLang="en-US"/>
          </a:p>
        </p:txBody>
      </p:sp>
    </p:spTree>
    <p:extLst>
      <p:ext uri="{BB962C8B-B14F-4D97-AF65-F5344CB8AC3E}">
        <p14:creationId xmlns:p14="http://schemas.microsoft.com/office/powerpoint/2010/main" val="86562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0AE90E3-B26D-40BC-B2CE-CBE28D36FFBE}"/>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0BD383BD-43FE-4F6A-AA16-A29753AA6BA4}"/>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AC91E46F-7CDB-4094-8C3D-DC49437A84C1}"/>
              </a:ext>
            </a:extLst>
          </p:cNvPr>
          <p:cNvSpPr>
            <a:spLocks noGrp="1"/>
          </p:cNvSpPr>
          <p:nvPr>
            <p:ph type="sldNum" sz="quarter" idx="12"/>
          </p:nvPr>
        </p:nvSpPr>
        <p:spPr/>
        <p:txBody>
          <a:bodyPr/>
          <a:lstStyle>
            <a:lvl1pPr>
              <a:defRPr/>
            </a:lvl1pPr>
          </a:lstStyle>
          <a:p>
            <a:pPr>
              <a:defRPr/>
            </a:pPr>
            <a:fld id="{8FC2F4FE-2BF9-4C72-9885-C0C9D66A87F7}" type="slidenum">
              <a:rPr lang="en-US" altLang="en-US"/>
              <a:pPr>
                <a:defRPr/>
              </a:pPr>
              <a:t>‹#›</a:t>
            </a:fld>
            <a:endParaRPr lang="en-US" altLang="en-US"/>
          </a:p>
        </p:txBody>
      </p:sp>
    </p:spTree>
    <p:extLst>
      <p:ext uri="{BB962C8B-B14F-4D97-AF65-F5344CB8AC3E}">
        <p14:creationId xmlns:p14="http://schemas.microsoft.com/office/powerpoint/2010/main" val="4100028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1F11899-5ED1-4853-9693-1CD32238A3B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AD577EB8-1207-4D94-8A32-A33FED5FD214}"/>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7F18FE93-EB82-4B5E-AC3B-D03FB90DF387}"/>
              </a:ext>
            </a:extLst>
          </p:cNvPr>
          <p:cNvSpPr>
            <a:spLocks noGrp="1"/>
          </p:cNvSpPr>
          <p:nvPr>
            <p:ph type="sldNum" sz="quarter" idx="12"/>
          </p:nvPr>
        </p:nvSpPr>
        <p:spPr/>
        <p:txBody>
          <a:bodyPr/>
          <a:lstStyle>
            <a:lvl1pPr>
              <a:defRPr/>
            </a:lvl1pPr>
          </a:lstStyle>
          <a:p>
            <a:pPr>
              <a:defRPr/>
            </a:pPr>
            <a:fld id="{4B45A82F-9EB2-47B8-A6D2-C38A29998090}" type="slidenum">
              <a:rPr lang="en-US" altLang="en-US"/>
              <a:pPr>
                <a:defRPr/>
              </a:pPr>
              <a:t>‹#›</a:t>
            </a:fld>
            <a:endParaRPr lang="en-US" altLang="en-US"/>
          </a:p>
        </p:txBody>
      </p:sp>
    </p:spTree>
    <p:extLst>
      <p:ext uri="{BB962C8B-B14F-4D97-AF65-F5344CB8AC3E}">
        <p14:creationId xmlns:p14="http://schemas.microsoft.com/office/powerpoint/2010/main" val="2718249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043B818-BEF3-43CD-A19F-819E661FF428}"/>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A35F6606-027E-47DE-A4E9-951CBAB57186}"/>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6983A155-A2C3-4EC7-8FCA-3CBCFD8717DE}"/>
              </a:ext>
            </a:extLst>
          </p:cNvPr>
          <p:cNvSpPr>
            <a:spLocks noGrp="1"/>
          </p:cNvSpPr>
          <p:nvPr>
            <p:ph type="sldNum" sz="quarter" idx="12"/>
          </p:nvPr>
        </p:nvSpPr>
        <p:spPr/>
        <p:txBody>
          <a:bodyPr/>
          <a:lstStyle>
            <a:lvl1pPr>
              <a:defRPr/>
            </a:lvl1pPr>
          </a:lstStyle>
          <a:p>
            <a:pPr>
              <a:defRPr/>
            </a:pPr>
            <a:fld id="{2403CCED-5A62-44F9-A410-9FD79B0C70C3}" type="slidenum">
              <a:rPr lang="en-US" altLang="en-US"/>
              <a:pPr>
                <a:defRPr/>
              </a:pPr>
              <a:t>‹#›</a:t>
            </a:fld>
            <a:endParaRPr lang="en-US" altLang="en-US"/>
          </a:p>
        </p:txBody>
      </p:sp>
    </p:spTree>
    <p:extLst>
      <p:ext uri="{BB962C8B-B14F-4D97-AF65-F5344CB8AC3E}">
        <p14:creationId xmlns:p14="http://schemas.microsoft.com/office/powerpoint/2010/main" val="259807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05522A09-2501-4FA6-A365-84D3708777CE}"/>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B3EC8C-2261-4CAF-9B0B-F27CAC728767}"/>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2147483646 w 676"/>
                <a:gd name="T5" fmla="*/ 2147483646 h 3333"/>
                <a:gd name="T6" fmla="*/ 2147483646 w 676"/>
                <a:gd name="T7" fmla="*/ 0 h 3333"/>
                <a:gd name="T8" fmla="*/ 2147483646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C2902A37-6632-48BF-A647-E256E714A621}"/>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2135C740-E7DB-4C3B-A5E6-7D81EFED64D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57EBD304-00C4-4B2D-97D6-42434D867844}"/>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C26ABD7-F288-4803-A68E-B954B28D75EA}"/>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CEA70D72-8697-4728-B49D-F4BCCF312E16}"/>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A654D228-6DFE-4FF5-AE68-35B1D0FB6E74}"/>
              </a:ext>
            </a:extLst>
          </p:cNvPr>
          <p:cNvSpPr>
            <a:spLocks noGrp="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69FE3577-6B63-4380-A703-796EB7B2FBF5}"/>
              </a:ext>
            </a:extLst>
          </p:cNvPr>
          <p:cNvSpPr>
            <a:spLocks noGrp="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7556A93-C9E8-4A55-88EB-B82D4DBB170D}"/>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85CD4F23-6194-4ABD-A8ED-723DA72269C9}"/>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8F38EC68-F4B9-4174-8BCD-219FFF140D42}"/>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D25BAB64-4322-4A7F-90E8-6729A18D79C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62" r:id="rId1"/>
    <p:sldLayoutId id="2147484263" r:id="rId2"/>
    <p:sldLayoutId id="2147484249" r:id="rId3"/>
    <p:sldLayoutId id="2147484250" r:id="rId4"/>
    <p:sldLayoutId id="2147484251" r:id="rId5"/>
    <p:sldLayoutId id="2147484252" r:id="rId6"/>
    <p:sldLayoutId id="2147484253" r:id="rId7"/>
    <p:sldLayoutId id="2147484254" r:id="rId8"/>
    <p:sldLayoutId id="2147484255" r:id="rId9"/>
    <p:sldLayoutId id="2147484256" r:id="rId10"/>
    <p:sldLayoutId id="2147484257" r:id="rId11"/>
    <p:sldLayoutId id="2147484264" r:id="rId12"/>
    <p:sldLayoutId id="2147484258" r:id="rId13"/>
    <p:sldLayoutId id="2147484265" r:id="rId14"/>
    <p:sldLayoutId id="2147484259" r:id="rId15"/>
    <p:sldLayoutId id="2147484260" r:id="rId16"/>
    <p:sldLayoutId id="2147484261" r:id="rId17"/>
  </p:sldLayoutIdLst>
  <p:txStyles>
    <p:title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panose="020B0503020204020204" pitchFamily="34" charset="0"/>
        </a:defRPr>
      </a:lvl2pPr>
      <a:lvl3pPr algn="ctr" defTabSz="457200" rtl="0" eaLnBrk="0" fontAlgn="base" hangingPunct="0">
        <a:spcBef>
          <a:spcPct val="0"/>
        </a:spcBef>
        <a:spcAft>
          <a:spcPct val="0"/>
        </a:spcAft>
        <a:defRPr sz="4000">
          <a:solidFill>
            <a:schemeClr val="tx1"/>
          </a:solidFill>
          <a:latin typeface="Corbel" panose="020B0503020204020204" pitchFamily="34" charset="0"/>
        </a:defRPr>
      </a:lvl3pPr>
      <a:lvl4pPr algn="ctr" defTabSz="457200" rtl="0" eaLnBrk="0" fontAlgn="base" hangingPunct="0">
        <a:spcBef>
          <a:spcPct val="0"/>
        </a:spcBef>
        <a:spcAft>
          <a:spcPct val="0"/>
        </a:spcAft>
        <a:defRPr sz="4000">
          <a:solidFill>
            <a:schemeClr val="tx1"/>
          </a:solidFill>
          <a:latin typeface="Corbel" panose="020B0503020204020204" pitchFamily="34" charset="0"/>
        </a:defRPr>
      </a:lvl4pPr>
      <a:lvl5pPr algn="ctr" defTabSz="457200" rtl="0" eaLnBrk="0" fontAlgn="base" hangingPunct="0">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rgbClr val="1287C3"/>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1287C3"/>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rgbClr val="1287C3"/>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rgbClr val="1287C3"/>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rgbClr val="1287C3"/>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mmons.wikimedia.org/wiki/File:VFPt_cylindrical_magnets_repelling.svg" TargetMode="External"/><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hyperlink" Target="https://creativecommons.org/licenses/by-sa/3.0/deed.en" TargetMode="External"/><Relationship Id="rId5" Type="http://schemas.openxmlformats.org/officeDocument/2006/relationships/hyperlink" Target="https://commons.wikimedia.org/" TargetMode="External"/><Relationship Id="rId4" Type="http://schemas.openxmlformats.org/officeDocument/2006/relationships/hyperlink" Target="https://commons.wikimedia.org/wiki/User:Geek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545FB7B-5D97-4412-83C3-1C4AB9F04621}"/>
              </a:ext>
            </a:extLst>
          </p:cNvPr>
          <p:cNvSpPr>
            <a:spLocks noGrp="1"/>
          </p:cNvSpPr>
          <p:nvPr>
            <p:ph type="title"/>
          </p:nvPr>
        </p:nvSpPr>
        <p:spPr>
          <a:xfrm>
            <a:off x="1219200" y="0"/>
            <a:ext cx="7704138" cy="1981200"/>
          </a:xfrm>
        </p:spPr>
        <p:txBody>
          <a:bodyPr/>
          <a:lstStyle/>
          <a:p>
            <a:pPr eaLnBrk="1" hangingPunct="1"/>
            <a:r>
              <a:rPr lang="en-US" altLang="en-US">
                <a:ln>
                  <a:noFill/>
                </a:ln>
              </a:rPr>
              <a:t>The Final Stretch!</a:t>
            </a:r>
          </a:p>
        </p:txBody>
      </p:sp>
      <p:sp>
        <p:nvSpPr>
          <p:cNvPr id="4" name="Rectangle 3"/>
          <p:cNvSpPr>
            <a:spLocks noChangeArrowheads="1"/>
          </p:cNvSpPr>
          <p:nvPr/>
        </p:nvSpPr>
        <p:spPr bwMode="auto">
          <a:xfrm>
            <a:off x="3970338" y="5334000"/>
            <a:ext cx="4800600"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2971800" algn="ctr"/>
                <a:tab pos="5943600" algn="r"/>
              </a:tabLst>
              <a:defRPr>
                <a:solidFill>
                  <a:schemeClr val="tx1"/>
                </a:solidFill>
                <a:latin typeface="Arial" panose="020B0604020202020204" pitchFamily="34" charset="0"/>
              </a:defRPr>
            </a:lvl1pPr>
            <a:lvl2pPr>
              <a:tabLst>
                <a:tab pos="2971800" algn="ctr"/>
                <a:tab pos="5943600" algn="r"/>
              </a:tabLst>
              <a:defRPr>
                <a:solidFill>
                  <a:schemeClr val="tx1"/>
                </a:solidFill>
                <a:latin typeface="Arial" panose="020B0604020202020204" pitchFamily="34" charset="0"/>
              </a:defRPr>
            </a:lvl2pPr>
            <a:lvl3pPr>
              <a:tabLst>
                <a:tab pos="2971800" algn="ctr"/>
                <a:tab pos="5943600" algn="r"/>
              </a:tabLst>
              <a:defRPr>
                <a:solidFill>
                  <a:schemeClr val="tx1"/>
                </a:solidFill>
                <a:latin typeface="Arial" panose="020B0604020202020204" pitchFamily="34" charset="0"/>
              </a:defRPr>
            </a:lvl3pPr>
            <a:lvl4pPr>
              <a:tabLst>
                <a:tab pos="2971800" algn="ctr"/>
                <a:tab pos="5943600" algn="r"/>
              </a:tabLst>
              <a:defRPr>
                <a:solidFill>
                  <a:schemeClr val="tx1"/>
                </a:solidFill>
                <a:latin typeface="Arial" panose="020B0604020202020204" pitchFamily="34" charset="0"/>
              </a:defRPr>
            </a:lvl4pPr>
            <a:lvl5pPr>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en-US" altLang="en-US" sz="1200" b="0" i="0" u="none" strike="noStrike" cap="none" normalizeH="0" baseline="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Electrical Troubleshooting</a:t>
            </a: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by Ken Dickson-Self is licensed under a </a:t>
            </a:r>
            <a:r>
              <a:rPr kumimoji="0" lang="en-US" altLang="en-US" sz="1200" b="0" i="0" u="sng" strike="noStrike" cap="none" normalizeH="0" baseline="0" dirty="0" smtClean="0">
                <a:ln>
                  <a:noFill/>
                </a:ln>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Creative Commons Attribution-</a:t>
            </a:r>
            <a:r>
              <a:rPr kumimoji="0" lang="en-US" altLang="en-US" sz="1200" b="0" i="0" u="sng" strike="noStrike" cap="none" normalizeH="0" baseline="0" dirty="0" err="1" smtClean="0">
                <a:ln>
                  <a:noFill/>
                </a:ln>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ShareAlike</a:t>
            </a:r>
            <a:r>
              <a:rPr kumimoji="0" lang="en-US" altLang="en-US" sz="1200" b="0" i="0" u="sng" strike="noStrike" cap="none" normalizeH="0" baseline="0" dirty="0" smtClean="0">
                <a:ln>
                  <a:noFill/>
                </a:ln>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 4.0 International License</a:t>
            </a:r>
            <a:r>
              <a:rPr kumimoji="0" lang="en-US" altLang="en-U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Permissions beyond the scope of this license may be available at </a:t>
            </a: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Linn Benton Community College.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26" name="Picture 2" descr="https://lh5.googleusercontent.com/SwUhC5M3uCe0rJBFDlO0oc5Lp1fo9KmeJ-HpQKB5FErq3MeVmBqgB0uBnDyDNIdVrhx2wo79zR1dXRCsuuFl_3Z0yy0_A7S0UdJ_58f5Z2CNL7kITNGdCBvhdG91OhVsAD14KYl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5426807"/>
            <a:ext cx="838200" cy="295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858A74D-27F3-43F0-9753-8D8F538B8441}"/>
              </a:ext>
            </a:extLst>
          </p:cNvPr>
          <p:cNvSpPr>
            <a:spLocks noGrp="1"/>
          </p:cNvSpPr>
          <p:nvPr>
            <p:ph type="title"/>
          </p:nvPr>
        </p:nvSpPr>
        <p:spPr>
          <a:xfrm>
            <a:off x="990600" y="-33338"/>
            <a:ext cx="7704138" cy="1328738"/>
          </a:xfrm>
        </p:spPr>
        <p:txBody>
          <a:bodyPr/>
          <a:lstStyle/>
          <a:p>
            <a:r>
              <a:rPr lang="en-US" altLang="en-US">
                <a:ln>
                  <a:noFill/>
                </a:ln>
              </a:rPr>
              <a:t>Magnetism</a:t>
            </a:r>
          </a:p>
        </p:txBody>
      </p:sp>
      <p:sp>
        <p:nvSpPr>
          <p:cNvPr id="5" name="Content Placeholder 4">
            <a:extLst>
              <a:ext uri="{FF2B5EF4-FFF2-40B4-BE49-F238E27FC236}">
                <a16:creationId xmlns:a16="http://schemas.microsoft.com/office/drawing/2014/main" id="{A8459C4C-7E88-47AE-A99F-ECE5D924509E}"/>
              </a:ext>
            </a:extLst>
          </p:cNvPr>
          <p:cNvSpPr>
            <a:spLocks noGrp="1"/>
          </p:cNvSpPr>
          <p:nvPr>
            <p:ph idx="1"/>
          </p:nvPr>
        </p:nvSpPr>
        <p:spPr>
          <a:xfrm>
            <a:off x="982663" y="1447800"/>
            <a:ext cx="8161337" cy="5410200"/>
          </a:xfrm>
        </p:spPr>
        <p:txBody>
          <a:bodyPr/>
          <a:lstStyle/>
          <a:p>
            <a:r>
              <a:rPr lang="en-US" altLang="en-US"/>
              <a:t>When lightning strikes, nearby magnetic compass needles jerk in response to the electrical discharge. No compass needle deflection results during the accumulation of electrostatic charge (voltage) preceding the lightning bolt, but only when the bolt actually strikes. What does this phenomenon indicate about voltage, current, and magnetism?</a:t>
            </a:r>
          </a:p>
          <a:p>
            <a:r>
              <a:rPr lang="en-US" altLang="en-US"/>
              <a:t>The presence of an electric current will produce a magnetic field, but the mere presence of a voltage will not. </a:t>
            </a:r>
          </a:p>
          <a:p>
            <a:r>
              <a:rPr lang="en-US" altLang="en-US"/>
              <a:t>For more detail on the historical background of this scientific discovery, research the work of Hans Christian Oersted in the early 1820’s. Oersted’s work paved the way for the development of electric motors, among other useful electrical devices.</a:t>
            </a:r>
          </a:p>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66BEA44-710E-42AF-8F4C-CA7A81194D33}"/>
              </a:ext>
            </a:extLst>
          </p:cNvPr>
          <p:cNvSpPr>
            <a:spLocks noGrp="1"/>
          </p:cNvSpPr>
          <p:nvPr>
            <p:ph type="title"/>
          </p:nvPr>
        </p:nvSpPr>
        <p:spPr>
          <a:xfrm>
            <a:off x="990600" y="-33338"/>
            <a:ext cx="7704138" cy="1981201"/>
          </a:xfrm>
        </p:spPr>
        <p:txBody>
          <a:bodyPr/>
          <a:lstStyle/>
          <a:p>
            <a:r>
              <a:rPr lang="en-US" altLang="en-US">
                <a:ln>
                  <a:noFill/>
                </a:ln>
              </a:rPr>
              <a:t>Magnetism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970A81D-DA7B-42E2-A9CC-3E3F637DCC5B}"/>
              </a:ext>
            </a:extLst>
          </p:cNvPr>
          <p:cNvSpPr>
            <a:spLocks noGrp="1"/>
          </p:cNvSpPr>
          <p:nvPr>
            <p:ph type="title"/>
          </p:nvPr>
        </p:nvSpPr>
        <p:spPr>
          <a:xfrm>
            <a:off x="990600" y="-33338"/>
            <a:ext cx="7704138" cy="1328738"/>
          </a:xfrm>
        </p:spPr>
        <p:txBody>
          <a:bodyPr/>
          <a:lstStyle/>
          <a:p>
            <a:r>
              <a:rPr lang="en-US" altLang="en-US">
                <a:ln>
                  <a:noFill/>
                </a:ln>
              </a:rPr>
              <a:t>Induction</a:t>
            </a:r>
          </a:p>
        </p:txBody>
      </p:sp>
      <p:sp>
        <p:nvSpPr>
          <p:cNvPr id="20483" name="Content Placeholder 4">
            <a:extLst>
              <a:ext uri="{FF2B5EF4-FFF2-40B4-BE49-F238E27FC236}">
                <a16:creationId xmlns:a16="http://schemas.microsoft.com/office/drawing/2014/main" id="{D3F4A8F9-8D03-49CC-B3CB-14C8DE8F576A}"/>
              </a:ext>
            </a:extLst>
          </p:cNvPr>
          <p:cNvSpPr>
            <a:spLocks noGrp="1"/>
          </p:cNvSpPr>
          <p:nvPr>
            <p:ph idx="1"/>
          </p:nvPr>
        </p:nvSpPr>
        <p:spPr>
          <a:xfrm>
            <a:off x="982663" y="1447800"/>
            <a:ext cx="8161337" cy="2057400"/>
          </a:xfrm>
        </p:spPr>
        <p:txBody>
          <a:bodyPr/>
          <a:lstStyle/>
          <a:p>
            <a:r>
              <a:rPr lang="en-US" altLang="en-US"/>
              <a:t>First, the purely resistive circuit</a:t>
            </a:r>
          </a:p>
          <a:p>
            <a:r>
              <a:rPr lang="en-US" altLang="en-US"/>
              <a:t>Voltage and Current are in phase</a:t>
            </a:r>
          </a:p>
          <a:p>
            <a:r>
              <a:rPr lang="en-US" altLang="en-US"/>
              <a:t>What would the power sine wave look like? </a:t>
            </a:r>
          </a:p>
        </p:txBody>
      </p:sp>
      <p:pic>
        <p:nvPicPr>
          <p:cNvPr id="20484" name="Picture 2" descr="Image of voltage and current sine wave (in phase)">
            <a:extLst>
              <a:ext uri="{FF2B5EF4-FFF2-40B4-BE49-F238E27FC236}">
                <a16:creationId xmlns:a16="http://schemas.microsoft.com/office/drawing/2014/main" id="{08A9CDBC-9FC8-49C5-A465-98D6D2520E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629025"/>
            <a:ext cx="578167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DCD33BF-E33F-4C49-8C48-EE3BCE9D0E0E}"/>
              </a:ext>
            </a:extLst>
          </p:cNvPr>
          <p:cNvSpPr>
            <a:spLocks noGrp="1"/>
          </p:cNvSpPr>
          <p:nvPr>
            <p:ph type="title"/>
          </p:nvPr>
        </p:nvSpPr>
        <p:spPr>
          <a:xfrm>
            <a:off x="990600" y="-33338"/>
            <a:ext cx="7704138" cy="1328738"/>
          </a:xfrm>
        </p:spPr>
        <p:txBody>
          <a:bodyPr/>
          <a:lstStyle/>
          <a:p>
            <a:r>
              <a:rPr lang="en-US" altLang="en-US">
                <a:ln>
                  <a:noFill/>
                </a:ln>
              </a:rPr>
              <a:t>Induction</a:t>
            </a:r>
          </a:p>
        </p:txBody>
      </p:sp>
      <p:sp>
        <p:nvSpPr>
          <p:cNvPr id="21507" name="Content Placeholder 4">
            <a:extLst>
              <a:ext uri="{FF2B5EF4-FFF2-40B4-BE49-F238E27FC236}">
                <a16:creationId xmlns:a16="http://schemas.microsoft.com/office/drawing/2014/main" id="{06F2F969-257E-4793-BB2A-52179274C885}"/>
              </a:ext>
            </a:extLst>
          </p:cNvPr>
          <p:cNvSpPr>
            <a:spLocks noGrp="1"/>
          </p:cNvSpPr>
          <p:nvPr>
            <p:ph idx="1"/>
          </p:nvPr>
        </p:nvSpPr>
        <p:spPr>
          <a:xfrm>
            <a:off x="952500" y="1204913"/>
            <a:ext cx="8161338" cy="1614487"/>
          </a:xfrm>
        </p:spPr>
        <p:txBody>
          <a:bodyPr/>
          <a:lstStyle/>
          <a:p>
            <a:r>
              <a:rPr lang="en-US" altLang="en-US"/>
              <a:t>Any time we have coils of wire, we have induction</a:t>
            </a:r>
          </a:p>
          <a:p>
            <a:r>
              <a:rPr lang="en-US" altLang="en-US"/>
              <a:t>Inductance (L), is measured in unit called the henry (H)</a:t>
            </a:r>
          </a:p>
        </p:txBody>
      </p:sp>
      <p:pic>
        <p:nvPicPr>
          <p:cNvPr id="21508" name="Picture 2" descr="Image of voltage and current sine wave (out-of-phase)">
            <a:extLst>
              <a:ext uri="{FF2B5EF4-FFF2-40B4-BE49-F238E27FC236}">
                <a16:creationId xmlns:a16="http://schemas.microsoft.com/office/drawing/2014/main" id="{D65CB4D6-3B21-4647-9B65-7CA2F96C56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813" y="2916238"/>
            <a:ext cx="5259387" cy="394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145DF22-E868-476E-BF8C-A1FEC9A7C3C4}"/>
              </a:ext>
            </a:extLst>
          </p:cNvPr>
          <p:cNvSpPr>
            <a:spLocks noGrp="1"/>
          </p:cNvSpPr>
          <p:nvPr>
            <p:ph type="title"/>
          </p:nvPr>
        </p:nvSpPr>
        <p:spPr>
          <a:xfrm>
            <a:off x="990600" y="171450"/>
            <a:ext cx="7704138" cy="1250950"/>
          </a:xfrm>
        </p:spPr>
        <p:txBody>
          <a:bodyPr/>
          <a:lstStyle/>
          <a:p>
            <a:r>
              <a:rPr lang="en-US" altLang="en-US">
                <a:ln>
                  <a:noFill/>
                </a:ln>
              </a:rPr>
              <a:t>Measuring Voltage, Current and Resistance (Replay)</a:t>
            </a:r>
          </a:p>
        </p:txBody>
      </p:sp>
      <p:pic>
        <p:nvPicPr>
          <p:cNvPr id="9219" name="Picture 2" descr="Imaging showing how to connect meter for volts, current and resistance">
            <a:extLst>
              <a:ext uri="{FF2B5EF4-FFF2-40B4-BE49-F238E27FC236}">
                <a16:creationId xmlns:a16="http://schemas.microsoft.com/office/drawing/2014/main" id="{E5B9A811-BC86-4E1B-A152-81936AEC9A7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00201"/>
            <a:ext cx="7324725" cy="4692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EB5D91D-B8E8-4A9C-8C8C-3F08E4176FAB}"/>
              </a:ext>
            </a:extLst>
          </p:cNvPr>
          <p:cNvSpPr>
            <a:spLocks noGrp="1"/>
          </p:cNvSpPr>
          <p:nvPr>
            <p:ph type="title"/>
          </p:nvPr>
        </p:nvSpPr>
        <p:spPr>
          <a:xfrm>
            <a:off x="982663" y="0"/>
            <a:ext cx="7704137" cy="1066800"/>
          </a:xfrm>
        </p:spPr>
        <p:txBody>
          <a:bodyPr/>
          <a:lstStyle/>
          <a:p>
            <a:r>
              <a:rPr lang="en-US" altLang="en-US">
                <a:ln>
                  <a:noFill/>
                </a:ln>
              </a:rPr>
              <a:t>Current and Ampacity</a:t>
            </a:r>
          </a:p>
        </p:txBody>
      </p:sp>
      <p:sp>
        <p:nvSpPr>
          <p:cNvPr id="2" name="Content Placeholder 1"/>
          <p:cNvSpPr>
            <a:spLocks noGrp="1"/>
          </p:cNvSpPr>
          <p:nvPr>
            <p:ph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815B1F4-821D-4B33-ADD7-2EFA9FD4E536}"/>
              </a:ext>
            </a:extLst>
          </p:cNvPr>
          <p:cNvSpPr>
            <a:spLocks noGrp="1"/>
          </p:cNvSpPr>
          <p:nvPr>
            <p:ph type="title"/>
          </p:nvPr>
        </p:nvSpPr>
        <p:spPr>
          <a:xfrm>
            <a:off x="982663" y="0"/>
            <a:ext cx="7704137" cy="1066800"/>
          </a:xfrm>
        </p:spPr>
        <p:txBody>
          <a:bodyPr/>
          <a:lstStyle/>
          <a:p>
            <a:r>
              <a:rPr lang="en-US" altLang="en-US">
                <a:ln>
                  <a:noFill/>
                </a:ln>
              </a:rPr>
              <a:t>Current and Ampacity</a:t>
            </a:r>
          </a:p>
        </p:txBody>
      </p:sp>
      <p:sp>
        <p:nvSpPr>
          <p:cNvPr id="11267" name="Content Placeholder 4">
            <a:extLst>
              <a:ext uri="{FF2B5EF4-FFF2-40B4-BE49-F238E27FC236}">
                <a16:creationId xmlns:a16="http://schemas.microsoft.com/office/drawing/2014/main" id="{5A91A839-6075-4990-A79E-7E77C4ED1086}"/>
              </a:ext>
            </a:extLst>
          </p:cNvPr>
          <p:cNvSpPr>
            <a:spLocks noGrp="1"/>
          </p:cNvSpPr>
          <p:nvPr>
            <p:ph idx="1"/>
          </p:nvPr>
        </p:nvSpPr>
        <p:spPr>
          <a:xfrm>
            <a:off x="973138" y="1928813"/>
            <a:ext cx="3827462" cy="4784725"/>
          </a:xfrm>
        </p:spPr>
        <p:txBody>
          <a:bodyPr/>
          <a:lstStyle/>
          <a:p>
            <a:r>
              <a:rPr lang="en-US" altLang="en-US" dirty="0"/>
              <a:t>Current – Flow of electrons through a conductor</a:t>
            </a:r>
          </a:p>
          <a:p>
            <a:r>
              <a:rPr lang="en-US" altLang="en-US" dirty="0"/>
              <a:t>Ampacity – Amount of current a conductor or wire can carry safely</a:t>
            </a:r>
          </a:p>
        </p:txBody>
      </p:sp>
      <p:pic>
        <p:nvPicPr>
          <p:cNvPr id="11268" name="Picture 6" descr="Image showing ampacity of wires of various gauges">
            <a:extLst>
              <a:ext uri="{FF2B5EF4-FFF2-40B4-BE49-F238E27FC236}">
                <a16:creationId xmlns:a16="http://schemas.microsoft.com/office/drawing/2014/main" id="{2F45548E-5C0A-48CC-8570-822E2E4C25E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99025" y="1084263"/>
            <a:ext cx="4035425" cy="480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Table 9" descr="Common ampacity values and gauges">
            <a:extLst>
              <a:ext uri="{FF2B5EF4-FFF2-40B4-BE49-F238E27FC236}">
                <a16:creationId xmlns:a16="http://schemas.microsoft.com/office/drawing/2014/main" id="{A22DA954-1E7E-4BB9-8FEE-91C7578AFCFA}"/>
              </a:ext>
            </a:extLst>
          </p:cNvPr>
          <p:cNvGraphicFramePr>
            <a:graphicFrameLocks noGrp="1"/>
          </p:cNvGraphicFramePr>
          <p:nvPr>
            <p:extLst>
              <p:ext uri="{D42A27DB-BD31-4B8C-83A1-F6EECF244321}">
                <p14:modId xmlns:p14="http://schemas.microsoft.com/office/powerpoint/2010/main" val="3462400488"/>
              </p:ext>
            </p:extLst>
          </p:nvPr>
        </p:nvGraphicFramePr>
        <p:xfrm>
          <a:off x="4872038" y="4648200"/>
          <a:ext cx="4035426" cy="2065340"/>
        </p:xfrm>
        <a:graphic>
          <a:graphicData uri="http://schemas.openxmlformats.org/drawingml/2006/table">
            <a:tbl>
              <a:tblPr firstRow="1" bandRow="1">
                <a:tableStyleId>{5C22544A-7EE6-4342-B048-85BDC9FD1C3A}</a:tableStyleId>
              </a:tblPr>
              <a:tblGrid>
                <a:gridCol w="1345142">
                  <a:extLst>
                    <a:ext uri="{9D8B030D-6E8A-4147-A177-3AD203B41FA5}">
                      <a16:colId xmlns:a16="http://schemas.microsoft.com/office/drawing/2014/main" val="20000"/>
                    </a:ext>
                  </a:extLst>
                </a:gridCol>
                <a:gridCol w="1345142">
                  <a:extLst>
                    <a:ext uri="{9D8B030D-6E8A-4147-A177-3AD203B41FA5}">
                      <a16:colId xmlns:a16="http://schemas.microsoft.com/office/drawing/2014/main" val="20001"/>
                    </a:ext>
                  </a:extLst>
                </a:gridCol>
                <a:gridCol w="1345142">
                  <a:extLst>
                    <a:ext uri="{9D8B030D-6E8A-4147-A177-3AD203B41FA5}">
                      <a16:colId xmlns:a16="http://schemas.microsoft.com/office/drawing/2014/main" val="20002"/>
                    </a:ext>
                  </a:extLst>
                </a:gridCol>
              </a:tblGrid>
              <a:tr h="413068">
                <a:tc gridSpan="3">
                  <a:txBody>
                    <a:bodyPr/>
                    <a:lstStyle/>
                    <a:p>
                      <a:pPr algn="ctr"/>
                      <a:r>
                        <a:rPr lang="en-US" sz="1800" dirty="0">
                          <a:solidFill>
                            <a:schemeClr val="tx1"/>
                          </a:solidFill>
                        </a:rPr>
                        <a:t>NEC Wire Ampacity</a:t>
                      </a:r>
                    </a:p>
                  </a:txBody>
                  <a:tcPr marL="91425" marR="91425" marT="45718" marB="45718"/>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413068">
                <a:tc>
                  <a:txBody>
                    <a:bodyPr/>
                    <a:lstStyle/>
                    <a:p>
                      <a:pPr algn="ctr"/>
                      <a:r>
                        <a:rPr lang="en-US" sz="1800" b="1" dirty="0"/>
                        <a:t>Gauge</a:t>
                      </a:r>
                    </a:p>
                  </a:txBody>
                  <a:tcPr marL="91425" marR="91425" marT="45718" marB="45718"/>
                </a:tc>
                <a:tc>
                  <a:txBody>
                    <a:bodyPr/>
                    <a:lstStyle/>
                    <a:p>
                      <a:pPr algn="ctr"/>
                      <a:r>
                        <a:rPr lang="en-US" sz="1800" b="1" dirty="0"/>
                        <a:t>Ampacity</a:t>
                      </a:r>
                    </a:p>
                  </a:txBody>
                  <a:tcPr marL="91425" marR="91425" marT="45718" marB="45718"/>
                </a:tc>
                <a:tc>
                  <a:txBody>
                    <a:bodyPr/>
                    <a:lstStyle/>
                    <a:p>
                      <a:pPr algn="ctr"/>
                      <a:r>
                        <a:rPr lang="en-US" sz="1800" b="1" dirty="0"/>
                        <a:t>Fuse</a:t>
                      </a:r>
                    </a:p>
                  </a:txBody>
                  <a:tcPr marL="91425" marR="91425" marT="45718" marB="45718"/>
                </a:tc>
                <a:extLst>
                  <a:ext uri="{0D108BD9-81ED-4DB2-BD59-A6C34878D82A}">
                    <a16:rowId xmlns:a16="http://schemas.microsoft.com/office/drawing/2014/main" val="10001"/>
                  </a:ext>
                </a:extLst>
              </a:tr>
              <a:tr h="413068">
                <a:tc>
                  <a:txBody>
                    <a:bodyPr/>
                    <a:lstStyle/>
                    <a:p>
                      <a:pPr algn="ctr"/>
                      <a:r>
                        <a:rPr lang="en-US" sz="1800" dirty="0"/>
                        <a:t>14</a:t>
                      </a:r>
                    </a:p>
                  </a:txBody>
                  <a:tcPr marL="91425" marR="91425" marT="45718" marB="45718"/>
                </a:tc>
                <a:tc>
                  <a:txBody>
                    <a:bodyPr/>
                    <a:lstStyle/>
                    <a:p>
                      <a:pPr algn="ctr"/>
                      <a:r>
                        <a:rPr lang="en-US" sz="1800" dirty="0"/>
                        <a:t>20A</a:t>
                      </a:r>
                    </a:p>
                  </a:txBody>
                  <a:tcPr marL="91425" marR="91425" marT="45718" marB="45718"/>
                </a:tc>
                <a:tc>
                  <a:txBody>
                    <a:bodyPr/>
                    <a:lstStyle/>
                    <a:p>
                      <a:pPr algn="ctr"/>
                      <a:r>
                        <a:rPr lang="en-US" sz="1800" dirty="0"/>
                        <a:t>15A</a:t>
                      </a:r>
                    </a:p>
                  </a:txBody>
                  <a:tcPr marL="91425" marR="91425" marT="45718" marB="45718"/>
                </a:tc>
                <a:extLst>
                  <a:ext uri="{0D108BD9-81ED-4DB2-BD59-A6C34878D82A}">
                    <a16:rowId xmlns:a16="http://schemas.microsoft.com/office/drawing/2014/main" val="10002"/>
                  </a:ext>
                </a:extLst>
              </a:tr>
              <a:tr h="413068">
                <a:tc>
                  <a:txBody>
                    <a:bodyPr/>
                    <a:lstStyle/>
                    <a:p>
                      <a:pPr algn="ctr"/>
                      <a:r>
                        <a:rPr lang="en-US" sz="1800" dirty="0"/>
                        <a:t>12</a:t>
                      </a:r>
                    </a:p>
                  </a:txBody>
                  <a:tcPr marL="91425" marR="91425" marT="45718" marB="45718"/>
                </a:tc>
                <a:tc>
                  <a:txBody>
                    <a:bodyPr/>
                    <a:lstStyle/>
                    <a:p>
                      <a:pPr algn="ctr"/>
                      <a:r>
                        <a:rPr lang="en-US" sz="1800" dirty="0"/>
                        <a:t>25A</a:t>
                      </a:r>
                    </a:p>
                  </a:txBody>
                  <a:tcPr marL="91425" marR="91425" marT="45718" marB="45718"/>
                </a:tc>
                <a:tc>
                  <a:txBody>
                    <a:bodyPr/>
                    <a:lstStyle/>
                    <a:p>
                      <a:pPr algn="ctr"/>
                      <a:r>
                        <a:rPr lang="en-US" sz="1800" dirty="0"/>
                        <a:t>20A</a:t>
                      </a:r>
                    </a:p>
                  </a:txBody>
                  <a:tcPr marL="91425" marR="91425" marT="45718" marB="45718"/>
                </a:tc>
                <a:extLst>
                  <a:ext uri="{0D108BD9-81ED-4DB2-BD59-A6C34878D82A}">
                    <a16:rowId xmlns:a16="http://schemas.microsoft.com/office/drawing/2014/main" val="10003"/>
                  </a:ext>
                </a:extLst>
              </a:tr>
              <a:tr h="413068">
                <a:tc>
                  <a:txBody>
                    <a:bodyPr/>
                    <a:lstStyle/>
                    <a:p>
                      <a:pPr algn="ctr"/>
                      <a:r>
                        <a:rPr lang="en-US" sz="1800" dirty="0"/>
                        <a:t>10</a:t>
                      </a:r>
                    </a:p>
                  </a:txBody>
                  <a:tcPr marL="91425" marR="91425" marT="45718" marB="45718"/>
                </a:tc>
                <a:tc>
                  <a:txBody>
                    <a:bodyPr/>
                    <a:lstStyle/>
                    <a:p>
                      <a:pPr algn="ctr"/>
                      <a:r>
                        <a:rPr lang="en-US" sz="1800" dirty="0"/>
                        <a:t>35A</a:t>
                      </a:r>
                    </a:p>
                  </a:txBody>
                  <a:tcPr marL="91425" marR="91425" marT="45718" marB="45718"/>
                </a:tc>
                <a:tc>
                  <a:txBody>
                    <a:bodyPr/>
                    <a:lstStyle/>
                    <a:p>
                      <a:pPr algn="ctr"/>
                      <a:r>
                        <a:rPr lang="en-US" sz="1800" dirty="0"/>
                        <a:t>30A</a:t>
                      </a:r>
                    </a:p>
                  </a:txBody>
                  <a:tcPr marL="91425" marR="91425" marT="45718" marB="45718"/>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EE7E519-5724-4AEB-99EB-9074D033686A}"/>
              </a:ext>
            </a:extLst>
          </p:cNvPr>
          <p:cNvSpPr>
            <a:spLocks noGrp="1"/>
          </p:cNvSpPr>
          <p:nvPr>
            <p:ph type="title"/>
          </p:nvPr>
        </p:nvSpPr>
        <p:spPr>
          <a:xfrm>
            <a:off x="990600" y="171450"/>
            <a:ext cx="7704138" cy="1250950"/>
          </a:xfrm>
        </p:spPr>
        <p:txBody>
          <a:bodyPr/>
          <a:lstStyle/>
          <a:p>
            <a:r>
              <a:rPr lang="en-US" altLang="en-US">
                <a:ln>
                  <a:noFill/>
                </a:ln>
              </a:rPr>
              <a:t>Resistors</a:t>
            </a:r>
          </a:p>
        </p:txBody>
      </p:sp>
      <p:pic>
        <p:nvPicPr>
          <p:cNvPr id="12291" name="Content Placeholder 6" descr="Image showing resistor values for colors">
            <a:extLst>
              <a:ext uri="{FF2B5EF4-FFF2-40B4-BE49-F238E27FC236}">
                <a16:creationId xmlns:a16="http://schemas.microsoft.com/office/drawing/2014/main" id="{B3857D85-25BA-4425-84DD-2F75EDA3D89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1468438"/>
            <a:ext cx="8015288" cy="521652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8C50613-A028-4C85-B6A8-DAA5C693CA30}"/>
              </a:ext>
            </a:extLst>
          </p:cNvPr>
          <p:cNvSpPr>
            <a:spLocks noGrp="1"/>
          </p:cNvSpPr>
          <p:nvPr>
            <p:ph type="title"/>
          </p:nvPr>
        </p:nvSpPr>
        <p:spPr>
          <a:xfrm>
            <a:off x="982663" y="457200"/>
            <a:ext cx="7704137" cy="1104900"/>
          </a:xfrm>
        </p:spPr>
        <p:txBody>
          <a:bodyPr/>
          <a:lstStyle/>
          <a:p>
            <a:r>
              <a:rPr lang="en-US" altLang="en-US">
                <a:ln>
                  <a:noFill/>
                </a:ln>
              </a:rPr>
              <a:t>Series</a:t>
            </a:r>
          </a:p>
        </p:txBody>
      </p:sp>
      <p:sp>
        <p:nvSpPr>
          <p:cNvPr id="18435" name="Content Placeholder 2">
            <a:extLst>
              <a:ext uri="{FF2B5EF4-FFF2-40B4-BE49-F238E27FC236}">
                <a16:creationId xmlns:a16="http://schemas.microsoft.com/office/drawing/2014/main" id="{7521E27E-95F2-428A-91D9-B2CC20C5E954}"/>
              </a:ext>
            </a:extLst>
          </p:cNvPr>
          <p:cNvSpPr>
            <a:spLocks noGrp="1"/>
          </p:cNvSpPr>
          <p:nvPr>
            <p:ph idx="1"/>
          </p:nvPr>
        </p:nvSpPr>
        <p:spPr>
          <a:xfrm>
            <a:off x="982663" y="1562100"/>
            <a:ext cx="7704137" cy="2743200"/>
          </a:xfrm>
        </p:spPr>
        <p:txBody>
          <a:bodyPr/>
          <a:lstStyle/>
          <a:p>
            <a:pPr>
              <a:defRPr/>
            </a:pPr>
            <a:r>
              <a:rPr lang="en-US" altLang="en-US" dirty="0"/>
              <a:t>E = ___</a:t>
            </a:r>
          </a:p>
          <a:p>
            <a:pPr>
              <a:defRPr/>
            </a:pPr>
            <a:r>
              <a:rPr lang="en-US" altLang="en-US" dirty="0"/>
              <a:t>I =  ___</a:t>
            </a:r>
          </a:p>
          <a:p>
            <a:pPr>
              <a:defRPr/>
            </a:pPr>
            <a:r>
              <a:rPr lang="en-US" altLang="en-US" dirty="0"/>
              <a:t>R = ___</a:t>
            </a:r>
          </a:p>
          <a:p>
            <a:pPr marL="0" indent="0">
              <a:buFont typeface="Arial" panose="020B0604020202020204" pitchFamily="34" charset="0"/>
              <a:buNone/>
              <a:defRPr/>
            </a:pPr>
            <a:r>
              <a:rPr lang="en-US" altLang="en-US" dirty="0" err="1"/>
              <a:t>E</a:t>
            </a:r>
            <a:r>
              <a:rPr lang="en-US" altLang="en-US" baseline="-25000" dirty="0" err="1"/>
              <a:t>Total</a:t>
            </a:r>
            <a:r>
              <a:rPr lang="en-US" altLang="en-US" baseline="-25000" dirty="0"/>
              <a:t> </a:t>
            </a:r>
            <a:r>
              <a:rPr lang="en-US" altLang="en-US" dirty="0"/>
              <a:t>= E</a:t>
            </a:r>
            <a:r>
              <a:rPr lang="en-US" altLang="en-US" baseline="-25000" dirty="0"/>
              <a:t>1 </a:t>
            </a:r>
            <a:r>
              <a:rPr lang="en-US" altLang="en-US" dirty="0"/>
              <a:t>+ E</a:t>
            </a:r>
            <a:r>
              <a:rPr lang="en-US" altLang="en-US" baseline="-25000" dirty="0"/>
              <a:t>2</a:t>
            </a:r>
            <a:r>
              <a:rPr lang="en-US" altLang="en-US" dirty="0"/>
              <a:t> + E</a:t>
            </a:r>
            <a:r>
              <a:rPr lang="en-US" altLang="en-US" baseline="-25000" dirty="0"/>
              <a:t>3…</a:t>
            </a:r>
          </a:p>
          <a:p>
            <a:pPr marL="0" indent="0">
              <a:buFont typeface="Arial" panose="020B0604020202020204" pitchFamily="34" charset="0"/>
              <a:buNone/>
              <a:defRPr/>
            </a:pPr>
            <a:r>
              <a:rPr lang="en-US" altLang="en-US" dirty="0" err="1"/>
              <a:t>I</a:t>
            </a:r>
            <a:r>
              <a:rPr lang="en-US" altLang="en-US" baseline="-25000" dirty="0" err="1"/>
              <a:t>Total</a:t>
            </a:r>
            <a:r>
              <a:rPr lang="en-US" altLang="en-US" dirty="0"/>
              <a:t> = I</a:t>
            </a:r>
            <a:r>
              <a:rPr lang="en-US" altLang="en-US" baseline="-25000" dirty="0"/>
              <a:t>1</a:t>
            </a:r>
            <a:r>
              <a:rPr lang="en-US" altLang="en-US" dirty="0"/>
              <a:t> = I</a:t>
            </a:r>
            <a:r>
              <a:rPr lang="en-US" altLang="en-US" baseline="-25000" dirty="0"/>
              <a:t>2</a:t>
            </a:r>
            <a:r>
              <a:rPr lang="en-US" altLang="en-US" dirty="0"/>
              <a:t> = I</a:t>
            </a:r>
            <a:r>
              <a:rPr lang="en-US" altLang="en-US" baseline="-25000" dirty="0"/>
              <a:t>3…</a:t>
            </a:r>
          </a:p>
          <a:p>
            <a:pPr marL="0" indent="0">
              <a:buFont typeface="Arial" panose="020B0604020202020204" pitchFamily="34" charset="0"/>
              <a:buNone/>
              <a:defRPr/>
            </a:pPr>
            <a:r>
              <a:rPr lang="en-US" altLang="en-US" dirty="0" err="1"/>
              <a:t>R</a:t>
            </a:r>
            <a:r>
              <a:rPr lang="en-US" altLang="en-US" baseline="-25000" dirty="0" err="1"/>
              <a:t>Total</a:t>
            </a:r>
            <a:r>
              <a:rPr lang="en-US" altLang="en-US" dirty="0"/>
              <a:t> = R</a:t>
            </a:r>
            <a:r>
              <a:rPr lang="en-US" altLang="en-US" baseline="-25000" dirty="0"/>
              <a:t>1 </a:t>
            </a:r>
            <a:r>
              <a:rPr lang="en-US" altLang="en-US" dirty="0"/>
              <a:t>+ R</a:t>
            </a:r>
            <a:r>
              <a:rPr lang="en-US" altLang="en-US" baseline="-25000" dirty="0"/>
              <a:t>2</a:t>
            </a:r>
            <a:r>
              <a:rPr lang="en-US" altLang="en-US" dirty="0"/>
              <a:t> + R</a:t>
            </a:r>
            <a:r>
              <a:rPr lang="en-US" altLang="en-US" baseline="-25000" dirty="0"/>
              <a:t>3…</a:t>
            </a:r>
          </a:p>
        </p:txBody>
      </p:sp>
      <p:pic>
        <p:nvPicPr>
          <p:cNvPr id="13316" name="Picture 2" descr="Series circuit with three resistors">
            <a:extLst>
              <a:ext uri="{FF2B5EF4-FFF2-40B4-BE49-F238E27FC236}">
                <a16:creationId xmlns:a16="http://schemas.microsoft.com/office/drawing/2014/main" id="{0B68458F-31BA-4D2A-8B03-A9244720C67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33975" y="2057400"/>
            <a:ext cx="35528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3" descr="Table to enter resistor values">
            <a:extLst>
              <a:ext uri="{FF2B5EF4-FFF2-40B4-BE49-F238E27FC236}">
                <a16:creationId xmlns:a16="http://schemas.microsoft.com/office/drawing/2014/main" id="{14134FCB-57FB-4B07-B411-87A5FE584730}"/>
              </a:ext>
            </a:extLst>
          </p:cNvPr>
          <p:cNvGraphicFramePr>
            <a:graphicFrameLocks noGrp="1"/>
          </p:cNvGraphicFramePr>
          <p:nvPr>
            <p:extLst>
              <p:ext uri="{D42A27DB-BD31-4B8C-83A1-F6EECF244321}">
                <p14:modId xmlns:p14="http://schemas.microsoft.com/office/powerpoint/2010/main" val="1638171871"/>
              </p:ext>
            </p:extLst>
          </p:nvPr>
        </p:nvGraphicFramePr>
        <p:xfrm>
          <a:off x="1828800" y="4953000"/>
          <a:ext cx="7086601" cy="1477962"/>
        </p:xfrm>
        <a:graphic>
          <a:graphicData uri="http://schemas.openxmlformats.org/drawingml/2006/table">
            <a:tbl>
              <a:tblPr firstRow="1" bandRow="1">
                <a:tableStyleId>{5C22544A-7EE6-4342-B048-85BDC9FD1C3A}</a:tableStyleId>
              </a:tblPr>
              <a:tblGrid>
                <a:gridCol w="718930">
                  <a:extLst>
                    <a:ext uri="{9D8B030D-6E8A-4147-A177-3AD203B41FA5}">
                      <a16:colId xmlns:a16="http://schemas.microsoft.com/office/drawing/2014/main" val="20000"/>
                    </a:ext>
                  </a:extLst>
                </a:gridCol>
                <a:gridCol w="141467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600201">
                  <a:extLst>
                    <a:ext uri="{9D8B030D-6E8A-4147-A177-3AD203B41FA5}">
                      <a16:colId xmlns:a16="http://schemas.microsoft.com/office/drawing/2014/main" val="20004"/>
                    </a:ext>
                  </a:extLst>
                </a:gridCol>
              </a:tblGrid>
              <a:tr h="365736">
                <a:tc>
                  <a:txBody>
                    <a:bodyPr/>
                    <a:lstStyle/>
                    <a:p>
                      <a:endParaRPr lang="en-US" sz="1800" dirty="0"/>
                    </a:p>
                  </a:txBody>
                  <a:tcPr marT="45708" marB="45708"/>
                </a:tc>
                <a:tc>
                  <a:txBody>
                    <a:bodyPr/>
                    <a:lstStyle/>
                    <a:p>
                      <a:pPr algn="ctr"/>
                      <a:r>
                        <a:rPr lang="en-US" sz="1800" dirty="0">
                          <a:solidFill>
                            <a:schemeClr val="tx1"/>
                          </a:solidFill>
                        </a:rPr>
                        <a:t>R1</a:t>
                      </a:r>
                    </a:p>
                  </a:txBody>
                  <a:tcPr marT="45708" marB="45708"/>
                </a:tc>
                <a:tc>
                  <a:txBody>
                    <a:bodyPr/>
                    <a:lstStyle/>
                    <a:p>
                      <a:pPr algn="ctr"/>
                      <a:r>
                        <a:rPr lang="en-US" sz="1800" dirty="0">
                          <a:solidFill>
                            <a:schemeClr val="tx1"/>
                          </a:solidFill>
                        </a:rPr>
                        <a:t>R2</a:t>
                      </a:r>
                    </a:p>
                  </a:txBody>
                  <a:tcPr marT="45708" marB="45708"/>
                </a:tc>
                <a:tc>
                  <a:txBody>
                    <a:bodyPr/>
                    <a:lstStyle/>
                    <a:p>
                      <a:pPr algn="ctr"/>
                      <a:r>
                        <a:rPr lang="en-US" sz="1800" dirty="0">
                          <a:solidFill>
                            <a:schemeClr val="tx1"/>
                          </a:solidFill>
                        </a:rPr>
                        <a:t>R3</a:t>
                      </a:r>
                    </a:p>
                  </a:txBody>
                  <a:tcPr marT="45708" marB="45708"/>
                </a:tc>
                <a:tc>
                  <a:txBody>
                    <a:bodyPr/>
                    <a:lstStyle/>
                    <a:p>
                      <a:pPr algn="ctr"/>
                      <a:r>
                        <a:rPr lang="en-US" sz="1800" dirty="0">
                          <a:solidFill>
                            <a:schemeClr val="tx1"/>
                          </a:solidFill>
                        </a:rPr>
                        <a:t>Total</a:t>
                      </a:r>
                    </a:p>
                  </a:txBody>
                  <a:tcPr marT="45708" marB="45708"/>
                </a:tc>
                <a:extLst>
                  <a:ext uri="{0D108BD9-81ED-4DB2-BD59-A6C34878D82A}">
                    <a16:rowId xmlns:a16="http://schemas.microsoft.com/office/drawing/2014/main" val="10000"/>
                  </a:ext>
                </a:extLst>
              </a:tr>
              <a:tr h="370742">
                <a:tc>
                  <a:txBody>
                    <a:bodyPr/>
                    <a:lstStyle/>
                    <a:p>
                      <a:pPr algn="ctr"/>
                      <a:r>
                        <a:rPr lang="en-US" sz="1800" dirty="0"/>
                        <a:t>E</a:t>
                      </a:r>
                    </a:p>
                  </a:txBody>
                  <a:tcPr marT="45708" marB="45708"/>
                </a:tc>
                <a:tc>
                  <a:txBody>
                    <a:bodyPr/>
                    <a:lstStyle/>
                    <a:p>
                      <a:pPr algn="ctr"/>
                      <a:endParaRPr lang="en-US" sz="1800" dirty="0"/>
                    </a:p>
                  </a:txBody>
                  <a:tcPr marT="45708" marB="45708"/>
                </a:tc>
                <a:tc>
                  <a:txBody>
                    <a:bodyPr/>
                    <a:lstStyle/>
                    <a:p>
                      <a:pPr algn="ctr"/>
                      <a:endParaRPr lang="en-US" sz="1800"/>
                    </a:p>
                  </a:txBody>
                  <a:tcPr marT="45708" marB="45708"/>
                </a:tc>
                <a:tc>
                  <a:txBody>
                    <a:bodyPr/>
                    <a:lstStyle/>
                    <a:p>
                      <a:pPr algn="ctr"/>
                      <a:endParaRPr lang="en-US" sz="1800"/>
                    </a:p>
                  </a:txBody>
                  <a:tcPr marT="45708" marB="45708"/>
                </a:tc>
                <a:tc>
                  <a:txBody>
                    <a:bodyPr/>
                    <a:lstStyle/>
                    <a:p>
                      <a:pPr algn="ctr"/>
                      <a:r>
                        <a:rPr lang="en-US" sz="1800" dirty="0"/>
                        <a:t>10 V</a:t>
                      </a:r>
                    </a:p>
                  </a:txBody>
                  <a:tcPr marT="45708" marB="45708"/>
                </a:tc>
                <a:extLst>
                  <a:ext uri="{0D108BD9-81ED-4DB2-BD59-A6C34878D82A}">
                    <a16:rowId xmlns:a16="http://schemas.microsoft.com/office/drawing/2014/main" val="10001"/>
                  </a:ext>
                </a:extLst>
              </a:tr>
              <a:tr h="370742">
                <a:tc>
                  <a:txBody>
                    <a:bodyPr/>
                    <a:lstStyle/>
                    <a:p>
                      <a:pPr algn="ctr"/>
                      <a:r>
                        <a:rPr lang="en-US" sz="1800" dirty="0"/>
                        <a:t>I</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2"/>
                  </a:ext>
                </a:extLst>
              </a:tr>
              <a:tr h="370742">
                <a:tc>
                  <a:txBody>
                    <a:bodyPr/>
                    <a:lstStyle/>
                    <a:p>
                      <a:pPr algn="ctr"/>
                      <a:r>
                        <a:rPr lang="en-US" sz="1800" dirty="0"/>
                        <a:t>R</a:t>
                      </a:r>
                    </a:p>
                  </a:txBody>
                  <a:tcPr marT="45708" marB="45708"/>
                </a:tc>
                <a:tc>
                  <a:txBody>
                    <a:bodyPr/>
                    <a:lstStyle/>
                    <a:p>
                      <a:pPr algn="ctr"/>
                      <a:r>
                        <a:rPr lang="en-US" sz="1800" dirty="0"/>
                        <a:t>100</a:t>
                      </a:r>
                    </a:p>
                  </a:txBody>
                  <a:tcPr marT="45708" marB="45708"/>
                </a:tc>
                <a:tc>
                  <a:txBody>
                    <a:bodyPr/>
                    <a:lstStyle/>
                    <a:p>
                      <a:pPr algn="ctr"/>
                      <a:r>
                        <a:rPr lang="en-US" sz="1800" dirty="0"/>
                        <a:t>500</a:t>
                      </a:r>
                    </a:p>
                  </a:txBody>
                  <a:tcPr marT="45708" marB="45708"/>
                </a:tc>
                <a:tc>
                  <a:txBody>
                    <a:bodyPr/>
                    <a:lstStyle/>
                    <a:p>
                      <a:pPr algn="ctr"/>
                      <a:r>
                        <a:rPr lang="en-US" sz="1800" dirty="0"/>
                        <a:t>400</a:t>
                      </a:r>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0" presetClass="exit" presetSubtype="0" fill="hold" nodeType="withEffect">
                                  <p:stCondLst>
                                    <p:cond delay="0"/>
                                  </p:stCondLst>
                                  <p:childTnLst>
                                    <p:animEffect transition="out" filter="fade">
                                      <p:cBhvr>
                                        <p:cTn id="16" dur="2000"/>
                                        <p:tgtEl>
                                          <p:spTgt spid="18435">
                                            <p:txEl>
                                              <p:pRg st="0" end="0"/>
                                            </p:txEl>
                                          </p:spTgt>
                                        </p:tgtEl>
                                      </p:cBhvr>
                                    </p:animEffect>
                                    <p:set>
                                      <p:cBhvr>
                                        <p:cTn id="17" dur="1" fill="hold">
                                          <p:stCondLst>
                                            <p:cond delay="1999"/>
                                          </p:stCondLst>
                                        </p:cTn>
                                        <p:tgtEl>
                                          <p:spTgt spid="18435">
                                            <p:txEl>
                                              <p:pRg st="0" end="0"/>
                                            </p:txEl>
                                          </p:spTgt>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500"/>
                                        <p:tgtEl>
                                          <p:spTgt spid="18435">
                                            <p:txEl>
                                              <p:pRg st="1" end="1"/>
                                            </p:txEl>
                                          </p:spTgt>
                                        </p:tgtEl>
                                      </p:cBhvr>
                                    </p:animEffect>
                                    <p:set>
                                      <p:cBhvr>
                                        <p:cTn id="20" dur="1" fill="hold">
                                          <p:stCondLst>
                                            <p:cond delay="499"/>
                                          </p:stCondLst>
                                        </p:cTn>
                                        <p:tgtEl>
                                          <p:spTgt spid="18435">
                                            <p:txEl>
                                              <p:pRg st="1" end="1"/>
                                            </p:txEl>
                                          </p:spTgt>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18435">
                                            <p:txEl>
                                              <p:pRg st="2" end="2"/>
                                            </p:txEl>
                                          </p:spTgt>
                                        </p:tgtEl>
                                      </p:cBhvr>
                                    </p:animEffect>
                                    <p:set>
                                      <p:cBhvr>
                                        <p:cTn id="23" dur="1" fill="hold">
                                          <p:stCondLst>
                                            <p:cond delay="499"/>
                                          </p:stCondLst>
                                        </p:cTn>
                                        <p:tgtEl>
                                          <p:spTgt spid="1843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D12EE03-CD31-4927-ACD7-64450B22DED1}"/>
              </a:ext>
            </a:extLst>
          </p:cNvPr>
          <p:cNvSpPr>
            <a:spLocks noGrp="1"/>
          </p:cNvSpPr>
          <p:nvPr>
            <p:ph type="title"/>
          </p:nvPr>
        </p:nvSpPr>
        <p:spPr>
          <a:xfrm>
            <a:off x="990600" y="171450"/>
            <a:ext cx="7704138" cy="1250950"/>
          </a:xfrm>
        </p:spPr>
        <p:txBody>
          <a:bodyPr/>
          <a:lstStyle/>
          <a:p>
            <a:r>
              <a:rPr lang="en-US" altLang="en-US">
                <a:ln>
                  <a:noFill/>
                </a:ln>
              </a:rPr>
              <a:t>Parallel</a:t>
            </a:r>
          </a:p>
        </p:txBody>
      </p:sp>
      <p:sp>
        <p:nvSpPr>
          <p:cNvPr id="20483" name="Content Placeholder 2">
            <a:extLst>
              <a:ext uri="{FF2B5EF4-FFF2-40B4-BE49-F238E27FC236}">
                <a16:creationId xmlns:a16="http://schemas.microsoft.com/office/drawing/2014/main" id="{728F7407-482C-4765-97EF-BAE81C13982D}"/>
              </a:ext>
            </a:extLst>
          </p:cNvPr>
          <p:cNvSpPr>
            <a:spLocks noGrp="1"/>
          </p:cNvSpPr>
          <p:nvPr>
            <p:ph idx="1"/>
          </p:nvPr>
        </p:nvSpPr>
        <p:spPr>
          <a:xfrm>
            <a:off x="719138" y="1223963"/>
            <a:ext cx="7704137" cy="2209800"/>
          </a:xfrm>
        </p:spPr>
        <p:txBody>
          <a:bodyPr/>
          <a:lstStyle/>
          <a:p>
            <a:pPr marL="0" indent="0">
              <a:buFont typeface="Arial" panose="020B0604020202020204" pitchFamily="34" charset="0"/>
              <a:buNone/>
            </a:pPr>
            <a:r>
              <a:rPr lang="en-US" altLang="en-US"/>
              <a:t>E</a:t>
            </a:r>
            <a:r>
              <a:rPr lang="en-US" altLang="en-US" baseline="-25000"/>
              <a:t>Total </a:t>
            </a:r>
            <a:r>
              <a:rPr lang="en-US" altLang="en-US"/>
              <a:t>= E1 = E2 = E3…</a:t>
            </a:r>
            <a:endParaRPr lang="en-US" altLang="en-US" baseline="-25000"/>
          </a:p>
          <a:p>
            <a:pPr marL="0" indent="0">
              <a:buFont typeface="Arial" panose="020B0604020202020204" pitchFamily="34" charset="0"/>
              <a:buNone/>
            </a:pPr>
            <a:r>
              <a:rPr lang="en-US" altLang="en-US"/>
              <a:t>I</a:t>
            </a:r>
            <a:r>
              <a:rPr lang="en-US" altLang="en-US" baseline="-25000"/>
              <a:t>Total</a:t>
            </a:r>
            <a:r>
              <a:rPr lang="en-US" altLang="en-US"/>
              <a:t> = I</a:t>
            </a:r>
            <a:r>
              <a:rPr lang="en-US" altLang="en-US" baseline="-25000"/>
              <a:t>1</a:t>
            </a:r>
            <a:r>
              <a:rPr lang="en-US" altLang="en-US"/>
              <a:t> + I</a:t>
            </a:r>
            <a:r>
              <a:rPr lang="en-US" altLang="en-US" baseline="-25000"/>
              <a:t>2</a:t>
            </a:r>
            <a:r>
              <a:rPr lang="en-US" altLang="en-US"/>
              <a:t> + I</a:t>
            </a:r>
            <a:r>
              <a:rPr lang="en-US" altLang="en-US" baseline="-25000"/>
              <a:t>3…</a:t>
            </a:r>
          </a:p>
          <a:p>
            <a:pPr marL="0" indent="0">
              <a:buFont typeface="Arial" panose="020B0604020202020204" pitchFamily="34" charset="0"/>
              <a:buNone/>
            </a:pPr>
            <a:r>
              <a:rPr lang="en-US" altLang="en-US"/>
              <a:t>__</a:t>
            </a:r>
            <a:r>
              <a:rPr lang="en-US" altLang="en-US" u="sng"/>
              <a:t>1</a:t>
            </a:r>
            <a:r>
              <a:rPr lang="en-US" altLang="en-US"/>
              <a:t>__  =   __</a:t>
            </a:r>
            <a:r>
              <a:rPr lang="en-US" altLang="en-US" u="sng"/>
              <a:t>1</a:t>
            </a:r>
            <a:r>
              <a:rPr lang="en-US" altLang="en-US"/>
              <a:t>__ + __</a:t>
            </a:r>
            <a:r>
              <a:rPr lang="en-US" altLang="en-US" u="sng"/>
              <a:t>1</a:t>
            </a:r>
            <a:r>
              <a:rPr lang="en-US" altLang="en-US"/>
              <a:t>__ + __</a:t>
            </a:r>
            <a:r>
              <a:rPr lang="en-US" altLang="en-US" u="sng"/>
              <a:t>1</a:t>
            </a:r>
            <a:r>
              <a:rPr lang="en-US" altLang="en-US"/>
              <a:t>__</a:t>
            </a:r>
            <a:br>
              <a:rPr lang="en-US" altLang="en-US"/>
            </a:br>
            <a:r>
              <a:rPr lang="en-US" altLang="en-US"/>
              <a:t>R</a:t>
            </a:r>
            <a:r>
              <a:rPr lang="en-US" altLang="en-US" baseline="-25000"/>
              <a:t>Total</a:t>
            </a:r>
            <a:r>
              <a:rPr lang="en-US" altLang="en-US"/>
              <a:t>              R</a:t>
            </a:r>
            <a:r>
              <a:rPr lang="en-US" altLang="en-US" baseline="-25000"/>
              <a:t>1     </a:t>
            </a:r>
            <a:r>
              <a:rPr lang="en-US" altLang="en-US"/>
              <a:t>         R</a:t>
            </a:r>
            <a:r>
              <a:rPr lang="en-US" altLang="en-US" baseline="-25000"/>
              <a:t>2</a:t>
            </a:r>
            <a:r>
              <a:rPr lang="en-US" altLang="en-US"/>
              <a:t>            R</a:t>
            </a:r>
            <a:r>
              <a:rPr lang="en-US" altLang="en-US" baseline="-25000"/>
              <a:t>3…</a:t>
            </a:r>
          </a:p>
        </p:txBody>
      </p:sp>
      <p:pic>
        <p:nvPicPr>
          <p:cNvPr id="14340" name="Picture 1" descr="Parallel circuit with three resistors">
            <a:extLst>
              <a:ext uri="{FF2B5EF4-FFF2-40B4-BE49-F238E27FC236}">
                <a16:creationId xmlns:a16="http://schemas.microsoft.com/office/drawing/2014/main" id="{8680025F-33E7-4234-AA91-8A4C78B7EF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40313" y="1247775"/>
            <a:ext cx="4103687" cy="225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descr="Table to enter circuits values">
            <a:extLst>
              <a:ext uri="{FF2B5EF4-FFF2-40B4-BE49-F238E27FC236}">
                <a16:creationId xmlns:a16="http://schemas.microsoft.com/office/drawing/2014/main" id="{01A1A373-7C1E-4414-8A08-5ADEDE3A922E}"/>
              </a:ext>
            </a:extLst>
          </p:cNvPr>
          <p:cNvGraphicFramePr>
            <a:graphicFrameLocks noGrp="1"/>
          </p:cNvGraphicFramePr>
          <p:nvPr>
            <p:extLst>
              <p:ext uri="{D42A27DB-BD31-4B8C-83A1-F6EECF244321}">
                <p14:modId xmlns:p14="http://schemas.microsoft.com/office/powerpoint/2010/main" val="520364261"/>
              </p:ext>
            </p:extLst>
          </p:nvPr>
        </p:nvGraphicFramePr>
        <p:xfrm>
          <a:off x="1828800" y="5029200"/>
          <a:ext cx="7086601" cy="1477962"/>
        </p:xfrm>
        <a:graphic>
          <a:graphicData uri="http://schemas.openxmlformats.org/drawingml/2006/table">
            <a:tbl>
              <a:tblPr firstRow="1" bandRow="1">
                <a:tableStyleId>{5C22544A-7EE6-4342-B048-85BDC9FD1C3A}</a:tableStyleId>
              </a:tblPr>
              <a:tblGrid>
                <a:gridCol w="718930">
                  <a:extLst>
                    <a:ext uri="{9D8B030D-6E8A-4147-A177-3AD203B41FA5}">
                      <a16:colId xmlns:a16="http://schemas.microsoft.com/office/drawing/2014/main" val="20000"/>
                    </a:ext>
                  </a:extLst>
                </a:gridCol>
                <a:gridCol w="141467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600201">
                  <a:extLst>
                    <a:ext uri="{9D8B030D-6E8A-4147-A177-3AD203B41FA5}">
                      <a16:colId xmlns:a16="http://schemas.microsoft.com/office/drawing/2014/main" val="20004"/>
                    </a:ext>
                  </a:extLst>
                </a:gridCol>
              </a:tblGrid>
              <a:tr h="365736">
                <a:tc>
                  <a:txBody>
                    <a:bodyPr/>
                    <a:lstStyle/>
                    <a:p>
                      <a:endParaRPr lang="en-US" sz="1800" dirty="0"/>
                    </a:p>
                  </a:txBody>
                  <a:tcPr marT="45708" marB="45708"/>
                </a:tc>
                <a:tc>
                  <a:txBody>
                    <a:bodyPr/>
                    <a:lstStyle/>
                    <a:p>
                      <a:pPr algn="ctr"/>
                      <a:r>
                        <a:rPr lang="en-US" sz="1800" dirty="0">
                          <a:solidFill>
                            <a:schemeClr val="tx1"/>
                          </a:solidFill>
                        </a:rPr>
                        <a:t>R1</a:t>
                      </a:r>
                    </a:p>
                  </a:txBody>
                  <a:tcPr marT="45708" marB="45708"/>
                </a:tc>
                <a:tc>
                  <a:txBody>
                    <a:bodyPr/>
                    <a:lstStyle/>
                    <a:p>
                      <a:pPr algn="ctr"/>
                      <a:r>
                        <a:rPr lang="en-US" sz="1800" dirty="0">
                          <a:solidFill>
                            <a:schemeClr val="tx1"/>
                          </a:solidFill>
                        </a:rPr>
                        <a:t>R2</a:t>
                      </a:r>
                    </a:p>
                  </a:txBody>
                  <a:tcPr marT="45708" marB="45708"/>
                </a:tc>
                <a:tc>
                  <a:txBody>
                    <a:bodyPr/>
                    <a:lstStyle/>
                    <a:p>
                      <a:pPr algn="ctr"/>
                      <a:r>
                        <a:rPr lang="en-US" sz="1800" dirty="0">
                          <a:solidFill>
                            <a:schemeClr val="tx1"/>
                          </a:solidFill>
                        </a:rPr>
                        <a:t>R3</a:t>
                      </a:r>
                    </a:p>
                  </a:txBody>
                  <a:tcPr marT="45708" marB="45708"/>
                </a:tc>
                <a:tc>
                  <a:txBody>
                    <a:bodyPr/>
                    <a:lstStyle/>
                    <a:p>
                      <a:pPr algn="ctr"/>
                      <a:r>
                        <a:rPr lang="en-US" sz="1800" dirty="0">
                          <a:solidFill>
                            <a:schemeClr val="tx1"/>
                          </a:solidFill>
                        </a:rPr>
                        <a:t>Total</a:t>
                      </a:r>
                    </a:p>
                  </a:txBody>
                  <a:tcPr marT="45708" marB="45708"/>
                </a:tc>
                <a:extLst>
                  <a:ext uri="{0D108BD9-81ED-4DB2-BD59-A6C34878D82A}">
                    <a16:rowId xmlns:a16="http://schemas.microsoft.com/office/drawing/2014/main" val="10000"/>
                  </a:ext>
                </a:extLst>
              </a:tr>
              <a:tr h="370742">
                <a:tc>
                  <a:txBody>
                    <a:bodyPr/>
                    <a:lstStyle/>
                    <a:p>
                      <a:pPr algn="ctr"/>
                      <a:r>
                        <a:rPr lang="en-US" sz="1800" dirty="0"/>
                        <a:t>E</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r>
                        <a:rPr lang="en-US" sz="1800" dirty="0"/>
                        <a:t>120V</a:t>
                      </a:r>
                    </a:p>
                  </a:txBody>
                  <a:tcPr marT="45708" marB="45708"/>
                </a:tc>
                <a:extLst>
                  <a:ext uri="{0D108BD9-81ED-4DB2-BD59-A6C34878D82A}">
                    <a16:rowId xmlns:a16="http://schemas.microsoft.com/office/drawing/2014/main" val="10001"/>
                  </a:ext>
                </a:extLst>
              </a:tr>
              <a:tr h="370742">
                <a:tc>
                  <a:txBody>
                    <a:bodyPr/>
                    <a:lstStyle/>
                    <a:p>
                      <a:pPr algn="ctr"/>
                      <a:r>
                        <a:rPr lang="en-US" sz="1800" dirty="0"/>
                        <a:t>I</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2"/>
                  </a:ext>
                </a:extLst>
              </a:tr>
              <a:tr h="370742">
                <a:tc>
                  <a:txBody>
                    <a:bodyPr/>
                    <a:lstStyle/>
                    <a:p>
                      <a:pPr algn="ctr"/>
                      <a:r>
                        <a:rPr lang="en-US" sz="1800" dirty="0"/>
                        <a:t>R</a:t>
                      </a:r>
                    </a:p>
                  </a:txBody>
                  <a:tcPr marT="45708" marB="45708"/>
                </a:tc>
                <a:tc>
                  <a:txBody>
                    <a:bodyPr/>
                    <a:lstStyle/>
                    <a:p>
                      <a:pPr algn="ctr"/>
                      <a:r>
                        <a:rPr lang="en-US" sz="1800" dirty="0"/>
                        <a:t>10</a:t>
                      </a:r>
                    </a:p>
                  </a:txBody>
                  <a:tcPr marT="45708" marB="45708"/>
                </a:tc>
                <a:tc>
                  <a:txBody>
                    <a:bodyPr/>
                    <a:lstStyle/>
                    <a:p>
                      <a:pPr algn="ctr"/>
                      <a:r>
                        <a:rPr lang="en-US" sz="1800" dirty="0"/>
                        <a:t>50</a:t>
                      </a:r>
                    </a:p>
                  </a:txBody>
                  <a:tcPr marT="45708" marB="45708"/>
                </a:tc>
                <a:tc>
                  <a:txBody>
                    <a:bodyPr/>
                    <a:lstStyle/>
                    <a:p>
                      <a:pPr algn="ctr"/>
                      <a:r>
                        <a:rPr lang="en-US" sz="1800"/>
                        <a:t>40</a:t>
                      </a:r>
                      <a:endParaRPr lang="en-US" sz="1800" dirty="0"/>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3"/>
                  </a:ext>
                </a:extLst>
              </a:tr>
            </a:tbl>
          </a:graphicData>
        </a:graphic>
      </p:graphicFrame>
      <p:pic>
        <p:nvPicPr>
          <p:cNvPr id="2" name="Picture 1" descr="Resistance calculation for parallel circuits">
            <a:extLst>
              <a:ext uri="{FF2B5EF4-FFF2-40B4-BE49-F238E27FC236}">
                <a16:creationId xmlns:a16="http://schemas.microsoft.com/office/drawing/2014/main" id="{A9AE9532-7DEC-4410-892E-AEBCEF9251F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 y="3502025"/>
            <a:ext cx="3582988"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
            <a:extLst>
              <a:ext uri="{FF2B5EF4-FFF2-40B4-BE49-F238E27FC236}">
                <a16:creationId xmlns:a16="http://schemas.microsoft.com/office/drawing/2014/main" id="{59CF2ADF-27B9-448C-B09C-688E8088B4C3}"/>
              </a:ext>
            </a:extLst>
          </p:cNvPr>
          <p:cNvSpPr txBox="1">
            <a:spLocks noChangeArrowheads="1"/>
          </p:cNvSpPr>
          <p:nvPr/>
        </p:nvSpPr>
        <p:spPr bwMode="auto">
          <a:xfrm>
            <a:off x="2743200" y="304800"/>
            <a:ext cx="3581400" cy="762000"/>
          </a:xfrm>
          <a:prstGeom prst="rect">
            <a:avLst/>
          </a:prstGeom>
          <a:noFill/>
          <a:ln w="9525" algn="ctr">
            <a:noFill/>
            <a:miter lim="800000"/>
            <a:headEnd/>
            <a:tailEnd/>
          </a:ln>
        </p:spPr>
        <p:txBody>
          <a:bodyPr>
            <a:spAutoFit/>
          </a:bodyPr>
          <a:lstStyle/>
          <a:p>
            <a:pPr>
              <a:defRPr/>
            </a:pPr>
            <a:r>
              <a:rPr lang="en-US" sz="4400" dirty="0">
                <a:effectLst>
                  <a:outerShdw blurRad="38100" dist="38100" dir="2700000" algn="tl">
                    <a:srgbClr val="C0C0C0"/>
                  </a:outerShdw>
                </a:effectLst>
                <a:latin typeface="Sylfaen" pitchFamily="18" charset="0"/>
              </a:rPr>
              <a:t>MAGNETISM</a:t>
            </a:r>
          </a:p>
        </p:txBody>
      </p:sp>
      <p:pic>
        <p:nvPicPr>
          <p:cNvPr id="2050" name="Picture 2" descr="File:VFPt cylindrical magnets repelling.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374" y="1905000"/>
            <a:ext cx="4267200" cy="32004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a:spLocks noChangeArrowheads="1"/>
          </p:cNvSpPr>
          <p:nvPr/>
        </p:nvSpPr>
        <p:spPr bwMode="auto">
          <a:xfrm>
            <a:off x="2457674" y="5304964"/>
            <a:ext cx="49337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2971800" algn="ctr"/>
                <a:tab pos="5943600" algn="r"/>
              </a:tabLst>
              <a:defRPr>
                <a:solidFill>
                  <a:schemeClr val="tx1"/>
                </a:solidFill>
                <a:latin typeface="Arial" panose="020B0604020202020204" pitchFamily="34" charset="0"/>
              </a:defRPr>
            </a:lvl1pPr>
            <a:lvl2pPr>
              <a:tabLst>
                <a:tab pos="2971800" algn="ctr"/>
                <a:tab pos="5943600" algn="r"/>
              </a:tabLst>
              <a:defRPr>
                <a:solidFill>
                  <a:schemeClr val="tx1"/>
                </a:solidFill>
                <a:latin typeface="Arial" panose="020B0604020202020204" pitchFamily="34" charset="0"/>
              </a:defRPr>
            </a:lvl2pPr>
            <a:lvl3pPr>
              <a:tabLst>
                <a:tab pos="2971800" algn="ctr"/>
                <a:tab pos="5943600" algn="r"/>
              </a:tabLst>
              <a:defRPr>
                <a:solidFill>
                  <a:schemeClr val="tx1"/>
                </a:solidFill>
                <a:latin typeface="Arial" panose="020B0604020202020204" pitchFamily="34" charset="0"/>
              </a:defRPr>
            </a:lvl3pPr>
            <a:lvl4pPr>
              <a:tabLst>
                <a:tab pos="2971800" algn="ctr"/>
                <a:tab pos="5943600" algn="r"/>
              </a:tabLst>
              <a:defRPr>
                <a:solidFill>
                  <a:schemeClr val="tx1"/>
                </a:solidFill>
                <a:latin typeface="Arial" panose="020B0604020202020204" pitchFamily="34" charset="0"/>
              </a:defRPr>
            </a:lvl4pPr>
            <a:lvl5pPr>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r>
              <a:rPr kumimoji="0" lang="en-US" altLang="en-US" sz="1200" b="0" i="0" u="none" strike="noStrike" cap="none" normalizeH="0" baseline="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sz="1200" b="0" i="0" u="none" strike="noStrike" cap="none" normalizeH="0" baseline="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Image:</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sz="1200" b="0" i="0" u="none" strike="noStrike" cap="none" normalizeH="0" baseline="0" dirty="0" err="1"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hlinkClick r:id="rId3"/>
              </a:rPr>
              <a:t>VFPt</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hlinkClick r:id="rId3"/>
              </a:rPr>
              <a:t> cylindrical magnets </a:t>
            </a:r>
            <a:r>
              <a:rPr kumimoji="0" lang="en-US" altLang="en-US" sz="1200" b="0" i="0" u="none" strike="noStrike" cap="none" normalizeH="0" dirty="0" err="1"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hlinkClick r:id="rId3"/>
              </a:rPr>
              <a:t>repelling.svg</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by </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hlinkClick r:id="rId4"/>
              </a:rPr>
              <a:t>Geek3</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via </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hlinkClick r:id="rId5"/>
              </a:rPr>
              <a:t>Wikimedia</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is used under </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hlinkClick r:id="rId6"/>
              </a:rPr>
              <a:t>CC BY-SA 3.0</a:t>
            </a:r>
            <a:r>
              <a:rPr kumimoji="0" lang="en-US" altLang="en-US" sz="1200" b="0" i="0" u="none" strike="noStrike" cap="none" normalizeH="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4E4EEF5-B5CB-4213-95E9-4F8BB3E10ABD}"/>
              </a:ext>
            </a:extLst>
          </p:cNvPr>
          <p:cNvSpPr>
            <a:spLocks noGrp="1" noChangeArrowheads="1"/>
          </p:cNvSpPr>
          <p:nvPr>
            <p:ph type="title"/>
          </p:nvPr>
        </p:nvSpPr>
        <p:spPr>
          <a:xfrm>
            <a:off x="457200" y="274638"/>
            <a:ext cx="8229600" cy="944562"/>
          </a:xfrm>
        </p:spPr>
        <p:txBody>
          <a:bodyPr/>
          <a:lstStyle/>
          <a:p>
            <a:r>
              <a:rPr lang="en-US" altLang="en-US" sz="4600">
                <a:ln>
                  <a:noFill/>
                </a:ln>
              </a:rPr>
              <a:t>Law of Charges</a:t>
            </a:r>
          </a:p>
        </p:txBody>
      </p:sp>
      <p:sp>
        <p:nvSpPr>
          <p:cNvPr id="16387" name="Rectangle 3">
            <a:extLst>
              <a:ext uri="{FF2B5EF4-FFF2-40B4-BE49-F238E27FC236}">
                <a16:creationId xmlns:a16="http://schemas.microsoft.com/office/drawing/2014/main" id="{A82BCED6-9056-4DA7-A452-40C1568C8F07}"/>
              </a:ext>
            </a:extLst>
          </p:cNvPr>
          <p:cNvSpPr>
            <a:spLocks noGrp="1" noChangeArrowheads="1"/>
          </p:cNvSpPr>
          <p:nvPr>
            <p:ph type="body" idx="1"/>
          </p:nvPr>
        </p:nvSpPr>
        <p:spPr>
          <a:xfrm>
            <a:off x="914400" y="1363663"/>
            <a:ext cx="8229600" cy="1143000"/>
          </a:xfrm>
        </p:spPr>
        <p:txBody>
          <a:bodyPr/>
          <a:lstStyle/>
          <a:p>
            <a:r>
              <a:rPr lang="en-US" altLang="en-US"/>
              <a:t>LIKE charges REPEL</a:t>
            </a:r>
          </a:p>
          <a:p>
            <a:r>
              <a:rPr lang="en-US" altLang="en-US"/>
              <a:t>UNLIKE charges ATTRACT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11454</TotalTime>
  <Pages>4</Pages>
  <Words>346</Words>
  <Application>Microsoft Office PowerPoint</Application>
  <PresentationFormat>Letter Paper (8.5x11 in)</PresentationFormat>
  <Paragraphs>71</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Corbel</vt:lpstr>
      <vt:lpstr>Sylfaen</vt:lpstr>
      <vt:lpstr>Times New Roman</vt:lpstr>
      <vt:lpstr>Parallax</vt:lpstr>
      <vt:lpstr>The Final Stretch!</vt:lpstr>
      <vt:lpstr>Measuring Voltage, Current and Resistance (Replay)</vt:lpstr>
      <vt:lpstr>Current and Ampacity</vt:lpstr>
      <vt:lpstr>Current and Ampacity</vt:lpstr>
      <vt:lpstr>Resistors</vt:lpstr>
      <vt:lpstr>Series</vt:lpstr>
      <vt:lpstr>Parallel</vt:lpstr>
      <vt:lpstr>PowerPoint Presentation</vt:lpstr>
      <vt:lpstr>Law of Charges</vt:lpstr>
      <vt:lpstr>Magnetism</vt:lpstr>
      <vt:lpstr>Magnetism</vt:lpstr>
      <vt:lpstr>Induction</vt:lpstr>
      <vt:lpstr>Induction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safety</dc:title>
  <dc:subject/>
  <dc:creator>Ken Dickson-Self</dc:creator>
  <cp:keywords/>
  <dc:description/>
  <cp:lastModifiedBy>Michaela Willi Hooper</cp:lastModifiedBy>
  <cp:revision>135</cp:revision>
  <cp:lastPrinted>2016-09-22T22:57:45Z</cp:lastPrinted>
  <dcterms:created xsi:type="dcterms:W3CDTF">1995-10-24T14:40:04Z</dcterms:created>
  <dcterms:modified xsi:type="dcterms:W3CDTF">2018-10-01T20:38:30Z</dcterms:modified>
</cp:coreProperties>
</file>