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70" r:id="rId1"/>
    <p:sldMasterId id="2147483671" r:id="rId2"/>
  </p:sldMasterIdLst>
  <p:notesMasterIdLst>
    <p:notesMasterId r:id="rId31"/>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277" r:id="rId24"/>
    <p:sldId id="278" r:id="rId25"/>
    <p:sldId id="279" r:id="rId26"/>
    <p:sldId id="280" r:id="rId27"/>
    <p:sldId id="281" r:id="rId28"/>
    <p:sldId id="282" r:id="rId29"/>
    <p:sldId id="283" r:id="rId30"/>
  </p:sldIdLst>
  <p:sldSz cx="9144000" cy="5143500" type="screen16x9"/>
  <p:notesSz cx="6858000" cy="9144000"/>
  <p:embeddedFontLst>
    <p:embeddedFont>
      <p:font typeface="Economica" panose="020B0604020202020204" charset="0"/>
      <p:regular r:id="rId32"/>
      <p:bold r:id="rId33"/>
      <p:italic r:id="rId34"/>
      <p:boldItalic r:id="rId35"/>
    </p:embeddedFont>
    <p:embeddedFont>
      <p:font typeface="Open Sans" panose="020B0604020202020204" charset="0"/>
      <p:regular r:id="rId36"/>
      <p:bold r:id="rId37"/>
      <p:italic r:id="rId38"/>
      <p:boldItalic r:id="rId39"/>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font" Target="fonts/font8.fntdata"/><Relationship Id="rId3" Type="http://schemas.openxmlformats.org/officeDocument/2006/relationships/slide" Target="slides/slide1.xml"/><Relationship Id="rId21" Type="http://schemas.openxmlformats.org/officeDocument/2006/relationships/slide" Target="slides/slide19.xml"/><Relationship Id="rId34" Type="http://schemas.openxmlformats.org/officeDocument/2006/relationships/font" Target="fonts/font3.fntdata"/><Relationship Id="rId42" Type="http://schemas.openxmlformats.org/officeDocument/2006/relationships/theme" Target="theme/them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font" Target="fonts/font2.fntdata"/><Relationship Id="rId38" Type="http://schemas.openxmlformats.org/officeDocument/2006/relationships/font" Target="fonts/font7.fntdata"/><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font" Target="fonts/font1.fntdata"/><Relationship Id="rId37" Type="http://schemas.openxmlformats.org/officeDocument/2006/relationships/font" Target="fonts/font6.fntdata"/><Relationship Id="rId40" Type="http://schemas.openxmlformats.org/officeDocument/2006/relationships/presProps" Target="pres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font" Target="fonts/font5.fntdata"/><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font" Target="fonts/font4.fntdata"/><Relationship Id="rId43"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Shape 10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5" name="Shape 10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5"/>
        <p:cNvGrpSpPr/>
        <p:nvPr/>
      </p:nvGrpSpPr>
      <p:grpSpPr>
        <a:xfrm>
          <a:off x="0" y="0"/>
          <a:ext cx="0" cy="0"/>
          <a:chOff x="0" y="0"/>
          <a:chExt cx="0" cy="0"/>
        </a:xfrm>
      </p:grpSpPr>
      <p:sp>
        <p:nvSpPr>
          <p:cNvPr id="156" name="Shape 1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7" name="Shape 1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0"/>
        <p:cNvGrpSpPr/>
        <p:nvPr/>
      </p:nvGrpSpPr>
      <p:grpSpPr>
        <a:xfrm>
          <a:off x="0" y="0"/>
          <a:ext cx="0" cy="0"/>
          <a:chOff x="0" y="0"/>
          <a:chExt cx="0" cy="0"/>
        </a:xfrm>
      </p:grpSpPr>
      <p:sp>
        <p:nvSpPr>
          <p:cNvPr id="161" name="Shape 16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2" name="Shape 16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5"/>
        <p:cNvGrpSpPr/>
        <p:nvPr/>
      </p:nvGrpSpPr>
      <p:grpSpPr>
        <a:xfrm>
          <a:off x="0" y="0"/>
          <a:ext cx="0" cy="0"/>
          <a:chOff x="0" y="0"/>
          <a:chExt cx="0" cy="0"/>
        </a:xfrm>
      </p:grpSpPr>
      <p:sp>
        <p:nvSpPr>
          <p:cNvPr id="166" name="Shape 1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7" name="Shape 16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3"/>
        <p:cNvGrpSpPr/>
        <p:nvPr/>
      </p:nvGrpSpPr>
      <p:grpSpPr>
        <a:xfrm>
          <a:off x="0" y="0"/>
          <a:ext cx="0" cy="0"/>
          <a:chOff x="0" y="0"/>
          <a:chExt cx="0" cy="0"/>
        </a:xfrm>
      </p:grpSpPr>
      <p:sp>
        <p:nvSpPr>
          <p:cNvPr id="174" name="Shape 17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5" name="Shape 17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8"/>
        <p:cNvGrpSpPr/>
        <p:nvPr/>
      </p:nvGrpSpPr>
      <p:grpSpPr>
        <a:xfrm>
          <a:off x="0" y="0"/>
          <a:ext cx="0" cy="0"/>
          <a:chOff x="0" y="0"/>
          <a:chExt cx="0" cy="0"/>
        </a:xfrm>
      </p:grpSpPr>
      <p:sp>
        <p:nvSpPr>
          <p:cNvPr id="179" name="Shape 17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80" name="Shape 18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6"/>
        <p:cNvGrpSpPr/>
        <p:nvPr/>
      </p:nvGrpSpPr>
      <p:grpSpPr>
        <a:xfrm>
          <a:off x="0" y="0"/>
          <a:ext cx="0" cy="0"/>
          <a:chOff x="0" y="0"/>
          <a:chExt cx="0" cy="0"/>
        </a:xfrm>
      </p:grpSpPr>
      <p:sp>
        <p:nvSpPr>
          <p:cNvPr id="187" name="Shape 18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88" name="Shape 18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3"/>
        <p:cNvGrpSpPr/>
        <p:nvPr/>
      </p:nvGrpSpPr>
      <p:grpSpPr>
        <a:xfrm>
          <a:off x="0" y="0"/>
          <a:ext cx="0" cy="0"/>
          <a:chOff x="0" y="0"/>
          <a:chExt cx="0" cy="0"/>
        </a:xfrm>
      </p:grpSpPr>
      <p:sp>
        <p:nvSpPr>
          <p:cNvPr id="194" name="Shape 19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95" name="Shape 19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1"/>
        <p:cNvGrpSpPr/>
        <p:nvPr/>
      </p:nvGrpSpPr>
      <p:grpSpPr>
        <a:xfrm>
          <a:off x="0" y="0"/>
          <a:ext cx="0" cy="0"/>
          <a:chOff x="0" y="0"/>
          <a:chExt cx="0" cy="0"/>
        </a:xfrm>
      </p:grpSpPr>
      <p:sp>
        <p:nvSpPr>
          <p:cNvPr id="202" name="Shape 20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03" name="Shape 20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9"/>
        <p:cNvGrpSpPr/>
        <p:nvPr/>
      </p:nvGrpSpPr>
      <p:grpSpPr>
        <a:xfrm>
          <a:off x="0" y="0"/>
          <a:ext cx="0" cy="0"/>
          <a:chOff x="0" y="0"/>
          <a:chExt cx="0" cy="0"/>
        </a:xfrm>
      </p:grpSpPr>
      <p:sp>
        <p:nvSpPr>
          <p:cNvPr id="210" name="Shape 21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11" name="Shape 21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5"/>
        <p:cNvGrpSpPr/>
        <p:nvPr/>
      </p:nvGrpSpPr>
      <p:grpSpPr>
        <a:xfrm>
          <a:off x="0" y="0"/>
          <a:ext cx="0" cy="0"/>
          <a:chOff x="0" y="0"/>
          <a:chExt cx="0" cy="0"/>
        </a:xfrm>
      </p:grpSpPr>
      <p:sp>
        <p:nvSpPr>
          <p:cNvPr id="216" name="Shape 21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17" name="Shape 21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Shape 11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1" name="Shape 11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1"/>
        <p:cNvGrpSpPr/>
        <p:nvPr/>
      </p:nvGrpSpPr>
      <p:grpSpPr>
        <a:xfrm>
          <a:off x="0" y="0"/>
          <a:ext cx="0" cy="0"/>
          <a:chOff x="0" y="0"/>
          <a:chExt cx="0" cy="0"/>
        </a:xfrm>
      </p:grpSpPr>
      <p:sp>
        <p:nvSpPr>
          <p:cNvPr id="222" name="Shape 22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23" name="Shape 22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7"/>
        <p:cNvGrpSpPr/>
        <p:nvPr/>
      </p:nvGrpSpPr>
      <p:grpSpPr>
        <a:xfrm>
          <a:off x="0" y="0"/>
          <a:ext cx="0" cy="0"/>
          <a:chOff x="0" y="0"/>
          <a:chExt cx="0" cy="0"/>
        </a:xfrm>
      </p:grpSpPr>
      <p:sp>
        <p:nvSpPr>
          <p:cNvPr id="228" name="Shape 22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29" name="Shape 22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32"/>
        <p:cNvGrpSpPr/>
        <p:nvPr/>
      </p:nvGrpSpPr>
      <p:grpSpPr>
        <a:xfrm>
          <a:off x="0" y="0"/>
          <a:ext cx="0" cy="0"/>
          <a:chOff x="0" y="0"/>
          <a:chExt cx="0" cy="0"/>
        </a:xfrm>
      </p:grpSpPr>
      <p:sp>
        <p:nvSpPr>
          <p:cNvPr id="233" name="Shape 23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34" name="Shape 23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39"/>
        <p:cNvGrpSpPr/>
        <p:nvPr/>
      </p:nvGrpSpPr>
      <p:grpSpPr>
        <a:xfrm>
          <a:off x="0" y="0"/>
          <a:ext cx="0" cy="0"/>
          <a:chOff x="0" y="0"/>
          <a:chExt cx="0" cy="0"/>
        </a:xfrm>
      </p:grpSpPr>
      <p:sp>
        <p:nvSpPr>
          <p:cNvPr id="240" name="Shape 24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41" name="Shape 24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44"/>
        <p:cNvGrpSpPr/>
        <p:nvPr/>
      </p:nvGrpSpPr>
      <p:grpSpPr>
        <a:xfrm>
          <a:off x="0" y="0"/>
          <a:ext cx="0" cy="0"/>
          <a:chOff x="0" y="0"/>
          <a:chExt cx="0" cy="0"/>
        </a:xfrm>
      </p:grpSpPr>
      <p:sp>
        <p:nvSpPr>
          <p:cNvPr id="245" name="Shape 24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46" name="Shape 24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50"/>
        <p:cNvGrpSpPr/>
        <p:nvPr/>
      </p:nvGrpSpPr>
      <p:grpSpPr>
        <a:xfrm>
          <a:off x="0" y="0"/>
          <a:ext cx="0" cy="0"/>
          <a:chOff x="0" y="0"/>
          <a:chExt cx="0" cy="0"/>
        </a:xfrm>
      </p:grpSpPr>
      <p:sp>
        <p:nvSpPr>
          <p:cNvPr id="251" name="Shape 2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52" name="Shape 25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56"/>
        <p:cNvGrpSpPr/>
        <p:nvPr/>
      </p:nvGrpSpPr>
      <p:grpSpPr>
        <a:xfrm>
          <a:off x="0" y="0"/>
          <a:ext cx="0" cy="0"/>
          <a:chOff x="0" y="0"/>
          <a:chExt cx="0" cy="0"/>
        </a:xfrm>
      </p:grpSpPr>
      <p:sp>
        <p:nvSpPr>
          <p:cNvPr id="257" name="Shape 25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58" name="Shape 25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62"/>
        <p:cNvGrpSpPr/>
        <p:nvPr/>
      </p:nvGrpSpPr>
      <p:grpSpPr>
        <a:xfrm>
          <a:off x="0" y="0"/>
          <a:ext cx="0" cy="0"/>
          <a:chOff x="0" y="0"/>
          <a:chExt cx="0" cy="0"/>
        </a:xfrm>
      </p:grpSpPr>
      <p:sp>
        <p:nvSpPr>
          <p:cNvPr id="263" name="Shape 26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64" name="Shape 26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68"/>
        <p:cNvGrpSpPr/>
        <p:nvPr/>
      </p:nvGrpSpPr>
      <p:grpSpPr>
        <a:xfrm>
          <a:off x="0" y="0"/>
          <a:ext cx="0" cy="0"/>
          <a:chOff x="0" y="0"/>
          <a:chExt cx="0" cy="0"/>
        </a:xfrm>
      </p:grpSpPr>
      <p:sp>
        <p:nvSpPr>
          <p:cNvPr id="269" name="Shape 26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70" name="Shape 27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4"/>
        <p:cNvGrpSpPr/>
        <p:nvPr/>
      </p:nvGrpSpPr>
      <p:grpSpPr>
        <a:xfrm>
          <a:off x="0" y="0"/>
          <a:ext cx="0" cy="0"/>
          <a:chOff x="0" y="0"/>
          <a:chExt cx="0" cy="0"/>
        </a:xfrm>
      </p:grpSpPr>
      <p:sp>
        <p:nvSpPr>
          <p:cNvPr id="115" name="Shape 11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6" name="Shape 11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0"/>
        <p:cNvGrpSpPr/>
        <p:nvPr/>
      </p:nvGrpSpPr>
      <p:grpSpPr>
        <a:xfrm>
          <a:off x="0" y="0"/>
          <a:ext cx="0" cy="0"/>
          <a:chOff x="0" y="0"/>
          <a:chExt cx="0" cy="0"/>
        </a:xfrm>
      </p:grpSpPr>
      <p:sp>
        <p:nvSpPr>
          <p:cNvPr id="121" name="Shape 12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2" name="Shape 12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6"/>
        <p:cNvGrpSpPr/>
        <p:nvPr/>
      </p:nvGrpSpPr>
      <p:grpSpPr>
        <a:xfrm>
          <a:off x="0" y="0"/>
          <a:ext cx="0" cy="0"/>
          <a:chOff x="0" y="0"/>
          <a:chExt cx="0" cy="0"/>
        </a:xfrm>
      </p:grpSpPr>
      <p:sp>
        <p:nvSpPr>
          <p:cNvPr id="127" name="Shape 12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8" name="Shape 12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2"/>
        <p:cNvGrpSpPr/>
        <p:nvPr/>
      </p:nvGrpSpPr>
      <p:grpSpPr>
        <a:xfrm>
          <a:off x="0" y="0"/>
          <a:ext cx="0" cy="0"/>
          <a:chOff x="0" y="0"/>
          <a:chExt cx="0" cy="0"/>
        </a:xfrm>
      </p:grpSpPr>
      <p:sp>
        <p:nvSpPr>
          <p:cNvPr id="133" name="Shape 13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4" name="Shape 13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8"/>
        <p:cNvGrpSpPr/>
        <p:nvPr/>
      </p:nvGrpSpPr>
      <p:grpSpPr>
        <a:xfrm>
          <a:off x="0" y="0"/>
          <a:ext cx="0" cy="0"/>
          <a:chOff x="0" y="0"/>
          <a:chExt cx="0" cy="0"/>
        </a:xfrm>
      </p:grpSpPr>
      <p:sp>
        <p:nvSpPr>
          <p:cNvPr id="139" name="Shape 13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0" name="Shape 14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4"/>
        <p:cNvGrpSpPr/>
        <p:nvPr/>
      </p:nvGrpSpPr>
      <p:grpSpPr>
        <a:xfrm>
          <a:off x="0" y="0"/>
          <a:ext cx="0" cy="0"/>
          <a:chOff x="0" y="0"/>
          <a:chExt cx="0" cy="0"/>
        </a:xfrm>
      </p:grpSpPr>
      <p:sp>
        <p:nvSpPr>
          <p:cNvPr id="145" name="Shape 14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6" name="Shape 14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0"/>
        <p:cNvGrpSpPr/>
        <p:nvPr/>
      </p:nvGrpSpPr>
      <p:grpSpPr>
        <a:xfrm>
          <a:off x="0" y="0"/>
          <a:ext cx="0" cy="0"/>
          <a:chOff x="0" y="0"/>
          <a:chExt cx="0" cy="0"/>
        </a:xfrm>
      </p:grpSpPr>
      <p:sp>
        <p:nvSpPr>
          <p:cNvPr id="151" name="Shape 15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2" name="Shape 15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p:nvPr/>
        </p:nvSpPr>
        <p:spPr>
          <a:xfrm>
            <a:off x="2744012" y="756700"/>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1" name="Shape 11"/>
          <p:cNvSpPr/>
          <p:nvPr/>
        </p:nvSpPr>
        <p:spPr>
          <a:xfrm rot="10800000">
            <a:off x="5318350" y="32667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2" name="Shape 12"/>
          <p:cNvSpPr txBox="1">
            <a:spLocks noGrp="1"/>
          </p:cNvSpPr>
          <p:nvPr>
            <p:ph type="ctrTitle"/>
          </p:nvPr>
        </p:nvSpPr>
        <p:spPr>
          <a:xfrm>
            <a:off x="3044700" y="1444255"/>
            <a:ext cx="3054600" cy="1537199"/>
          </a:xfrm>
          <a:prstGeom prst="rect">
            <a:avLst/>
          </a:prstGeom>
        </p:spPr>
        <p:txBody>
          <a:bodyPr lIns="91425" tIns="91425" rIns="91425" bIns="91425" anchor="b"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13" name="Shape 13"/>
          <p:cNvSpPr txBox="1">
            <a:spLocks noGrp="1"/>
          </p:cNvSpPr>
          <p:nvPr>
            <p:ph type="subTitle" idx="1"/>
          </p:nvPr>
        </p:nvSpPr>
        <p:spPr>
          <a:xfrm>
            <a:off x="3044700" y="3116580"/>
            <a:ext cx="3054600" cy="701400"/>
          </a:xfrm>
          <a:prstGeom prst="rect">
            <a:avLst/>
          </a:prstGeom>
        </p:spPr>
        <p:txBody>
          <a:bodyPr lIns="91425" tIns="91425" rIns="91425" bIns="91425" anchor="t" anchorCtr="0"/>
          <a:lstStyle>
            <a:lvl1pPr lvl="0" algn="ctr">
              <a:lnSpc>
                <a:spcPct val="100000"/>
              </a:lnSpc>
              <a:spcBef>
                <a:spcPts val="0"/>
              </a:spcBef>
              <a:spcAft>
                <a:spcPts val="0"/>
              </a:spcAft>
              <a:buSzPct val="100000"/>
              <a:buFont typeface="Economica"/>
              <a:buNone/>
              <a:defRPr sz="2100">
                <a:latin typeface="Economica"/>
                <a:ea typeface="Economica"/>
                <a:cs typeface="Economica"/>
                <a:sym typeface="Economica"/>
              </a:defRPr>
            </a:lvl1pPr>
            <a:lvl2pPr lvl="1" algn="ctr">
              <a:lnSpc>
                <a:spcPct val="100000"/>
              </a:lnSpc>
              <a:spcBef>
                <a:spcPts val="0"/>
              </a:spcBef>
              <a:spcAft>
                <a:spcPts val="0"/>
              </a:spcAft>
              <a:buSzPct val="100000"/>
              <a:buFont typeface="Economica"/>
              <a:buNone/>
              <a:defRPr sz="2100">
                <a:latin typeface="Economica"/>
                <a:ea typeface="Economica"/>
                <a:cs typeface="Economica"/>
                <a:sym typeface="Economica"/>
              </a:defRPr>
            </a:lvl2pPr>
            <a:lvl3pPr lvl="2" algn="ctr">
              <a:lnSpc>
                <a:spcPct val="100000"/>
              </a:lnSpc>
              <a:spcBef>
                <a:spcPts val="0"/>
              </a:spcBef>
              <a:spcAft>
                <a:spcPts val="0"/>
              </a:spcAft>
              <a:buSzPct val="100000"/>
              <a:buFont typeface="Economica"/>
              <a:buNone/>
              <a:defRPr sz="2100">
                <a:latin typeface="Economica"/>
                <a:ea typeface="Economica"/>
                <a:cs typeface="Economica"/>
                <a:sym typeface="Economica"/>
              </a:defRPr>
            </a:lvl3pPr>
            <a:lvl4pPr lvl="3" algn="ctr">
              <a:lnSpc>
                <a:spcPct val="100000"/>
              </a:lnSpc>
              <a:spcBef>
                <a:spcPts val="0"/>
              </a:spcBef>
              <a:spcAft>
                <a:spcPts val="0"/>
              </a:spcAft>
              <a:buSzPct val="100000"/>
              <a:buFont typeface="Economica"/>
              <a:buNone/>
              <a:defRPr sz="2100">
                <a:latin typeface="Economica"/>
                <a:ea typeface="Economica"/>
                <a:cs typeface="Economica"/>
                <a:sym typeface="Economica"/>
              </a:defRPr>
            </a:lvl4pPr>
            <a:lvl5pPr lvl="4" algn="ctr">
              <a:lnSpc>
                <a:spcPct val="100000"/>
              </a:lnSpc>
              <a:spcBef>
                <a:spcPts val="0"/>
              </a:spcBef>
              <a:spcAft>
                <a:spcPts val="0"/>
              </a:spcAft>
              <a:buSzPct val="100000"/>
              <a:buFont typeface="Economica"/>
              <a:buNone/>
              <a:defRPr sz="2100">
                <a:latin typeface="Economica"/>
                <a:ea typeface="Economica"/>
                <a:cs typeface="Economica"/>
                <a:sym typeface="Economica"/>
              </a:defRPr>
            </a:lvl5pPr>
            <a:lvl6pPr lvl="5" algn="ctr">
              <a:lnSpc>
                <a:spcPct val="100000"/>
              </a:lnSpc>
              <a:spcBef>
                <a:spcPts val="0"/>
              </a:spcBef>
              <a:spcAft>
                <a:spcPts val="0"/>
              </a:spcAft>
              <a:buSzPct val="100000"/>
              <a:buFont typeface="Economica"/>
              <a:buNone/>
              <a:defRPr sz="2100">
                <a:latin typeface="Economica"/>
                <a:ea typeface="Economica"/>
                <a:cs typeface="Economica"/>
                <a:sym typeface="Economica"/>
              </a:defRPr>
            </a:lvl6pPr>
            <a:lvl7pPr lvl="6" algn="ctr">
              <a:lnSpc>
                <a:spcPct val="100000"/>
              </a:lnSpc>
              <a:spcBef>
                <a:spcPts val="0"/>
              </a:spcBef>
              <a:spcAft>
                <a:spcPts val="0"/>
              </a:spcAft>
              <a:buSzPct val="100000"/>
              <a:buFont typeface="Economica"/>
              <a:buNone/>
              <a:defRPr sz="2100">
                <a:latin typeface="Economica"/>
                <a:ea typeface="Economica"/>
                <a:cs typeface="Economica"/>
                <a:sym typeface="Economica"/>
              </a:defRPr>
            </a:lvl7pPr>
            <a:lvl8pPr lvl="7" algn="ctr">
              <a:lnSpc>
                <a:spcPct val="100000"/>
              </a:lnSpc>
              <a:spcBef>
                <a:spcPts val="0"/>
              </a:spcBef>
              <a:spcAft>
                <a:spcPts val="0"/>
              </a:spcAft>
              <a:buSzPct val="100000"/>
              <a:buFont typeface="Economica"/>
              <a:buNone/>
              <a:defRPr sz="2100">
                <a:latin typeface="Economica"/>
                <a:ea typeface="Economica"/>
                <a:cs typeface="Economica"/>
                <a:sym typeface="Economica"/>
              </a:defRPr>
            </a:lvl8pPr>
            <a:lvl9pPr lvl="8" algn="ctr">
              <a:lnSpc>
                <a:spcPct val="100000"/>
              </a:lnSpc>
              <a:spcBef>
                <a:spcPts val="0"/>
              </a:spcBef>
              <a:spcAft>
                <a:spcPts val="0"/>
              </a:spcAft>
              <a:buSzPct val="100000"/>
              <a:buFont typeface="Economica"/>
              <a:buNone/>
              <a:defRPr sz="2100">
                <a:latin typeface="Economica"/>
                <a:ea typeface="Economica"/>
                <a:cs typeface="Economica"/>
                <a:sym typeface="Economica"/>
              </a:defRPr>
            </a:lvl9pPr>
          </a:lstStyle>
          <a:p>
            <a:endParaRPr/>
          </a:p>
        </p:txBody>
      </p:sp>
      <p:sp>
        <p:nvSpPr>
          <p:cNvPr id="14" name="Shape 1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51"/>
        <p:cNvGrpSpPr/>
        <p:nvPr/>
      </p:nvGrpSpPr>
      <p:grpSpPr>
        <a:xfrm>
          <a:off x="0" y="0"/>
          <a:ext cx="0" cy="0"/>
          <a:chOff x="0" y="0"/>
          <a:chExt cx="0" cy="0"/>
        </a:xfrm>
      </p:grpSpPr>
      <p:sp>
        <p:nvSpPr>
          <p:cNvPr id="52" name="Shape 52"/>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53" name="Shape 53"/>
          <p:cNvSpPr txBox="1">
            <a:spLocks noGrp="1"/>
          </p:cNvSpPr>
          <p:nvPr>
            <p:ph type="title"/>
          </p:nvPr>
        </p:nvSpPr>
        <p:spPr>
          <a:xfrm>
            <a:off x="311700" y="957125"/>
            <a:ext cx="8520600" cy="2128800"/>
          </a:xfrm>
          <a:prstGeom prst="rect">
            <a:avLst/>
          </a:prstGeom>
        </p:spPr>
        <p:txBody>
          <a:bodyPr lIns="91425" tIns="91425" rIns="91425" bIns="91425" anchor="ctr" anchorCtr="0"/>
          <a:lstStyle>
            <a:lvl1pPr lvl="0" algn="ctr">
              <a:spcBef>
                <a:spcPts val="0"/>
              </a:spcBef>
              <a:buClr>
                <a:schemeClr val="lt2"/>
              </a:buClr>
              <a:buSzPct val="100000"/>
              <a:defRPr sz="16000">
                <a:solidFill>
                  <a:schemeClr val="lt2"/>
                </a:solidFill>
              </a:defRPr>
            </a:lvl1pPr>
            <a:lvl2pPr lvl="1" algn="ctr">
              <a:spcBef>
                <a:spcPts val="0"/>
              </a:spcBef>
              <a:buClr>
                <a:schemeClr val="lt2"/>
              </a:buClr>
              <a:buSzPct val="100000"/>
              <a:defRPr sz="16000">
                <a:solidFill>
                  <a:schemeClr val="lt2"/>
                </a:solidFill>
              </a:defRPr>
            </a:lvl2pPr>
            <a:lvl3pPr lvl="2" algn="ctr">
              <a:spcBef>
                <a:spcPts val="0"/>
              </a:spcBef>
              <a:buClr>
                <a:schemeClr val="lt2"/>
              </a:buClr>
              <a:buSzPct val="100000"/>
              <a:defRPr sz="16000">
                <a:solidFill>
                  <a:schemeClr val="lt2"/>
                </a:solidFill>
              </a:defRPr>
            </a:lvl3pPr>
            <a:lvl4pPr lvl="3" algn="ctr">
              <a:spcBef>
                <a:spcPts val="0"/>
              </a:spcBef>
              <a:buClr>
                <a:schemeClr val="lt2"/>
              </a:buClr>
              <a:buSzPct val="100000"/>
              <a:defRPr sz="16000">
                <a:solidFill>
                  <a:schemeClr val="lt2"/>
                </a:solidFill>
              </a:defRPr>
            </a:lvl4pPr>
            <a:lvl5pPr lvl="4" algn="ctr">
              <a:spcBef>
                <a:spcPts val="0"/>
              </a:spcBef>
              <a:buClr>
                <a:schemeClr val="lt2"/>
              </a:buClr>
              <a:buSzPct val="100000"/>
              <a:defRPr sz="16000">
                <a:solidFill>
                  <a:schemeClr val="lt2"/>
                </a:solidFill>
              </a:defRPr>
            </a:lvl5pPr>
            <a:lvl6pPr lvl="5" algn="ctr">
              <a:spcBef>
                <a:spcPts val="0"/>
              </a:spcBef>
              <a:buClr>
                <a:schemeClr val="lt2"/>
              </a:buClr>
              <a:buSzPct val="100000"/>
              <a:defRPr sz="16000">
                <a:solidFill>
                  <a:schemeClr val="lt2"/>
                </a:solidFill>
              </a:defRPr>
            </a:lvl6pPr>
            <a:lvl7pPr lvl="6" algn="ctr">
              <a:spcBef>
                <a:spcPts val="0"/>
              </a:spcBef>
              <a:buClr>
                <a:schemeClr val="lt2"/>
              </a:buClr>
              <a:buSzPct val="100000"/>
              <a:defRPr sz="16000">
                <a:solidFill>
                  <a:schemeClr val="lt2"/>
                </a:solidFill>
              </a:defRPr>
            </a:lvl7pPr>
            <a:lvl8pPr lvl="7" algn="ctr">
              <a:spcBef>
                <a:spcPts val="0"/>
              </a:spcBef>
              <a:buClr>
                <a:schemeClr val="lt2"/>
              </a:buClr>
              <a:buSzPct val="100000"/>
              <a:defRPr sz="16000">
                <a:solidFill>
                  <a:schemeClr val="lt2"/>
                </a:solidFill>
              </a:defRPr>
            </a:lvl8pPr>
            <a:lvl9pPr lvl="8" algn="ctr">
              <a:spcBef>
                <a:spcPts val="0"/>
              </a:spcBef>
              <a:buClr>
                <a:schemeClr val="lt2"/>
              </a:buClr>
              <a:buSzPct val="100000"/>
              <a:defRPr sz="16000">
                <a:solidFill>
                  <a:schemeClr val="lt2"/>
                </a:solidFill>
              </a:defRPr>
            </a:lvl9pPr>
          </a:lstStyle>
          <a:p>
            <a:endParaRPr/>
          </a:p>
        </p:txBody>
      </p:sp>
      <p:sp>
        <p:nvSpPr>
          <p:cNvPr id="54" name="Shape 54"/>
          <p:cNvSpPr txBox="1">
            <a:spLocks noGrp="1"/>
          </p:cNvSpPr>
          <p:nvPr>
            <p:ph type="body" idx="1"/>
          </p:nvPr>
        </p:nvSpPr>
        <p:spPr>
          <a:xfrm>
            <a:off x="311700" y="3162000"/>
            <a:ext cx="8520600" cy="10716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5" name="Shape 5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6"/>
        <p:cNvGrpSpPr/>
        <p:nvPr/>
      </p:nvGrpSpPr>
      <p:grpSpPr>
        <a:xfrm>
          <a:off x="0" y="0"/>
          <a:ext cx="0" cy="0"/>
          <a:chOff x="0" y="0"/>
          <a:chExt cx="0" cy="0"/>
        </a:xfrm>
      </p:grpSpPr>
      <p:sp>
        <p:nvSpPr>
          <p:cNvPr id="57" name="Shape 5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62"/>
        <p:cNvGrpSpPr/>
        <p:nvPr/>
      </p:nvGrpSpPr>
      <p:grpSpPr>
        <a:xfrm>
          <a:off x="0" y="0"/>
          <a:ext cx="0" cy="0"/>
          <a:chOff x="0" y="0"/>
          <a:chExt cx="0" cy="0"/>
        </a:xfrm>
      </p:grpSpPr>
      <p:sp>
        <p:nvSpPr>
          <p:cNvPr id="63" name="Shape 63"/>
          <p:cNvSpPr txBox="1">
            <a:spLocks noGrp="1"/>
          </p:cNvSpPr>
          <p:nvPr>
            <p:ph type="ctrTitle"/>
          </p:nvPr>
        </p:nvSpPr>
        <p:spPr>
          <a:xfrm>
            <a:off x="311708" y="744575"/>
            <a:ext cx="8520600" cy="2052600"/>
          </a:xfrm>
          <a:prstGeom prst="rect">
            <a:avLst/>
          </a:prstGeom>
        </p:spPr>
        <p:txBody>
          <a:bodyPr lIns="91425" tIns="91425" rIns="91425" bIns="91425" anchor="b" anchorCtr="0"/>
          <a:lstStyle>
            <a:lvl1pPr lvl="0" algn="ctr" rtl="0">
              <a:spcBef>
                <a:spcPts val="0"/>
              </a:spcBef>
              <a:buSzPct val="100000"/>
              <a:defRPr sz="5200"/>
            </a:lvl1pPr>
            <a:lvl2pPr lvl="1" algn="ctr" rtl="0">
              <a:spcBef>
                <a:spcPts val="0"/>
              </a:spcBef>
              <a:buSzPct val="100000"/>
              <a:defRPr sz="5200"/>
            </a:lvl2pPr>
            <a:lvl3pPr lvl="2" algn="ctr" rtl="0">
              <a:spcBef>
                <a:spcPts val="0"/>
              </a:spcBef>
              <a:buSzPct val="100000"/>
              <a:defRPr sz="5200"/>
            </a:lvl3pPr>
            <a:lvl4pPr lvl="3" algn="ctr" rtl="0">
              <a:spcBef>
                <a:spcPts val="0"/>
              </a:spcBef>
              <a:buSzPct val="100000"/>
              <a:defRPr sz="5200"/>
            </a:lvl4pPr>
            <a:lvl5pPr lvl="4" algn="ctr" rtl="0">
              <a:spcBef>
                <a:spcPts val="0"/>
              </a:spcBef>
              <a:buSzPct val="100000"/>
              <a:defRPr sz="5200"/>
            </a:lvl5pPr>
            <a:lvl6pPr lvl="5" algn="ctr" rtl="0">
              <a:spcBef>
                <a:spcPts val="0"/>
              </a:spcBef>
              <a:buSzPct val="100000"/>
              <a:defRPr sz="5200"/>
            </a:lvl6pPr>
            <a:lvl7pPr lvl="6" algn="ctr" rtl="0">
              <a:spcBef>
                <a:spcPts val="0"/>
              </a:spcBef>
              <a:buSzPct val="100000"/>
              <a:defRPr sz="5200"/>
            </a:lvl7pPr>
            <a:lvl8pPr lvl="7" algn="ctr" rtl="0">
              <a:spcBef>
                <a:spcPts val="0"/>
              </a:spcBef>
              <a:buSzPct val="100000"/>
              <a:defRPr sz="5200"/>
            </a:lvl8pPr>
            <a:lvl9pPr lvl="8" algn="ctr" rtl="0">
              <a:spcBef>
                <a:spcPts val="0"/>
              </a:spcBef>
              <a:buSzPct val="100000"/>
              <a:defRPr sz="5200"/>
            </a:lvl9pPr>
          </a:lstStyle>
          <a:p>
            <a:endParaRPr/>
          </a:p>
        </p:txBody>
      </p:sp>
      <p:sp>
        <p:nvSpPr>
          <p:cNvPr id="64" name="Shape 64"/>
          <p:cNvSpPr txBox="1">
            <a:spLocks noGrp="1"/>
          </p:cNvSpPr>
          <p:nvPr>
            <p:ph type="subTitle" idx="1"/>
          </p:nvPr>
        </p:nvSpPr>
        <p:spPr>
          <a:xfrm>
            <a:off x="311700" y="2834125"/>
            <a:ext cx="8520600" cy="792600"/>
          </a:xfrm>
          <a:prstGeom prst="rect">
            <a:avLst/>
          </a:prstGeom>
        </p:spPr>
        <p:txBody>
          <a:bodyPr lIns="91425" tIns="91425" rIns="91425" bIns="91425" anchor="t" anchorCtr="0"/>
          <a:lstStyle>
            <a:lvl1pPr lvl="0" algn="ctr" rtl="0">
              <a:lnSpc>
                <a:spcPct val="100000"/>
              </a:lnSpc>
              <a:spcBef>
                <a:spcPts val="0"/>
              </a:spcBef>
              <a:spcAft>
                <a:spcPts val="0"/>
              </a:spcAft>
              <a:buSzPct val="100000"/>
              <a:buNone/>
              <a:defRPr sz="2800"/>
            </a:lvl1pPr>
            <a:lvl2pPr lvl="1" algn="ctr" rtl="0">
              <a:lnSpc>
                <a:spcPct val="100000"/>
              </a:lnSpc>
              <a:spcBef>
                <a:spcPts val="0"/>
              </a:spcBef>
              <a:spcAft>
                <a:spcPts val="0"/>
              </a:spcAft>
              <a:buSzPct val="100000"/>
              <a:buNone/>
              <a:defRPr sz="2800"/>
            </a:lvl2pPr>
            <a:lvl3pPr lvl="2" algn="ctr" rtl="0">
              <a:lnSpc>
                <a:spcPct val="100000"/>
              </a:lnSpc>
              <a:spcBef>
                <a:spcPts val="0"/>
              </a:spcBef>
              <a:spcAft>
                <a:spcPts val="0"/>
              </a:spcAft>
              <a:buSzPct val="100000"/>
              <a:buNone/>
              <a:defRPr sz="2800"/>
            </a:lvl3pPr>
            <a:lvl4pPr lvl="3" algn="ctr" rtl="0">
              <a:lnSpc>
                <a:spcPct val="100000"/>
              </a:lnSpc>
              <a:spcBef>
                <a:spcPts val="0"/>
              </a:spcBef>
              <a:spcAft>
                <a:spcPts val="0"/>
              </a:spcAft>
              <a:buSzPct val="100000"/>
              <a:buNone/>
              <a:defRPr sz="2800"/>
            </a:lvl4pPr>
            <a:lvl5pPr lvl="4" algn="ctr" rtl="0">
              <a:lnSpc>
                <a:spcPct val="100000"/>
              </a:lnSpc>
              <a:spcBef>
                <a:spcPts val="0"/>
              </a:spcBef>
              <a:spcAft>
                <a:spcPts val="0"/>
              </a:spcAft>
              <a:buSzPct val="100000"/>
              <a:buNone/>
              <a:defRPr sz="2800"/>
            </a:lvl5pPr>
            <a:lvl6pPr lvl="5" algn="ctr" rtl="0">
              <a:lnSpc>
                <a:spcPct val="100000"/>
              </a:lnSpc>
              <a:spcBef>
                <a:spcPts val="0"/>
              </a:spcBef>
              <a:spcAft>
                <a:spcPts val="0"/>
              </a:spcAft>
              <a:buSzPct val="100000"/>
              <a:buNone/>
              <a:defRPr sz="2800"/>
            </a:lvl6pPr>
            <a:lvl7pPr lvl="6" algn="ctr" rtl="0">
              <a:lnSpc>
                <a:spcPct val="100000"/>
              </a:lnSpc>
              <a:spcBef>
                <a:spcPts val="0"/>
              </a:spcBef>
              <a:spcAft>
                <a:spcPts val="0"/>
              </a:spcAft>
              <a:buSzPct val="100000"/>
              <a:buNone/>
              <a:defRPr sz="2800"/>
            </a:lvl7pPr>
            <a:lvl8pPr lvl="7" algn="ctr" rtl="0">
              <a:lnSpc>
                <a:spcPct val="100000"/>
              </a:lnSpc>
              <a:spcBef>
                <a:spcPts val="0"/>
              </a:spcBef>
              <a:spcAft>
                <a:spcPts val="0"/>
              </a:spcAft>
              <a:buSzPct val="100000"/>
              <a:buNone/>
              <a:defRPr sz="2800"/>
            </a:lvl8pPr>
            <a:lvl9pPr lvl="8" algn="ctr" rtl="0">
              <a:lnSpc>
                <a:spcPct val="100000"/>
              </a:lnSpc>
              <a:spcBef>
                <a:spcPts val="0"/>
              </a:spcBef>
              <a:spcAft>
                <a:spcPts val="0"/>
              </a:spcAft>
              <a:buSzPct val="100000"/>
              <a:buNone/>
              <a:defRPr sz="2800"/>
            </a:lvl9pPr>
          </a:lstStyle>
          <a:p>
            <a:endParaRPr/>
          </a:p>
        </p:txBody>
      </p:sp>
      <p:sp>
        <p:nvSpPr>
          <p:cNvPr id="65" name="Shape 6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66"/>
        <p:cNvGrpSpPr/>
        <p:nvPr/>
      </p:nvGrpSpPr>
      <p:grpSpPr>
        <a:xfrm>
          <a:off x="0" y="0"/>
          <a:ext cx="0" cy="0"/>
          <a:chOff x="0" y="0"/>
          <a:chExt cx="0" cy="0"/>
        </a:xfrm>
      </p:grpSpPr>
      <p:sp>
        <p:nvSpPr>
          <p:cNvPr id="67" name="Shape 67"/>
          <p:cNvSpPr txBox="1">
            <a:spLocks noGrp="1"/>
          </p:cNvSpPr>
          <p:nvPr>
            <p:ph type="title"/>
          </p:nvPr>
        </p:nvSpPr>
        <p:spPr>
          <a:xfrm>
            <a:off x="311700" y="2150850"/>
            <a:ext cx="8520600" cy="841800"/>
          </a:xfrm>
          <a:prstGeom prst="rect">
            <a:avLst/>
          </a:prstGeom>
        </p:spPr>
        <p:txBody>
          <a:bodyPr lIns="91425" tIns="91425" rIns="91425" bIns="91425" anchor="ctr" anchorCtr="0"/>
          <a:lstStyle>
            <a:lvl1pPr lvl="0" algn="ctr" rtl="0">
              <a:spcBef>
                <a:spcPts val="0"/>
              </a:spcBef>
              <a:buSzPct val="100000"/>
              <a:defRPr sz="3600"/>
            </a:lvl1pPr>
            <a:lvl2pPr lvl="1" algn="ctr" rtl="0">
              <a:spcBef>
                <a:spcPts val="0"/>
              </a:spcBef>
              <a:buSzPct val="100000"/>
              <a:defRPr sz="3600"/>
            </a:lvl2pPr>
            <a:lvl3pPr lvl="2" algn="ctr" rtl="0">
              <a:spcBef>
                <a:spcPts val="0"/>
              </a:spcBef>
              <a:buSzPct val="100000"/>
              <a:defRPr sz="3600"/>
            </a:lvl3pPr>
            <a:lvl4pPr lvl="3" algn="ctr" rtl="0">
              <a:spcBef>
                <a:spcPts val="0"/>
              </a:spcBef>
              <a:buSzPct val="100000"/>
              <a:defRPr sz="3600"/>
            </a:lvl4pPr>
            <a:lvl5pPr lvl="4" algn="ctr" rtl="0">
              <a:spcBef>
                <a:spcPts val="0"/>
              </a:spcBef>
              <a:buSzPct val="100000"/>
              <a:defRPr sz="3600"/>
            </a:lvl5pPr>
            <a:lvl6pPr lvl="5" algn="ctr" rtl="0">
              <a:spcBef>
                <a:spcPts val="0"/>
              </a:spcBef>
              <a:buSzPct val="100000"/>
              <a:defRPr sz="3600"/>
            </a:lvl6pPr>
            <a:lvl7pPr lvl="6" algn="ctr" rtl="0">
              <a:spcBef>
                <a:spcPts val="0"/>
              </a:spcBef>
              <a:buSzPct val="100000"/>
              <a:defRPr sz="3600"/>
            </a:lvl7pPr>
            <a:lvl8pPr lvl="7" algn="ctr" rtl="0">
              <a:spcBef>
                <a:spcPts val="0"/>
              </a:spcBef>
              <a:buSzPct val="100000"/>
              <a:defRPr sz="3600"/>
            </a:lvl8pPr>
            <a:lvl9pPr lvl="8" algn="ctr" rtl="0">
              <a:spcBef>
                <a:spcPts val="0"/>
              </a:spcBef>
              <a:buSzPct val="100000"/>
              <a:defRPr sz="3600"/>
            </a:lvl9pPr>
          </a:lstStyle>
          <a:p>
            <a:endParaRPr/>
          </a:p>
        </p:txBody>
      </p:sp>
      <p:sp>
        <p:nvSpPr>
          <p:cNvPr id="68" name="Shape 68"/>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69"/>
        <p:cNvGrpSpPr/>
        <p:nvPr/>
      </p:nvGrpSpPr>
      <p:grpSpPr>
        <a:xfrm>
          <a:off x="0" y="0"/>
          <a:ext cx="0" cy="0"/>
          <a:chOff x="0" y="0"/>
          <a:chExt cx="0" cy="0"/>
        </a:xfrm>
      </p:grpSpPr>
      <p:sp>
        <p:nvSpPr>
          <p:cNvPr id="70" name="Shape 70"/>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rtl="0">
              <a:spcBef>
                <a:spcPts val="0"/>
              </a:spcBef>
              <a:defRPr/>
            </a:lvl1pPr>
            <a:lvl2pPr lvl="1" rtl="0">
              <a:spcBef>
                <a:spcPts val="0"/>
              </a:spcBef>
              <a:defRPr/>
            </a:lvl2pPr>
            <a:lvl3pPr lvl="2" rtl="0">
              <a:spcBef>
                <a:spcPts val="0"/>
              </a:spcBef>
              <a:defRPr/>
            </a:lvl3pPr>
            <a:lvl4pPr lvl="3" rtl="0">
              <a:spcBef>
                <a:spcPts val="0"/>
              </a:spcBef>
              <a:defRPr/>
            </a:lvl4pPr>
            <a:lvl5pPr lvl="4" rtl="0">
              <a:spcBef>
                <a:spcPts val="0"/>
              </a:spcBef>
              <a:defRPr/>
            </a:lvl5pPr>
            <a:lvl6pPr lvl="5" rtl="0">
              <a:spcBef>
                <a:spcPts val="0"/>
              </a:spcBef>
              <a:defRPr/>
            </a:lvl6pPr>
            <a:lvl7pPr lvl="6" rtl="0">
              <a:spcBef>
                <a:spcPts val="0"/>
              </a:spcBef>
              <a:defRPr/>
            </a:lvl7pPr>
            <a:lvl8pPr lvl="7" rtl="0">
              <a:spcBef>
                <a:spcPts val="0"/>
              </a:spcBef>
              <a:defRPr/>
            </a:lvl8pPr>
            <a:lvl9pPr lvl="8" rtl="0">
              <a:spcBef>
                <a:spcPts val="0"/>
              </a:spcBef>
              <a:defRPr/>
            </a:lvl9pPr>
          </a:lstStyle>
          <a:p>
            <a:endParaRPr/>
          </a:p>
        </p:txBody>
      </p:sp>
      <p:sp>
        <p:nvSpPr>
          <p:cNvPr id="71" name="Shape 71"/>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rtl="0">
              <a:spcBef>
                <a:spcPts val="0"/>
              </a:spcBef>
              <a:defRPr/>
            </a:lvl1pPr>
            <a:lvl2pPr lvl="1" rtl="0">
              <a:spcBef>
                <a:spcPts val="0"/>
              </a:spcBef>
              <a:defRPr/>
            </a:lvl2pPr>
            <a:lvl3pPr lvl="2" rtl="0">
              <a:spcBef>
                <a:spcPts val="0"/>
              </a:spcBef>
              <a:defRPr/>
            </a:lvl3pPr>
            <a:lvl4pPr lvl="3" rtl="0">
              <a:spcBef>
                <a:spcPts val="0"/>
              </a:spcBef>
              <a:defRPr/>
            </a:lvl4pPr>
            <a:lvl5pPr lvl="4" rtl="0">
              <a:spcBef>
                <a:spcPts val="0"/>
              </a:spcBef>
              <a:defRPr/>
            </a:lvl5pPr>
            <a:lvl6pPr lvl="5" rtl="0">
              <a:spcBef>
                <a:spcPts val="0"/>
              </a:spcBef>
              <a:defRPr/>
            </a:lvl6pPr>
            <a:lvl7pPr lvl="6" rtl="0">
              <a:spcBef>
                <a:spcPts val="0"/>
              </a:spcBef>
              <a:defRPr/>
            </a:lvl7pPr>
            <a:lvl8pPr lvl="7" rtl="0">
              <a:spcBef>
                <a:spcPts val="0"/>
              </a:spcBef>
              <a:defRPr/>
            </a:lvl8pPr>
            <a:lvl9pPr lvl="8" rtl="0">
              <a:spcBef>
                <a:spcPts val="0"/>
              </a:spcBef>
              <a:defRPr/>
            </a:lvl9pPr>
          </a:lstStyle>
          <a:p>
            <a:endParaRPr/>
          </a:p>
        </p:txBody>
      </p:sp>
      <p:sp>
        <p:nvSpPr>
          <p:cNvPr id="72" name="Shape 7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73"/>
        <p:cNvGrpSpPr/>
        <p:nvPr/>
      </p:nvGrpSpPr>
      <p:grpSpPr>
        <a:xfrm>
          <a:off x="0" y="0"/>
          <a:ext cx="0" cy="0"/>
          <a:chOff x="0" y="0"/>
          <a:chExt cx="0" cy="0"/>
        </a:xfrm>
      </p:grpSpPr>
      <p:sp>
        <p:nvSpPr>
          <p:cNvPr id="74" name="Shape 74"/>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rtl="0">
              <a:spcBef>
                <a:spcPts val="0"/>
              </a:spcBef>
              <a:defRPr/>
            </a:lvl1pPr>
            <a:lvl2pPr lvl="1" rtl="0">
              <a:spcBef>
                <a:spcPts val="0"/>
              </a:spcBef>
              <a:defRPr/>
            </a:lvl2pPr>
            <a:lvl3pPr lvl="2" rtl="0">
              <a:spcBef>
                <a:spcPts val="0"/>
              </a:spcBef>
              <a:defRPr/>
            </a:lvl3pPr>
            <a:lvl4pPr lvl="3" rtl="0">
              <a:spcBef>
                <a:spcPts val="0"/>
              </a:spcBef>
              <a:defRPr/>
            </a:lvl4pPr>
            <a:lvl5pPr lvl="4" rtl="0">
              <a:spcBef>
                <a:spcPts val="0"/>
              </a:spcBef>
              <a:defRPr/>
            </a:lvl5pPr>
            <a:lvl6pPr lvl="5" rtl="0">
              <a:spcBef>
                <a:spcPts val="0"/>
              </a:spcBef>
              <a:defRPr/>
            </a:lvl6pPr>
            <a:lvl7pPr lvl="6" rtl="0">
              <a:spcBef>
                <a:spcPts val="0"/>
              </a:spcBef>
              <a:defRPr/>
            </a:lvl7pPr>
            <a:lvl8pPr lvl="7" rtl="0">
              <a:spcBef>
                <a:spcPts val="0"/>
              </a:spcBef>
              <a:defRPr/>
            </a:lvl8pPr>
            <a:lvl9pPr lvl="8" rtl="0">
              <a:spcBef>
                <a:spcPts val="0"/>
              </a:spcBef>
              <a:defRPr/>
            </a:lvl9pPr>
          </a:lstStyle>
          <a:p>
            <a:endParaRPr/>
          </a:p>
        </p:txBody>
      </p:sp>
      <p:sp>
        <p:nvSpPr>
          <p:cNvPr id="75" name="Shape 75"/>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rtl="0">
              <a:spcBef>
                <a:spcPts val="0"/>
              </a:spcBef>
              <a:buSzPct val="100000"/>
              <a:defRPr sz="1400"/>
            </a:lvl1pPr>
            <a:lvl2pPr lvl="1" rtl="0">
              <a:spcBef>
                <a:spcPts val="0"/>
              </a:spcBef>
              <a:buSzPct val="100000"/>
              <a:defRPr sz="1200"/>
            </a:lvl2pPr>
            <a:lvl3pPr lvl="2" rtl="0">
              <a:spcBef>
                <a:spcPts val="0"/>
              </a:spcBef>
              <a:buSzPct val="100000"/>
              <a:defRPr sz="1200"/>
            </a:lvl3pPr>
            <a:lvl4pPr lvl="3" rtl="0">
              <a:spcBef>
                <a:spcPts val="0"/>
              </a:spcBef>
              <a:buSzPct val="100000"/>
              <a:defRPr sz="1200"/>
            </a:lvl4pPr>
            <a:lvl5pPr lvl="4" rtl="0">
              <a:spcBef>
                <a:spcPts val="0"/>
              </a:spcBef>
              <a:buSzPct val="100000"/>
              <a:defRPr sz="1200"/>
            </a:lvl5pPr>
            <a:lvl6pPr lvl="5" rtl="0">
              <a:spcBef>
                <a:spcPts val="0"/>
              </a:spcBef>
              <a:buSzPct val="100000"/>
              <a:defRPr sz="1200"/>
            </a:lvl6pPr>
            <a:lvl7pPr lvl="6" rtl="0">
              <a:spcBef>
                <a:spcPts val="0"/>
              </a:spcBef>
              <a:buSzPct val="100000"/>
              <a:defRPr sz="1200"/>
            </a:lvl7pPr>
            <a:lvl8pPr lvl="7" rtl="0">
              <a:spcBef>
                <a:spcPts val="0"/>
              </a:spcBef>
              <a:buSzPct val="100000"/>
              <a:defRPr sz="1200"/>
            </a:lvl8pPr>
            <a:lvl9pPr lvl="8" rtl="0">
              <a:spcBef>
                <a:spcPts val="0"/>
              </a:spcBef>
              <a:buSzPct val="100000"/>
              <a:defRPr sz="1200"/>
            </a:lvl9pPr>
          </a:lstStyle>
          <a:p>
            <a:endParaRPr/>
          </a:p>
        </p:txBody>
      </p:sp>
      <p:sp>
        <p:nvSpPr>
          <p:cNvPr id="76" name="Shape 76"/>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rtl="0">
              <a:spcBef>
                <a:spcPts val="0"/>
              </a:spcBef>
              <a:buSzPct val="100000"/>
              <a:defRPr sz="1400"/>
            </a:lvl1pPr>
            <a:lvl2pPr lvl="1" rtl="0">
              <a:spcBef>
                <a:spcPts val="0"/>
              </a:spcBef>
              <a:buSzPct val="100000"/>
              <a:defRPr sz="1200"/>
            </a:lvl2pPr>
            <a:lvl3pPr lvl="2" rtl="0">
              <a:spcBef>
                <a:spcPts val="0"/>
              </a:spcBef>
              <a:buSzPct val="100000"/>
              <a:defRPr sz="1200"/>
            </a:lvl3pPr>
            <a:lvl4pPr lvl="3" rtl="0">
              <a:spcBef>
                <a:spcPts val="0"/>
              </a:spcBef>
              <a:buSzPct val="100000"/>
              <a:defRPr sz="1200"/>
            </a:lvl4pPr>
            <a:lvl5pPr lvl="4" rtl="0">
              <a:spcBef>
                <a:spcPts val="0"/>
              </a:spcBef>
              <a:buSzPct val="100000"/>
              <a:defRPr sz="1200"/>
            </a:lvl5pPr>
            <a:lvl6pPr lvl="5" rtl="0">
              <a:spcBef>
                <a:spcPts val="0"/>
              </a:spcBef>
              <a:buSzPct val="100000"/>
              <a:defRPr sz="1200"/>
            </a:lvl6pPr>
            <a:lvl7pPr lvl="6" rtl="0">
              <a:spcBef>
                <a:spcPts val="0"/>
              </a:spcBef>
              <a:buSzPct val="100000"/>
              <a:defRPr sz="1200"/>
            </a:lvl7pPr>
            <a:lvl8pPr lvl="7" rtl="0">
              <a:spcBef>
                <a:spcPts val="0"/>
              </a:spcBef>
              <a:buSzPct val="100000"/>
              <a:defRPr sz="1200"/>
            </a:lvl8pPr>
            <a:lvl9pPr lvl="8" rtl="0">
              <a:spcBef>
                <a:spcPts val="0"/>
              </a:spcBef>
              <a:buSzPct val="100000"/>
              <a:defRPr sz="1200"/>
            </a:lvl9pPr>
          </a:lstStyle>
          <a:p>
            <a:endParaRPr/>
          </a:p>
        </p:txBody>
      </p:sp>
      <p:sp>
        <p:nvSpPr>
          <p:cNvPr id="77" name="Shape 7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78"/>
        <p:cNvGrpSpPr/>
        <p:nvPr/>
      </p:nvGrpSpPr>
      <p:grpSpPr>
        <a:xfrm>
          <a:off x="0" y="0"/>
          <a:ext cx="0" cy="0"/>
          <a:chOff x="0" y="0"/>
          <a:chExt cx="0" cy="0"/>
        </a:xfrm>
      </p:grpSpPr>
      <p:sp>
        <p:nvSpPr>
          <p:cNvPr id="79" name="Shape 79"/>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rtl="0">
              <a:spcBef>
                <a:spcPts val="0"/>
              </a:spcBef>
              <a:defRPr/>
            </a:lvl1pPr>
            <a:lvl2pPr lvl="1" rtl="0">
              <a:spcBef>
                <a:spcPts val="0"/>
              </a:spcBef>
              <a:defRPr/>
            </a:lvl2pPr>
            <a:lvl3pPr lvl="2" rtl="0">
              <a:spcBef>
                <a:spcPts val="0"/>
              </a:spcBef>
              <a:defRPr/>
            </a:lvl3pPr>
            <a:lvl4pPr lvl="3" rtl="0">
              <a:spcBef>
                <a:spcPts val="0"/>
              </a:spcBef>
              <a:defRPr/>
            </a:lvl4pPr>
            <a:lvl5pPr lvl="4" rtl="0">
              <a:spcBef>
                <a:spcPts val="0"/>
              </a:spcBef>
              <a:defRPr/>
            </a:lvl5pPr>
            <a:lvl6pPr lvl="5" rtl="0">
              <a:spcBef>
                <a:spcPts val="0"/>
              </a:spcBef>
              <a:defRPr/>
            </a:lvl6pPr>
            <a:lvl7pPr lvl="6" rtl="0">
              <a:spcBef>
                <a:spcPts val="0"/>
              </a:spcBef>
              <a:defRPr/>
            </a:lvl7pPr>
            <a:lvl8pPr lvl="7" rtl="0">
              <a:spcBef>
                <a:spcPts val="0"/>
              </a:spcBef>
              <a:defRPr/>
            </a:lvl8pPr>
            <a:lvl9pPr lvl="8" rtl="0">
              <a:spcBef>
                <a:spcPts val="0"/>
              </a:spcBef>
              <a:defRPr/>
            </a:lvl9pPr>
          </a:lstStyle>
          <a:p>
            <a:endParaRPr/>
          </a:p>
        </p:txBody>
      </p:sp>
      <p:sp>
        <p:nvSpPr>
          <p:cNvPr id="80" name="Shape 8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81"/>
        <p:cNvGrpSpPr/>
        <p:nvPr/>
      </p:nvGrpSpPr>
      <p:grpSpPr>
        <a:xfrm>
          <a:off x="0" y="0"/>
          <a:ext cx="0" cy="0"/>
          <a:chOff x="0" y="0"/>
          <a:chExt cx="0" cy="0"/>
        </a:xfrm>
      </p:grpSpPr>
      <p:sp>
        <p:nvSpPr>
          <p:cNvPr id="82" name="Shape 82"/>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rtl="0">
              <a:spcBef>
                <a:spcPts val="0"/>
              </a:spcBef>
              <a:buSzPct val="100000"/>
              <a:defRPr sz="2400"/>
            </a:lvl1pPr>
            <a:lvl2pPr lvl="1" rtl="0">
              <a:spcBef>
                <a:spcPts val="0"/>
              </a:spcBef>
              <a:buSzPct val="100000"/>
              <a:defRPr sz="2400"/>
            </a:lvl2pPr>
            <a:lvl3pPr lvl="2" rtl="0">
              <a:spcBef>
                <a:spcPts val="0"/>
              </a:spcBef>
              <a:buSzPct val="100000"/>
              <a:defRPr sz="2400"/>
            </a:lvl3pPr>
            <a:lvl4pPr lvl="3" rtl="0">
              <a:spcBef>
                <a:spcPts val="0"/>
              </a:spcBef>
              <a:buSzPct val="100000"/>
              <a:defRPr sz="2400"/>
            </a:lvl4pPr>
            <a:lvl5pPr lvl="4" rtl="0">
              <a:spcBef>
                <a:spcPts val="0"/>
              </a:spcBef>
              <a:buSzPct val="100000"/>
              <a:defRPr sz="2400"/>
            </a:lvl5pPr>
            <a:lvl6pPr lvl="5" rtl="0">
              <a:spcBef>
                <a:spcPts val="0"/>
              </a:spcBef>
              <a:buSzPct val="100000"/>
              <a:defRPr sz="2400"/>
            </a:lvl6pPr>
            <a:lvl7pPr lvl="6" rtl="0">
              <a:spcBef>
                <a:spcPts val="0"/>
              </a:spcBef>
              <a:buSzPct val="100000"/>
              <a:defRPr sz="2400"/>
            </a:lvl7pPr>
            <a:lvl8pPr lvl="7" rtl="0">
              <a:spcBef>
                <a:spcPts val="0"/>
              </a:spcBef>
              <a:buSzPct val="100000"/>
              <a:defRPr sz="2400"/>
            </a:lvl8pPr>
            <a:lvl9pPr lvl="8" rtl="0">
              <a:spcBef>
                <a:spcPts val="0"/>
              </a:spcBef>
              <a:buSzPct val="100000"/>
              <a:defRPr sz="2400"/>
            </a:lvl9pPr>
          </a:lstStyle>
          <a:p>
            <a:endParaRPr/>
          </a:p>
        </p:txBody>
      </p:sp>
      <p:sp>
        <p:nvSpPr>
          <p:cNvPr id="83" name="Shape 83"/>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rtl="0">
              <a:spcBef>
                <a:spcPts val="0"/>
              </a:spcBef>
              <a:buSzPct val="100000"/>
              <a:defRPr sz="1200"/>
            </a:lvl1pPr>
            <a:lvl2pPr lvl="1" rtl="0">
              <a:spcBef>
                <a:spcPts val="0"/>
              </a:spcBef>
              <a:buSzPct val="100000"/>
              <a:defRPr sz="1200"/>
            </a:lvl2pPr>
            <a:lvl3pPr lvl="2" rtl="0">
              <a:spcBef>
                <a:spcPts val="0"/>
              </a:spcBef>
              <a:buSzPct val="100000"/>
              <a:defRPr sz="1200"/>
            </a:lvl3pPr>
            <a:lvl4pPr lvl="3" rtl="0">
              <a:spcBef>
                <a:spcPts val="0"/>
              </a:spcBef>
              <a:buSzPct val="100000"/>
              <a:defRPr sz="1200"/>
            </a:lvl4pPr>
            <a:lvl5pPr lvl="4" rtl="0">
              <a:spcBef>
                <a:spcPts val="0"/>
              </a:spcBef>
              <a:buSzPct val="100000"/>
              <a:defRPr sz="1200"/>
            </a:lvl5pPr>
            <a:lvl6pPr lvl="5" rtl="0">
              <a:spcBef>
                <a:spcPts val="0"/>
              </a:spcBef>
              <a:buSzPct val="100000"/>
              <a:defRPr sz="1200"/>
            </a:lvl6pPr>
            <a:lvl7pPr lvl="6" rtl="0">
              <a:spcBef>
                <a:spcPts val="0"/>
              </a:spcBef>
              <a:buSzPct val="100000"/>
              <a:defRPr sz="1200"/>
            </a:lvl7pPr>
            <a:lvl8pPr lvl="7" rtl="0">
              <a:spcBef>
                <a:spcPts val="0"/>
              </a:spcBef>
              <a:buSzPct val="100000"/>
              <a:defRPr sz="1200"/>
            </a:lvl8pPr>
            <a:lvl9pPr lvl="8" rtl="0">
              <a:spcBef>
                <a:spcPts val="0"/>
              </a:spcBef>
              <a:buSzPct val="100000"/>
              <a:defRPr sz="1200"/>
            </a:lvl9pPr>
          </a:lstStyle>
          <a:p>
            <a:endParaRPr/>
          </a:p>
        </p:txBody>
      </p:sp>
      <p:sp>
        <p:nvSpPr>
          <p:cNvPr id="84" name="Shape 8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cSld name="Main point">
    <p:spTree>
      <p:nvGrpSpPr>
        <p:cNvPr id="1" name="Shape 85"/>
        <p:cNvGrpSpPr/>
        <p:nvPr/>
      </p:nvGrpSpPr>
      <p:grpSpPr>
        <a:xfrm>
          <a:off x="0" y="0"/>
          <a:ext cx="0" cy="0"/>
          <a:chOff x="0" y="0"/>
          <a:chExt cx="0" cy="0"/>
        </a:xfrm>
      </p:grpSpPr>
      <p:sp>
        <p:nvSpPr>
          <p:cNvPr id="86" name="Shape 86"/>
          <p:cNvSpPr txBox="1">
            <a:spLocks noGrp="1"/>
          </p:cNvSpPr>
          <p:nvPr>
            <p:ph type="title"/>
          </p:nvPr>
        </p:nvSpPr>
        <p:spPr>
          <a:xfrm>
            <a:off x="490250" y="450150"/>
            <a:ext cx="6367800" cy="4090800"/>
          </a:xfrm>
          <a:prstGeom prst="rect">
            <a:avLst/>
          </a:prstGeom>
        </p:spPr>
        <p:txBody>
          <a:bodyPr lIns="91425" tIns="91425" rIns="91425" bIns="91425" anchor="ctr" anchorCtr="0"/>
          <a:lstStyle>
            <a:lvl1pPr lvl="0" rtl="0">
              <a:spcBef>
                <a:spcPts val="0"/>
              </a:spcBef>
              <a:buSzPct val="100000"/>
              <a:defRPr sz="4800"/>
            </a:lvl1pPr>
            <a:lvl2pPr lvl="1" rtl="0">
              <a:spcBef>
                <a:spcPts val="0"/>
              </a:spcBef>
              <a:buSzPct val="100000"/>
              <a:defRPr sz="4800"/>
            </a:lvl2pPr>
            <a:lvl3pPr lvl="2" rtl="0">
              <a:spcBef>
                <a:spcPts val="0"/>
              </a:spcBef>
              <a:buSzPct val="100000"/>
              <a:defRPr sz="4800"/>
            </a:lvl3pPr>
            <a:lvl4pPr lvl="3" rtl="0">
              <a:spcBef>
                <a:spcPts val="0"/>
              </a:spcBef>
              <a:buSzPct val="100000"/>
              <a:defRPr sz="4800"/>
            </a:lvl4pPr>
            <a:lvl5pPr lvl="4" rtl="0">
              <a:spcBef>
                <a:spcPts val="0"/>
              </a:spcBef>
              <a:buSzPct val="100000"/>
              <a:defRPr sz="4800"/>
            </a:lvl5pPr>
            <a:lvl6pPr lvl="5" rtl="0">
              <a:spcBef>
                <a:spcPts val="0"/>
              </a:spcBef>
              <a:buSzPct val="100000"/>
              <a:defRPr sz="4800"/>
            </a:lvl6pPr>
            <a:lvl7pPr lvl="6" rtl="0">
              <a:spcBef>
                <a:spcPts val="0"/>
              </a:spcBef>
              <a:buSzPct val="100000"/>
              <a:defRPr sz="4800"/>
            </a:lvl7pPr>
            <a:lvl8pPr lvl="7" rtl="0">
              <a:spcBef>
                <a:spcPts val="0"/>
              </a:spcBef>
              <a:buSzPct val="100000"/>
              <a:defRPr sz="4800"/>
            </a:lvl8pPr>
            <a:lvl9pPr lvl="8" rtl="0">
              <a:spcBef>
                <a:spcPts val="0"/>
              </a:spcBef>
              <a:buSzPct val="100000"/>
              <a:defRPr sz="4800"/>
            </a:lvl9pPr>
          </a:lstStyle>
          <a:p>
            <a:endParaRPr/>
          </a:p>
        </p:txBody>
      </p:sp>
      <p:sp>
        <p:nvSpPr>
          <p:cNvPr id="87" name="Shape 8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88"/>
        <p:cNvGrpSpPr/>
        <p:nvPr/>
      </p:nvGrpSpPr>
      <p:grpSpPr>
        <a:xfrm>
          <a:off x="0" y="0"/>
          <a:ext cx="0" cy="0"/>
          <a:chOff x="0" y="0"/>
          <a:chExt cx="0" cy="0"/>
        </a:xfrm>
      </p:grpSpPr>
      <p:sp>
        <p:nvSpPr>
          <p:cNvPr id="89" name="Shape 89"/>
          <p:cNvSpPr/>
          <p:nvPr/>
        </p:nvSpPr>
        <p:spPr>
          <a:xfrm>
            <a:off x="4572000" y="-125"/>
            <a:ext cx="4572000" cy="51435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90" name="Shape 90"/>
          <p:cNvSpPr txBox="1">
            <a:spLocks noGrp="1"/>
          </p:cNvSpPr>
          <p:nvPr>
            <p:ph type="title"/>
          </p:nvPr>
        </p:nvSpPr>
        <p:spPr>
          <a:xfrm>
            <a:off x="265500" y="1233175"/>
            <a:ext cx="4045200" cy="1482300"/>
          </a:xfrm>
          <a:prstGeom prst="rect">
            <a:avLst/>
          </a:prstGeom>
        </p:spPr>
        <p:txBody>
          <a:bodyPr lIns="91425" tIns="91425" rIns="91425" bIns="91425" anchor="b" anchorCtr="0"/>
          <a:lstStyle>
            <a:lvl1pPr lvl="0" algn="ctr" rtl="0">
              <a:spcBef>
                <a:spcPts val="0"/>
              </a:spcBef>
              <a:buSzPct val="100000"/>
              <a:defRPr sz="4200"/>
            </a:lvl1pPr>
            <a:lvl2pPr lvl="1" algn="ctr" rtl="0">
              <a:spcBef>
                <a:spcPts val="0"/>
              </a:spcBef>
              <a:buSzPct val="100000"/>
              <a:defRPr sz="4200"/>
            </a:lvl2pPr>
            <a:lvl3pPr lvl="2" algn="ctr" rtl="0">
              <a:spcBef>
                <a:spcPts val="0"/>
              </a:spcBef>
              <a:buSzPct val="100000"/>
              <a:defRPr sz="4200"/>
            </a:lvl3pPr>
            <a:lvl4pPr lvl="3" algn="ctr" rtl="0">
              <a:spcBef>
                <a:spcPts val="0"/>
              </a:spcBef>
              <a:buSzPct val="100000"/>
              <a:defRPr sz="4200"/>
            </a:lvl4pPr>
            <a:lvl5pPr lvl="4" algn="ctr" rtl="0">
              <a:spcBef>
                <a:spcPts val="0"/>
              </a:spcBef>
              <a:buSzPct val="100000"/>
              <a:defRPr sz="4200"/>
            </a:lvl5pPr>
            <a:lvl6pPr lvl="5" algn="ctr" rtl="0">
              <a:spcBef>
                <a:spcPts val="0"/>
              </a:spcBef>
              <a:buSzPct val="100000"/>
              <a:defRPr sz="4200"/>
            </a:lvl6pPr>
            <a:lvl7pPr lvl="6" algn="ctr" rtl="0">
              <a:spcBef>
                <a:spcPts val="0"/>
              </a:spcBef>
              <a:buSzPct val="100000"/>
              <a:defRPr sz="4200"/>
            </a:lvl7pPr>
            <a:lvl8pPr lvl="7" algn="ctr" rtl="0">
              <a:spcBef>
                <a:spcPts val="0"/>
              </a:spcBef>
              <a:buSzPct val="100000"/>
              <a:defRPr sz="4200"/>
            </a:lvl8pPr>
            <a:lvl9pPr lvl="8" algn="ctr" rtl="0">
              <a:spcBef>
                <a:spcPts val="0"/>
              </a:spcBef>
              <a:buSzPct val="100000"/>
              <a:defRPr sz="4200"/>
            </a:lvl9pPr>
          </a:lstStyle>
          <a:p>
            <a:endParaRPr/>
          </a:p>
        </p:txBody>
      </p:sp>
      <p:sp>
        <p:nvSpPr>
          <p:cNvPr id="91" name="Shape 91"/>
          <p:cNvSpPr txBox="1">
            <a:spLocks noGrp="1"/>
          </p:cNvSpPr>
          <p:nvPr>
            <p:ph type="subTitle" idx="1"/>
          </p:nvPr>
        </p:nvSpPr>
        <p:spPr>
          <a:xfrm>
            <a:off x="265500" y="2803075"/>
            <a:ext cx="4045200" cy="1235100"/>
          </a:xfrm>
          <a:prstGeom prst="rect">
            <a:avLst/>
          </a:prstGeom>
        </p:spPr>
        <p:txBody>
          <a:bodyPr lIns="91425" tIns="91425" rIns="91425" bIns="91425" anchor="t" anchorCtr="0"/>
          <a:lstStyle>
            <a:lvl1pPr lvl="0" algn="ctr" rtl="0">
              <a:lnSpc>
                <a:spcPct val="100000"/>
              </a:lnSpc>
              <a:spcBef>
                <a:spcPts val="0"/>
              </a:spcBef>
              <a:spcAft>
                <a:spcPts val="0"/>
              </a:spcAft>
              <a:buSzPct val="100000"/>
              <a:buNone/>
              <a:defRPr sz="2100"/>
            </a:lvl1pPr>
            <a:lvl2pPr lvl="1" algn="ctr" rtl="0">
              <a:lnSpc>
                <a:spcPct val="100000"/>
              </a:lnSpc>
              <a:spcBef>
                <a:spcPts val="0"/>
              </a:spcBef>
              <a:spcAft>
                <a:spcPts val="0"/>
              </a:spcAft>
              <a:buSzPct val="100000"/>
              <a:buNone/>
              <a:defRPr sz="2100"/>
            </a:lvl2pPr>
            <a:lvl3pPr lvl="2" algn="ctr" rtl="0">
              <a:lnSpc>
                <a:spcPct val="100000"/>
              </a:lnSpc>
              <a:spcBef>
                <a:spcPts val="0"/>
              </a:spcBef>
              <a:spcAft>
                <a:spcPts val="0"/>
              </a:spcAft>
              <a:buSzPct val="100000"/>
              <a:buNone/>
              <a:defRPr sz="2100"/>
            </a:lvl3pPr>
            <a:lvl4pPr lvl="3" algn="ctr" rtl="0">
              <a:lnSpc>
                <a:spcPct val="100000"/>
              </a:lnSpc>
              <a:spcBef>
                <a:spcPts val="0"/>
              </a:spcBef>
              <a:spcAft>
                <a:spcPts val="0"/>
              </a:spcAft>
              <a:buSzPct val="100000"/>
              <a:buNone/>
              <a:defRPr sz="2100"/>
            </a:lvl4pPr>
            <a:lvl5pPr lvl="4" algn="ctr" rtl="0">
              <a:lnSpc>
                <a:spcPct val="100000"/>
              </a:lnSpc>
              <a:spcBef>
                <a:spcPts val="0"/>
              </a:spcBef>
              <a:spcAft>
                <a:spcPts val="0"/>
              </a:spcAft>
              <a:buSzPct val="100000"/>
              <a:buNone/>
              <a:defRPr sz="2100"/>
            </a:lvl5pPr>
            <a:lvl6pPr lvl="5" algn="ctr" rtl="0">
              <a:lnSpc>
                <a:spcPct val="100000"/>
              </a:lnSpc>
              <a:spcBef>
                <a:spcPts val="0"/>
              </a:spcBef>
              <a:spcAft>
                <a:spcPts val="0"/>
              </a:spcAft>
              <a:buSzPct val="100000"/>
              <a:buNone/>
              <a:defRPr sz="2100"/>
            </a:lvl6pPr>
            <a:lvl7pPr lvl="6" algn="ctr" rtl="0">
              <a:lnSpc>
                <a:spcPct val="100000"/>
              </a:lnSpc>
              <a:spcBef>
                <a:spcPts val="0"/>
              </a:spcBef>
              <a:spcAft>
                <a:spcPts val="0"/>
              </a:spcAft>
              <a:buSzPct val="100000"/>
              <a:buNone/>
              <a:defRPr sz="2100"/>
            </a:lvl7pPr>
            <a:lvl8pPr lvl="7" algn="ctr" rtl="0">
              <a:lnSpc>
                <a:spcPct val="100000"/>
              </a:lnSpc>
              <a:spcBef>
                <a:spcPts val="0"/>
              </a:spcBef>
              <a:spcAft>
                <a:spcPts val="0"/>
              </a:spcAft>
              <a:buSzPct val="100000"/>
              <a:buNone/>
              <a:defRPr sz="2100"/>
            </a:lvl8pPr>
            <a:lvl9pPr lvl="8" algn="ctr" rtl="0">
              <a:lnSpc>
                <a:spcPct val="100000"/>
              </a:lnSpc>
              <a:spcBef>
                <a:spcPts val="0"/>
              </a:spcBef>
              <a:spcAft>
                <a:spcPts val="0"/>
              </a:spcAft>
              <a:buSzPct val="100000"/>
              <a:buNone/>
              <a:defRPr sz="2100"/>
            </a:lvl9pPr>
          </a:lstStyle>
          <a:p>
            <a:endParaRPr/>
          </a:p>
        </p:txBody>
      </p:sp>
      <p:sp>
        <p:nvSpPr>
          <p:cNvPr id="92" name="Shape 92"/>
          <p:cNvSpPr txBox="1">
            <a:spLocks noGrp="1"/>
          </p:cNvSpPr>
          <p:nvPr>
            <p:ph type="body" idx="2"/>
          </p:nvPr>
        </p:nvSpPr>
        <p:spPr>
          <a:xfrm>
            <a:off x="4939500" y="724075"/>
            <a:ext cx="3837000" cy="3695100"/>
          </a:xfrm>
          <a:prstGeom prst="rect">
            <a:avLst/>
          </a:prstGeom>
        </p:spPr>
        <p:txBody>
          <a:bodyPr lIns="91425" tIns="91425" rIns="91425" bIns="91425" anchor="ctr" anchorCtr="0"/>
          <a:lstStyle>
            <a:lvl1pPr lvl="0" rtl="0">
              <a:spcBef>
                <a:spcPts val="0"/>
              </a:spcBef>
              <a:defRPr/>
            </a:lvl1pPr>
            <a:lvl2pPr lvl="1" rtl="0">
              <a:spcBef>
                <a:spcPts val="0"/>
              </a:spcBef>
              <a:defRPr/>
            </a:lvl2pPr>
            <a:lvl3pPr lvl="2" rtl="0">
              <a:spcBef>
                <a:spcPts val="0"/>
              </a:spcBef>
              <a:defRPr/>
            </a:lvl3pPr>
            <a:lvl4pPr lvl="3" rtl="0">
              <a:spcBef>
                <a:spcPts val="0"/>
              </a:spcBef>
              <a:defRPr/>
            </a:lvl4pPr>
            <a:lvl5pPr lvl="4" rtl="0">
              <a:spcBef>
                <a:spcPts val="0"/>
              </a:spcBef>
              <a:defRPr/>
            </a:lvl5pPr>
            <a:lvl6pPr lvl="5" rtl="0">
              <a:spcBef>
                <a:spcPts val="0"/>
              </a:spcBef>
              <a:defRPr/>
            </a:lvl6pPr>
            <a:lvl7pPr lvl="6" rtl="0">
              <a:spcBef>
                <a:spcPts val="0"/>
              </a:spcBef>
              <a:defRPr/>
            </a:lvl7pPr>
            <a:lvl8pPr lvl="7" rtl="0">
              <a:spcBef>
                <a:spcPts val="0"/>
              </a:spcBef>
              <a:defRPr/>
            </a:lvl8pPr>
            <a:lvl9pPr lvl="8" rtl="0">
              <a:spcBef>
                <a:spcPts val="0"/>
              </a:spcBef>
              <a:defRPr/>
            </a:lvl9pPr>
          </a:lstStyle>
          <a:p>
            <a:endParaRPr/>
          </a:p>
        </p:txBody>
      </p:sp>
      <p:sp>
        <p:nvSpPr>
          <p:cNvPr id="93" name="Shape 9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5"/>
        <p:cNvGrpSpPr/>
        <p:nvPr/>
      </p:nvGrpSpPr>
      <p:grpSpPr>
        <a:xfrm>
          <a:off x="0" y="0"/>
          <a:ext cx="0" cy="0"/>
          <a:chOff x="0" y="0"/>
          <a:chExt cx="0" cy="0"/>
        </a:xfrm>
      </p:grpSpPr>
      <p:sp>
        <p:nvSpPr>
          <p:cNvPr id="16" name="Shape 16"/>
          <p:cNvSpPr/>
          <p:nvPr/>
        </p:nvSpPr>
        <p:spPr>
          <a:xfrm flipH="1">
            <a:off x="7595937" y="4602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7" name="Shape 17"/>
          <p:cNvSpPr/>
          <p:nvPr/>
        </p:nvSpPr>
        <p:spPr>
          <a:xfrm rot="10800000" flipH="1">
            <a:off x="466425" y="35583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8" name="Shape 18"/>
          <p:cNvSpPr txBox="1">
            <a:spLocks noGrp="1"/>
          </p:cNvSpPr>
          <p:nvPr>
            <p:ph type="title"/>
          </p:nvPr>
        </p:nvSpPr>
        <p:spPr>
          <a:xfrm>
            <a:off x="773700" y="1806450"/>
            <a:ext cx="7596600" cy="1530600"/>
          </a:xfrm>
          <a:prstGeom prst="rect">
            <a:avLst/>
          </a:prstGeom>
        </p:spPr>
        <p:txBody>
          <a:bodyPr lIns="91425" tIns="91425" rIns="91425" bIns="91425" anchor="ctr"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19" name="Shape 1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cSld name="Caption">
    <p:spTree>
      <p:nvGrpSpPr>
        <p:cNvPr id="1" name="Shape 94"/>
        <p:cNvGrpSpPr/>
        <p:nvPr/>
      </p:nvGrpSpPr>
      <p:grpSpPr>
        <a:xfrm>
          <a:off x="0" y="0"/>
          <a:ext cx="0" cy="0"/>
          <a:chOff x="0" y="0"/>
          <a:chExt cx="0" cy="0"/>
        </a:xfrm>
      </p:grpSpPr>
      <p:sp>
        <p:nvSpPr>
          <p:cNvPr id="95" name="Shape 95"/>
          <p:cNvSpPr txBox="1">
            <a:spLocks noGrp="1"/>
          </p:cNvSpPr>
          <p:nvPr>
            <p:ph type="body" idx="1"/>
          </p:nvPr>
        </p:nvSpPr>
        <p:spPr>
          <a:xfrm>
            <a:off x="311700" y="4230575"/>
            <a:ext cx="5998800" cy="605100"/>
          </a:xfrm>
          <a:prstGeom prst="rect">
            <a:avLst/>
          </a:prstGeom>
        </p:spPr>
        <p:txBody>
          <a:bodyPr lIns="91425" tIns="91425" rIns="91425" bIns="91425" anchor="ctr" anchorCtr="0"/>
          <a:lstStyle>
            <a:lvl1pPr lvl="0" rtl="0">
              <a:lnSpc>
                <a:spcPct val="100000"/>
              </a:lnSpc>
              <a:spcBef>
                <a:spcPts val="0"/>
              </a:spcBef>
              <a:spcAft>
                <a:spcPts val="0"/>
              </a:spcAft>
              <a:buNone/>
              <a:defRPr/>
            </a:lvl1pPr>
          </a:lstStyle>
          <a:p>
            <a:endParaRPr/>
          </a:p>
        </p:txBody>
      </p:sp>
      <p:sp>
        <p:nvSpPr>
          <p:cNvPr id="96" name="Shape 96"/>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cSld name="Big number">
    <p:spTree>
      <p:nvGrpSpPr>
        <p:cNvPr id="1" name="Shape 97"/>
        <p:cNvGrpSpPr/>
        <p:nvPr/>
      </p:nvGrpSpPr>
      <p:grpSpPr>
        <a:xfrm>
          <a:off x="0" y="0"/>
          <a:ext cx="0" cy="0"/>
          <a:chOff x="0" y="0"/>
          <a:chExt cx="0" cy="0"/>
        </a:xfrm>
      </p:grpSpPr>
      <p:sp>
        <p:nvSpPr>
          <p:cNvPr id="98" name="Shape 98"/>
          <p:cNvSpPr txBox="1">
            <a:spLocks noGrp="1"/>
          </p:cNvSpPr>
          <p:nvPr>
            <p:ph type="title"/>
          </p:nvPr>
        </p:nvSpPr>
        <p:spPr>
          <a:xfrm>
            <a:off x="311700" y="1106125"/>
            <a:ext cx="8520600" cy="1963500"/>
          </a:xfrm>
          <a:prstGeom prst="rect">
            <a:avLst/>
          </a:prstGeom>
        </p:spPr>
        <p:txBody>
          <a:bodyPr lIns="91425" tIns="91425" rIns="91425" bIns="91425" anchor="b" anchorCtr="0"/>
          <a:lstStyle>
            <a:lvl1pPr lvl="0" algn="ctr" rtl="0">
              <a:spcBef>
                <a:spcPts val="0"/>
              </a:spcBef>
              <a:buSzPct val="100000"/>
              <a:defRPr sz="12000"/>
            </a:lvl1pPr>
            <a:lvl2pPr lvl="1" algn="ctr" rtl="0">
              <a:spcBef>
                <a:spcPts val="0"/>
              </a:spcBef>
              <a:buSzPct val="100000"/>
              <a:defRPr sz="12000"/>
            </a:lvl2pPr>
            <a:lvl3pPr lvl="2" algn="ctr" rtl="0">
              <a:spcBef>
                <a:spcPts val="0"/>
              </a:spcBef>
              <a:buSzPct val="100000"/>
              <a:defRPr sz="12000"/>
            </a:lvl3pPr>
            <a:lvl4pPr lvl="3" algn="ctr" rtl="0">
              <a:spcBef>
                <a:spcPts val="0"/>
              </a:spcBef>
              <a:buSzPct val="100000"/>
              <a:defRPr sz="12000"/>
            </a:lvl4pPr>
            <a:lvl5pPr lvl="4" algn="ctr" rtl="0">
              <a:spcBef>
                <a:spcPts val="0"/>
              </a:spcBef>
              <a:buSzPct val="100000"/>
              <a:defRPr sz="12000"/>
            </a:lvl5pPr>
            <a:lvl6pPr lvl="5" algn="ctr" rtl="0">
              <a:spcBef>
                <a:spcPts val="0"/>
              </a:spcBef>
              <a:buSzPct val="100000"/>
              <a:defRPr sz="12000"/>
            </a:lvl6pPr>
            <a:lvl7pPr lvl="6" algn="ctr" rtl="0">
              <a:spcBef>
                <a:spcPts val="0"/>
              </a:spcBef>
              <a:buSzPct val="100000"/>
              <a:defRPr sz="12000"/>
            </a:lvl7pPr>
            <a:lvl8pPr lvl="7" algn="ctr" rtl="0">
              <a:spcBef>
                <a:spcPts val="0"/>
              </a:spcBef>
              <a:buSzPct val="100000"/>
              <a:defRPr sz="12000"/>
            </a:lvl8pPr>
            <a:lvl9pPr lvl="8" algn="ctr" rtl="0">
              <a:spcBef>
                <a:spcPts val="0"/>
              </a:spcBef>
              <a:buSzPct val="100000"/>
              <a:defRPr sz="12000"/>
            </a:lvl9pPr>
          </a:lstStyle>
          <a:p>
            <a:endParaRPr/>
          </a:p>
        </p:txBody>
      </p:sp>
      <p:sp>
        <p:nvSpPr>
          <p:cNvPr id="99" name="Shape 99"/>
          <p:cNvSpPr txBox="1">
            <a:spLocks noGrp="1"/>
          </p:cNvSpPr>
          <p:nvPr>
            <p:ph type="body" idx="1"/>
          </p:nvPr>
        </p:nvSpPr>
        <p:spPr>
          <a:xfrm>
            <a:off x="311700" y="3152225"/>
            <a:ext cx="8520600" cy="1300800"/>
          </a:xfrm>
          <a:prstGeom prst="rect">
            <a:avLst/>
          </a:prstGeom>
        </p:spPr>
        <p:txBody>
          <a:bodyPr lIns="91425" tIns="91425" rIns="91425" bIns="91425" anchor="t" anchorCtr="0"/>
          <a:lstStyle>
            <a:lvl1pPr lvl="0" algn="ctr" rtl="0">
              <a:spcBef>
                <a:spcPts val="0"/>
              </a:spcBef>
              <a:defRPr/>
            </a:lvl1pPr>
            <a:lvl2pPr lvl="1" algn="ctr" rtl="0">
              <a:spcBef>
                <a:spcPts val="0"/>
              </a:spcBef>
              <a:defRPr/>
            </a:lvl2pPr>
            <a:lvl3pPr lvl="2" algn="ctr" rtl="0">
              <a:spcBef>
                <a:spcPts val="0"/>
              </a:spcBef>
              <a:defRPr/>
            </a:lvl3pPr>
            <a:lvl4pPr lvl="3" algn="ctr" rtl="0">
              <a:spcBef>
                <a:spcPts val="0"/>
              </a:spcBef>
              <a:defRPr/>
            </a:lvl4pPr>
            <a:lvl5pPr lvl="4" algn="ctr" rtl="0">
              <a:spcBef>
                <a:spcPts val="0"/>
              </a:spcBef>
              <a:defRPr/>
            </a:lvl5pPr>
            <a:lvl6pPr lvl="5" algn="ctr" rtl="0">
              <a:spcBef>
                <a:spcPts val="0"/>
              </a:spcBef>
              <a:defRPr/>
            </a:lvl6pPr>
            <a:lvl7pPr lvl="6" algn="ctr" rtl="0">
              <a:spcBef>
                <a:spcPts val="0"/>
              </a:spcBef>
              <a:defRPr/>
            </a:lvl7pPr>
            <a:lvl8pPr lvl="7" algn="ctr" rtl="0">
              <a:spcBef>
                <a:spcPts val="0"/>
              </a:spcBef>
              <a:defRPr/>
            </a:lvl8pPr>
            <a:lvl9pPr lvl="8" algn="ctr" rtl="0">
              <a:spcBef>
                <a:spcPts val="0"/>
              </a:spcBef>
              <a:defRPr/>
            </a:lvl9pPr>
          </a:lstStyle>
          <a:p>
            <a:endParaRPr/>
          </a:p>
        </p:txBody>
      </p:sp>
      <p:sp>
        <p:nvSpPr>
          <p:cNvPr id="100" name="Shape 10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101"/>
        <p:cNvGrpSpPr/>
        <p:nvPr/>
      </p:nvGrpSpPr>
      <p:grpSpPr>
        <a:xfrm>
          <a:off x="0" y="0"/>
          <a:ext cx="0" cy="0"/>
          <a:chOff x="0" y="0"/>
          <a:chExt cx="0" cy="0"/>
        </a:xfrm>
      </p:grpSpPr>
      <p:sp>
        <p:nvSpPr>
          <p:cNvPr id="102" name="Shape 10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20"/>
        <p:cNvGrpSpPr/>
        <p:nvPr/>
      </p:nvGrpSpPr>
      <p:grpSpPr>
        <a:xfrm>
          <a:off x="0" y="0"/>
          <a:ext cx="0" cy="0"/>
          <a:chOff x="0" y="0"/>
          <a:chExt cx="0" cy="0"/>
        </a:xfrm>
      </p:grpSpPr>
      <p:sp>
        <p:nvSpPr>
          <p:cNvPr id="21" name="Shape 21"/>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22" name="Shape 22"/>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body" idx="1"/>
          </p:nvPr>
        </p:nvSpPr>
        <p:spPr>
          <a:xfrm>
            <a:off x="311700" y="1225225"/>
            <a:ext cx="8520600" cy="33540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4" name="Shape 2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body" idx="1"/>
          </p:nvPr>
        </p:nvSpPr>
        <p:spPr>
          <a:xfrm>
            <a:off x="311700" y="1225225"/>
            <a:ext cx="3999900" cy="33540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8" name="Shape 28"/>
          <p:cNvSpPr txBox="1">
            <a:spLocks noGrp="1"/>
          </p:cNvSpPr>
          <p:nvPr>
            <p:ph type="body" idx="2"/>
          </p:nvPr>
        </p:nvSpPr>
        <p:spPr>
          <a:xfrm>
            <a:off x="4832400" y="1225225"/>
            <a:ext cx="3999900" cy="33540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9" name="Shape 2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30"/>
        <p:cNvGrpSpPr/>
        <p:nvPr/>
      </p:nvGrpSpPr>
      <p:grpSpPr>
        <a:xfrm>
          <a:off x="0" y="0"/>
          <a:ext cx="0" cy="0"/>
          <a:chOff x="0" y="0"/>
          <a:chExt cx="0" cy="0"/>
        </a:xfrm>
      </p:grpSpPr>
      <p:sp>
        <p:nvSpPr>
          <p:cNvPr id="31" name="Shape 31"/>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2" name="Shape 3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3"/>
        <p:cNvGrpSpPr/>
        <p:nvPr/>
      </p:nvGrpSpPr>
      <p:grpSpPr>
        <a:xfrm>
          <a:off x="0" y="0"/>
          <a:ext cx="0" cy="0"/>
          <a:chOff x="0" y="0"/>
          <a:chExt cx="0" cy="0"/>
        </a:xfrm>
      </p:grpSpPr>
      <p:sp>
        <p:nvSpPr>
          <p:cNvPr id="34" name="Shape 34"/>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3000"/>
            </a:lvl1pPr>
            <a:lvl2pPr lvl="1">
              <a:spcBef>
                <a:spcPts val="0"/>
              </a:spcBef>
              <a:buSzPct val="100000"/>
              <a:defRPr sz="3000"/>
            </a:lvl2pPr>
            <a:lvl3pPr lvl="2">
              <a:spcBef>
                <a:spcPts val="0"/>
              </a:spcBef>
              <a:buSzPct val="100000"/>
              <a:defRPr sz="3000"/>
            </a:lvl3pPr>
            <a:lvl4pPr lvl="3">
              <a:spcBef>
                <a:spcPts val="0"/>
              </a:spcBef>
              <a:buSzPct val="100000"/>
              <a:defRPr sz="3000"/>
            </a:lvl4pPr>
            <a:lvl5pPr lvl="4">
              <a:spcBef>
                <a:spcPts val="0"/>
              </a:spcBef>
              <a:buSzPct val="100000"/>
              <a:defRPr sz="3000"/>
            </a:lvl5pPr>
            <a:lvl6pPr lvl="5">
              <a:spcBef>
                <a:spcPts val="0"/>
              </a:spcBef>
              <a:buSzPct val="100000"/>
              <a:defRPr sz="3000"/>
            </a:lvl6pPr>
            <a:lvl7pPr lvl="6">
              <a:spcBef>
                <a:spcPts val="0"/>
              </a:spcBef>
              <a:buSzPct val="100000"/>
              <a:defRPr sz="3000"/>
            </a:lvl7pPr>
            <a:lvl8pPr lvl="7">
              <a:spcBef>
                <a:spcPts val="0"/>
              </a:spcBef>
              <a:buSzPct val="100000"/>
              <a:defRPr sz="3000"/>
            </a:lvl8pPr>
            <a:lvl9pPr lvl="8">
              <a:spcBef>
                <a:spcPts val="0"/>
              </a:spcBef>
              <a:buSzPct val="100000"/>
              <a:defRPr sz="3000"/>
            </a:lvl9pPr>
          </a:lstStyle>
          <a:p>
            <a:endParaRPr/>
          </a:p>
        </p:txBody>
      </p:sp>
      <p:sp>
        <p:nvSpPr>
          <p:cNvPr id="35" name="Shape 35"/>
          <p:cNvSpPr txBox="1">
            <a:spLocks noGrp="1"/>
          </p:cNvSpPr>
          <p:nvPr>
            <p:ph type="body" idx="1"/>
          </p:nvPr>
        </p:nvSpPr>
        <p:spPr>
          <a:xfrm>
            <a:off x="311700" y="1399399"/>
            <a:ext cx="2808000" cy="27849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6" name="Shape 36"/>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7"/>
        <p:cNvGrpSpPr/>
        <p:nvPr/>
      </p:nvGrpSpPr>
      <p:grpSpPr>
        <a:xfrm>
          <a:off x="0" y="0"/>
          <a:ext cx="0" cy="0"/>
          <a:chOff x="0" y="0"/>
          <a:chExt cx="0" cy="0"/>
        </a:xfrm>
      </p:grpSpPr>
      <p:sp>
        <p:nvSpPr>
          <p:cNvPr id="38" name="Shape 38"/>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39" name="Shape 39"/>
          <p:cNvSpPr txBox="1">
            <a:spLocks noGrp="1"/>
          </p:cNvSpPr>
          <p:nvPr>
            <p:ph type="title"/>
          </p:nvPr>
        </p:nvSpPr>
        <p:spPr>
          <a:xfrm>
            <a:off x="490250" y="450150"/>
            <a:ext cx="58788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41"/>
        <p:cNvGrpSpPr/>
        <p:nvPr/>
      </p:nvGrpSpPr>
      <p:grpSpPr>
        <a:xfrm>
          <a:off x="0" y="0"/>
          <a:ext cx="0" cy="0"/>
          <a:chOff x="0" y="0"/>
          <a:chExt cx="0" cy="0"/>
        </a:xfrm>
      </p:grpSpPr>
      <p:sp>
        <p:nvSpPr>
          <p:cNvPr id="42" name="Shape 42"/>
          <p:cNvSpPr/>
          <p:nvPr/>
        </p:nvSpPr>
        <p:spPr>
          <a:xfrm>
            <a:off x="4572000" y="-25"/>
            <a:ext cx="4572000" cy="51435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cxnSp>
        <p:nvCxnSpPr>
          <p:cNvPr id="43" name="Shape 43"/>
          <p:cNvCxnSpPr/>
          <p:nvPr/>
        </p:nvCxnSpPr>
        <p:spPr>
          <a:xfrm>
            <a:off x="5029675" y="4495500"/>
            <a:ext cx="468300" cy="0"/>
          </a:xfrm>
          <a:prstGeom prst="straightConnector1">
            <a:avLst/>
          </a:prstGeom>
          <a:noFill/>
          <a:ln w="19050" cap="flat" cmpd="sng">
            <a:solidFill>
              <a:schemeClr val="lt1"/>
            </a:solidFill>
            <a:prstDash val="solid"/>
            <a:round/>
            <a:headEnd type="none" w="med" len="med"/>
            <a:tailEnd type="none" w="med" len="med"/>
          </a:ln>
        </p:spPr>
      </p:cxnSp>
      <p:sp>
        <p:nvSpPr>
          <p:cNvPr id="44" name="Shape 44"/>
          <p:cNvSpPr txBox="1">
            <a:spLocks noGrp="1"/>
          </p:cNvSpPr>
          <p:nvPr>
            <p:ph type="title"/>
          </p:nvPr>
        </p:nvSpPr>
        <p:spPr>
          <a:xfrm>
            <a:off x="265500" y="929275"/>
            <a:ext cx="4045200" cy="1786200"/>
          </a:xfrm>
          <a:prstGeom prst="rect">
            <a:avLst/>
          </a:prstGeom>
        </p:spPr>
        <p:txBody>
          <a:bodyPr lIns="91425" tIns="91425" rIns="91425" bIns="91425" anchor="b" anchorCtr="0"/>
          <a:lstStyle>
            <a:lvl1pPr lvl="0" algn="ctr">
              <a:spcBef>
                <a:spcPts val="0"/>
              </a:spcBef>
              <a:buClr>
                <a:schemeClr val="lt2"/>
              </a:buClr>
              <a:defRPr>
                <a:solidFill>
                  <a:schemeClr val="lt2"/>
                </a:solidFill>
              </a:defRPr>
            </a:lvl1pPr>
            <a:lvl2pPr lvl="1" algn="ctr">
              <a:spcBef>
                <a:spcPts val="0"/>
              </a:spcBef>
              <a:buClr>
                <a:schemeClr val="lt2"/>
              </a:buClr>
              <a:defRPr>
                <a:solidFill>
                  <a:schemeClr val="lt2"/>
                </a:solidFill>
              </a:defRPr>
            </a:lvl2pPr>
            <a:lvl3pPr lvl="2" algn="ctr">
              <a:spcBef>
                <a:spcPts val="0"/>
              </a:spcBef>
              <a:buClr>
                <a:schemeClr val="lt2"/>
              </a:buClr>
              <a:defRPr>
                <a:solidFill>
                  <a:schemeClr val="lt2"/>
                </a:solidFill>
              </a:defRPr>
            </a:lvl3pPr>
            <a:lvl4pPr lvl="3" algn="ctr">
              <a:spcBef>
                <a:spcPts val="0"/>
              </a:spcBef>
              <a:buClr>
                <a:schemeClr val="lt2"/>
              </a:buClr>
              <a:defRPr>
                <a:solidFill>
                  <a:schemeClr val="lt2"/>
                </a:solidFill>
              </a:defRPr>
            </a:lvl4pPr>
            <a:lvl5pPr lvl="4" algn="ctr">
              <a:spcBef>
                <a:spcPts val="0"/>
              </a:spcBef>
              <a:buClr>
                <a:schemeClr val="lt2"/>
              </a:buClr>
              <a:defRPr>
                <a:solidFill>
                  <a:schemeClr val="lt2"/>
                </a:solidFill>
              </a:defRPr>
            </a:lvl5pPr>
            <a:lvl6pPr lvl="5" algn="ctr">
              <a:spcBef>
                <a:spcPts val="0"/>
              </a:spcBef>
              <a:buClr>
                <a:schemeClr val="lt2"/>
              </a:buClr>
              <a:defRPr>
                <a:solidFill>
                  <a:schemeClr val="lt2"/>
                </a:solidFill>
              </a:defRPr>
            </a:lvl6pPr>
            <a:lvl7pPr lvl="6" algn="ctr">
              <a:spcBef>
                <a:spcPts val="0"/>
              </a:spcBef>
              <a:buClr>
                <a:schemeClr val="lt2"/>
              </a:buClr>
              <a:defRPr>
                <a:solidFill>
                  <a:schemeClr val="lt2"/>
                </a:solidFill>
              </a:defRPr>
            </a:lvl7pPr>
            <a:lvl8pPr lvl="7" algn="ctr">
              <a:spcBef>
                <a:spcPts val="0"/>
              </a:spcBef>
              <a:buClr>
                <a:schemeClr val="lt2"/>
              </a:buClr>
              <a:defRPr>
                <a:solidFill>
                  <a:schemeClr val="lt2"/>
                </a:solidFill>
              </a:defRPr>
            </a:lvl8pPr>
            <a:lvl9pPr lvl="8" algn="ctr">
              <a:spcBef>
                <a:spcPts val="0"/>
              </a:spcBef>
              <a:buClr>
                <a:schemeClr val="lt2"/>
              </a:buClr>
              <a:defRPr>
                <a:solidFill>
                  <a:schemeClr val="lt2"/>
                </a:solidFill>
              </a:defRPr>
            </a:lvl9pPr>
          </a:lstStyle>
          <a:p>
            <a:endParaRPr/>
          </a:p>
        </p:txBody>
      </p:sp>
      <p:sp>
        <p:nvSpPr>
          <p:cNvPr id="45" name="Shape 45"/>
          <p:cNvSpPr txBox="1">
            <a:spLocks noGrp="1"/>
          </p:cNvSpPr>
          <p:nvPr>
            <p:ph type="subTitle" idx="1"/>
          </p:nvPr>
        </p:nvSpPr>
        <p:spPr>
          <a:xfrm>
            <a:off x="265500" y="2769000"/>
            <a:ext cx="4045200" cy="1574100"/>
          </a:xfrm>
          <a:prstGeom prst="rect">
            <a:avLst/>
          </a:prstGeom>
        </p:spPr>
        <p:txBody>
          <a:bodyPr lIns="91425" tIns="91425" rIns="91425" bIns="91425" anchor="t" anchorCtr="0"/>
          <a:lstStyle>
            <a:lvl1pPr lvl="0" algn="ctr">
              <a:lnSpc>
                <a:spcPct val="100000"/>
              </a:lnSpc>
              <a:spcBef>
                <a:spcPts val="0"/>
              </a:spcBef>
              <a:spcAft>
                <a:spcPts val="0"/>
              </a:spcAft>
              <a:buSzPct val="100000"/>
              <a:buFont typeface="Economica"/>
              <a:buNone/>
              <a:defRPr sz="2400">
                <a:latin typeface="Economica"/>
                <a:ea typeface="Economica"/>
                <a:cs typeface="Economica"/>
                <a:sym typeface="Economica"/>
              </a:defRPr>
            </a:lvl1pPr>
            <a:lvl2pPr lvl="1" algn="ctr">
              <a:lnSpc>
                <a:spcPct val="100000"/>
              </a:lnSpc>
              <a:spcBef>
                <a:spcPts val="0"/>
              </a:spcBef>
              <a:spcAft>
                <a:spcPts val="0"/>
              </a:spcAft>
              <a:buSzPct val="100000"/>
              <a:buFont typeface="Economica"/>
              <a:buNone/>
              <a:defRPr sz="2400">
                <a:latin typeface="Economica"/>
                <a:ea typeface="Economica"/>
                <a:cs typeface="Economica"/>
                <a:sym typeface="Economica"/>
              </a:defRPr>
            </a:lvl2pPr>
            <a:lvl3pPr lvl="2" algn="ctr">
              <a:lnSpc>
                <a:spcPct val="100000"/>
              </a:lnSpc>
              <a:spcBef>
                <a:spcPts val="0"/>
              </a:spcBef>
              <a:spcAft>
                <a:spcPts val="0"/>
              </a:spcAft>
              <a:buSzPct val="100000"/>
              <a:buFont typeface="Economica"/>
              <a:buNone/>
              <a:defRPr sz="2400">
                <a:latin typeface="Economica"/>
                <a:ea typeface="Economica"/>
                <a:cs typeface="Economica"/>
                <a:sym typeface="Economica"/>
              </a:defRPr>
            </a:lvl3pPr>
            <a:lvl4pPr lvl="3" algn="ctr">
              <a:lnSpc>
                <a:spcPct val="100000"/>
              </a:lnSpc>
              <a:spcBef>
                <a:spcPts val="0"/>
              </a:spcBef>
              <a:spcAft>
                <a:spcPts val="0"/>
              </a:spcAft>
              <a:buSzPct val="100000"/>
              <a:buFont typeface="Economica"/>
              <a:buNone/>
              <a:defRPr sz="2400">
                <a:latin typeface="Economica"/>
                <a:ea typeface="Economica"/>
                <a:cs typeface="Economica"/>
                <a:sym typeface="Economica"/>
              </a:defRPr>
            </a:lvl4pPr>
            <a:lvl5pPr lvl="4" algn="ctr">
              <a:lnSpc>
                <a:spcPct val="100000"/>
              </a:lnSpc>
              <a:spcBef>
                <a:spcPts val="0"/>
              </a:spcBef>
              <a:spcAft>
                <a:spcPts val="0"/>
              </a:spcAft>
              <a:buSzPct val="100000"/>
              <a:buFont typeface="Economica"/>
              <a:buNone/>
              <a:defRPr sz="2400">
                <a:latin typeface="Economica"/>
                <a:ea typeface="Economica"/>
                <a:cs typeface="Economica"/>
                <a:sym typeface="Economica"/>
              </a:defRPr>
            </a:lvl5pPr>
            <a:lvl6pPr lvl="5" algn="ctr">
              <a:lnSpc>
                <a:spcPct val="100000"/>
              </a:lnSpc>
              <a:spcBef>
                <a:spcPts val="0"/>
              </a:spcBef>
              <a:spcAft>
                <a:spcPts val="0"/>
              </a:spcAft>
              <a:buSzPct val="100000"/>
              <a:buFont typeface="Economica"/>
              <a:buNone/>
              <a:defRPr sz="2400">
                <a:latin typeface="Economica"/>
                <a:ea typeface="Economica"/>
                <a:cs typeface="Economica"/>
                <a:sym typeface="Economica"/>
              </a:defRPr>
            </a:lvl6pPr>
            <a:lvl7pPr lvl="6" algn="ctr">
              <a:lnSpc>
                <a:spcPct val="100000"/>
              </a:lnSpc>
              <a:spcBef>
                <a:spcPts val="0"/>
              </a:spcBef>
              <a:spcAft>
                <a:spcPts val="0"/>
              </a:spcAft>
              <a:buSzPct val="100000"/>
              <a:buFont typeface="Economica"/>
              <a:buNone/>
              <a:defRPr sz="2400">
                <a:latin typeface="Economica"/>
                <a:ea typeface="Economica"/>
                <a:cs typeface="Economica"/>
                <a:sym typeface="Economica"/>
              </a:defRPr>
            </a:lvl7pPr>
            <a:lvl8pPr lvl="7" algn="ctr">
              <a:lnSpc>
                <a:spcPct val="100000"/>
              </a:lnSpc>
              <a:spcBef>
                <a:spcPts val="0"/>
              </a:spcBef>
              <a:spcAft>
                <a:spcPts val="0"/>
              </a:spcAft>
              <a:buSzPct val="100000"/>
              <a:buFont typeface="Economica"/>
              <a:buNone/>
              <a:defRPr sz="2400">
                <a:latin typeface="Economica"/>
                <a:ea typeface="Economica"/>
                <a:cs typeface="Economica"/>
                <a:sym typeface="Economica"/>
              </a:defRPr>
            </a:lvl8pPr>
            <a:lvl9pPr lvl="8" algn="ctr">
              <a:lnSpc>
                <a:spcPct val="100000"/>
              </a:lnSpc>
              <a:spcBef>
                <a:spcPts val="0"/>
              </a:spcBef>
              <a:spcAft>
                <a:spcPts val="0"/>
              </a:spcAft>
              <a:buSzPct val="100000"/>
              <a:buFont typeface="Economica"/>
              <a:buNone/>
              <a:defRPr sz="2400">
                <a:latin typeface="Economica"/>
                <a:ea typeface="Economica"/>
                <a:cs typeface="Economica"/>
                <a:sym typeface="Economica"/>
              </a:defRPr>
            </a:lvl9pPr>
          </a:lstStyle>
          <a:p>
            <a:endParaRPr/>
          </a:p>
        </p:txBody>
      </p:sp>
      <p:sp>
        <p:nvSpPr>
          <p:cNvPr id="46" name="Shape 46"/>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8"/>
        <p:cNvGrpSpPr/>
        <p:nvPr/>
      </p:nvGrpSpPr>
      <p:grpSpPr>
        <a:xfrm>
          <a:off x="0" y="0"/>
          <a:ext cx="0" cy="0"/>
          <a:chOff x="0" y="0"/>
          <a:chExt cx="0" cy="0"/>
        </a:xfrm>
      </p:grpSpPr>
      <p:sp>
        <p:nvSpPr>
          <p:cNvPr id="49" name="Shape 49"/>
          <p:cNvSpPr txBox="1">
            <a:spLocks noGrp="1"/>
          </p:cNvSpPr>
          <p:nvPr>
            <p:ph type="body" idx="1"/>
          </p:nvPr>
        </p:nvSpPr>
        <p:spPr>
          <a:xfrm>
            <a:off x="319500" y="4218925"/>
            <a:ext cx="5998800" cy="598800"/>
          </a:xfrm>
          <a:prstGeom prst="rect">
            <a:avLst/>
          </a:prstGeom>
        </p:spPr>
        <p:txBody>
          <a:bodyPr lIns="91425" tIns="91425" rIns="91425" bIns="91425" anchor="ctr" anchorCtr="0"/>
          <a:lstStyle>
            <a:lvl1pPr lvl="0">
              <a:lnSpc>
                <a:spcPct val="100000"/>
              </a:lnSpc>
              <a:spcBef>
                <a:spcPts val="0"/>
              </a:spcBef>
              <a:spcAft>
                <a:spcPts val="0"/>
              </a:spcAft>
              <a:buSzPct val="100000"/>
              <a:buFont typeface="Economica"/>
              <a:buNone/>
              <a:defRPr sz="2400">
                <a:latin typeface="Economica"/>
                <a:ea typeface="Economica"/>
                <a:cs typeface="Economica"/>
                <a:sym typeface="Economica"/>
              </a:defRPr>
            </a:lvl1pPr>
          </a:lstStyle>
          <a:p>
            <a:endParaRPr/>
          </a:p>
        </p:txBody>
      </p:sp>
      <p:sp>
        <p:nvSpPr>
          <p:cNvPr id="50" name="Shape 5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315925"/>
            <a:ext cx="8520600" cy="831300"/>
          </a:xfrm>
          <a:prstGeom prst="rect">
            <a:avLst/>
          </a:prstGeom>
          <a:noFill/>
          <a:ln>
            <a:noFill/>
          </a:ln>
        </p:spPr>
        <p:txBody>
          <a:bodyPr lIns="91425" tIns="91425" rIns="91425" bIns="91425" anchor="b" anchorCtr="0"/>
          <a:lstStyle>
            <a:lvl1pPr lvl="0">
              <a:spcBef>
                <a:spcPts val="0"/>
              </a:spcBef>
              <a:buClr>
                <a:schemeClr val="dk1"/>
              </a:buClr>
              <a:buSzPct val="100000"/>
              <a:buFont typeface="Economica"/>
              <a:buNone/>
              <a:defRPr sz="4200">
                <a:solidFill>
                  <a:schemeClr val="dk1"/>
                </a:solidFill>
                <a:latin typeface="Economica"/>
                <a:ea typeface="Economica"/>
                <a:cs typeface="Economica"/>
                <a:sym typeface="Economica"/>
              </a:defRPr>
            </a:lvl1pPr>
            <a:lvl2pPr lvl="1">
              <a:spcBef>
                <a:spcPts val="0"/>
              </a:spcBef>
              <a:buClr>
                <a:schemeClr val="dk1"/>
              </a:buClr>
              <a:buSzPct val="100000"/>
              <a:buFont typeface="Economica"/>
              <a:buNone/>
              <a:defRPr sz="4200">
                <a:solidFill>
                  <a:schemeClr val="dk1"/>
                </a:solidFill>
                <a:latin typeface="Economica"/>
                <a:ea typeface="Economica"/>
                <a:cs typeface="Economica"/>
                <a:sym typeface="Economica"/>
              </a:defRPr>
            </a:lvl2pPr>
            <a:lvl3pPr lvl="2">
              <a:spcBef>
                <a:spcPts val="0"/>
              </a:spcBef>
              <a:buClr>
                <a:schemeClr val="dk1"/>
              </a:buClr>
              <a:buSzPct val="100000"/>
              <a:buFont typeface="Economica"/>
              <a:buNone/>
              <a:defRPr sz="4200">
                <a:solidFill>
                  <a:schemeClr val="dk1"/>
                </a:solidFill>
                <a:latin typeface="Economica"/>
                <a:ea typeface="Economica"/>
                <a:cs typeface="Economica"/>
                <a:sym typeface="Economica"/>
              </a:defRPr>
            </a:lvl3pPr>
            <a:lvl4pPr lvl="3">
              <a:spcBef>
                <a:spcPts val="0"/>
              </a:spcBef>
              <a:buClr>
                <a:schemeClr val="dk1"/>
              </a:buClr>
              <a:buSzPct val="100000"/>
              <a:buFont typeface="Economica"/>
              <a:buNone/>
              <a:defRPr sz="4200">
                <a:solidFill>
                  <a:schemeClr val="dk1"/>
                </a:solidFill>
                <a:latin typeface="Economica"/>
                <a:ea typeface="Economica"/>
                <a:cs typeface="Economica"/>
                <a:sym typeface="Economica"/>
              </a:defRPr>
            </a:lvl4pPr>
            <a:lvl5pPr lvl="4">
              <a:spcBef>
                <a:spcPts val="0"/>
              </a:spcBef>
              <a:buClr>
                <a:schemeClr val="dk1"/>
              </a:buClr>
              <a:buSzPct val="100000"/>
              <a:buFont typeface="Economica"/>
              <a:buNone/>
              <a:defRPr sz="4200">
                <a:solidFill>
                  <a:schemeClr val="dk1"/>
                </a:solidFill>
                <a:latin typeface="Economica"/>
                <a:ea typeface="Economica"/>
                <a:cs typeface="Economica"/>
                <a:sym typeface="Economica"/>
              </a:defRPr>
            </a:lvl5pPr>
            <a:lvl6pPr lvl="5">
              <a:spcBef>
                <a:spcPts val="0"/>
              </a:spcBef>
              <a:buClr>
                <a:schemeClr val="dk1"/>
              </a:buClr>
              <a:buSzPct val="100000"/>
              <a:buFont typeface="Economica"/>
              <a:buNone/>
              <a:defRPr sz="4200">
                <a:solidFill>
                  <a:schemeClr val="dk1"/>
                </a:solidFill>
                <a:latin typeface="Economica"/>
                <a:ea typeface="Economica"/>
                <a:cs typeface="Economica"/>
                <a:sym typeface="Economica"/>
              </a:defRPr>
            </a:lvl6pPr>
            <a:lvl7pPr lvl="6">
              <a:spcBef>
                <a:spcPts val="0"/>
              </a:spcBef>
              <a:buClr>
                <a:schemeClr val="dk1"/>
              </a:buClr>
              <a:buSzPct val="100000"/>
              <a:buFont typeface="Economica"/>
              <a:buNone/>
              <a:defRPr sz="4200">
                <a:solidFill>
                  <a:schemeClr val="dk1"/>
                </a:solidFill>
                <a:latin typeface="Economica"/>
                <a:ea typeface="Economica"/>
                <a:cs typeface="Economica"/>
                <a:sym typeface="Economica"/>
              </a:defRPr>
            </a:lvl7pPr>
            <a:lvl8pPr lvl="7">
              <a:spcBef>
                <a:spcPts val="0"/>
              </a:spcBef>
              <a:buClr>
                <a:schemeClr val="dk1"/>
              </a:buClr>
              <a:buSzPct val="100000"/>
              <a:buFont typeface="Economica"/>
              <a:buNone/>
              <a:defRPr sz="4200">
                <a:solidFill>
                  <a:schemeClr val="dk1"/>
                </a:solidFill>
                <a:latin typeface="Economica"/>
                <a:ea typeface="Economica"/>
                <a:cs typeface="Economica"/>
                <a:sym typeface="Economica"/>
              </a:defRPr>
            </a:lvl8pPr>
            <a:lvl9pPr lvl="8">
              <a:spcBef>
                <a:spcPts val="0"/>
              </a:spcBef>
              <a:buClr>
                <a:schemeClr val="dk1"/>
              </a:buClr>
              <a:buSzPct val="100000"/>
              <a:buFont typeface="Economica"/>
              <a:buNone/>
              <a:defRPr sz="4200">
                <a:solidFill>
                  <a:schemeClr val="dk1"/>
                </a:solidFill>
                <a:latin typeface="Economica"/>
                <a:ea typeface="Economica"/>
                <a:cs typeface="Economica"/>
                <a:sym typeface="Economica"/>
              </a:defRPr>
            </a:lvl9pPr>
          </a:lstStyle>
          <a:p>
            <a:endParaRPr/>
          </a:p>
        </p:txBody>
      </p:sp>
      <p:sp>
        <p:nvSpPr>
          <p:cNvPr id="7" name="Shape 7"/>
          <p:cNvSpPr txBox="1">
            <a:spLocks noGrp="1"/>
          </p:cNvSpPr>
          <p:nvPr>
            <p:ph type="body" idx="1"/>
          </p:nvPr>
        </p:nvSpPr>
        <p:spPr>
          <a:xfrm>
            <a:off x="311700" y="1225225"/>
            <a:ext cx="8520600" cy="33540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dk1"/>
              </a:buClr>
              <a:buSzPct val="100000"/>
              <a:buFont typeface="Open Sans"/>
              <a:defRPr sz="1800">
                <a:solidFill>
                  <a:schemeClr val="dk1"/>
                </a:solidFill>
                <a:latin typeface="Open Sans"/>
                <a:ea typeface="Open Sans"/>
                <a:cs typeface="Open Sans"/>
                <a:sym typeface="Open Sans"/>
              </a:defRPr>
            </a:lvl1pPr>
            <a:lvl2pPr lvl="1">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2pPr>
            <a:lvl3pPr lvl="2">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3pPr>
            <a:lvl4pPr lvl="3">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4pPr>
            <a:lvl5pPr lvl="4">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5pPr>
            <a:lvl6pPr lvl="5">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6pPr>
            <a:lvl7pPr lvl="6">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7pPr>
            <a:lvl8pPr lvl="7">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8pPr>
            <a:lvl9pPr lvl="8">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1"/>
                </a:solidFill>
                <a:latin typeface="Economica"/>
                <a:ea typeface="Economica"/>
                <a:cs typeface="Economica"/>
                <a:sym typeface="Economica"/>
              </a:rPr>
              <a:t>‹#›</a:t>
            </a:fld>
            <a:endParaRPr lang="en" sz="1000">
              <a:solidFill>
                <a:schemeClr val="dk1"/>
              </a:solidFill>
              <a:latin typeface="Economica"/>
              <a:ea typeface="Economica"/>
              <a:cs typeface="Economica"/>
              <a:sym typeface="Economica"/>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8"/>
        <p:cNvGrpSpPr/>
        <p:nvPr/>
      </p:nvGrpSpPr>
      <p:grpSpPr>
        <a:xfrm>
          <a:off x="0" y="0"/>
          <a:ext cx="0" cy="0"/>
          <a:chOff x="0" y="0"/>
          <a:chExt cx="0" cy="0"/>
        </a:xfrm>
      </p:grpSpPr>
      <p:sp>
        <p:nvSpPr>
          <p:cNvPr id="59" name="Shape 59"/>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rtl="0">
              <a:spcBef>
                <a:spcPts val="0"/>
              </a:spcBef>
              <a:buClr>
                <a:schemeClr val="dk1"/>
              </a:buClr>
              <a:buSzPct val="100000"/>
              <a:buNone/>
              <a:defRPr sz="2800">
                <a:solidFill>
                  <a:schemeClr val="dk1"/>
                </a:solidFill>
              </a:defRPr>
            </a:lvl1pPr>
            <a:lvl2pPr lvl="1" rtl="0">
              <a:spcBef>
                <a:spcPts val="0"/>
              </a:spcBef>
              <a:buClr>
                <a:schemeClr val="dk1"/>
              </a:buClr>
              <a:buSzPct val="100000"/>
              <a:buNone/>
              <a:defRPr sz="2800">
                <a:solidFill>
                  <a:schemeClr val="dk1"/>
                </a:solidFill>
              </a:defRPr>
            </a:lvl2pPr>
            <a:lvl3pPr lvl="2" rtl="0">
              <a:spcBef>
                <a:spcPts val="0"/>
              </a:spcBef>
              <a:buClr>
                <a:schemeClr val="dk1"/>
              </a:buClr>
              <a:buSzPct val="100000"/>
              <a:buNone/>
              <a:defRPr sz="2800">
                <a:solidFill>
                  <a:schemeClr val="dk1"/>
                </a:solidFill>
              </a:defRPr>
            </a:lvl3pPr>
            <a:lvl4pPr lvl="3" rtl="0">
              <a:spcBef>
                <a:spcPts val="0"/>
              </a:spcBef>
              <a:buClr>
                <a:schemeClr val="dk1"/>
              </a:buClr>
              <a:buSzPct val="100000"/>
              <a:buNone/>
              <a:defRPr sz="2800">
                <a:solidFill>
                  <a:schemeClr val="dk1"/>
                </a:solidFill>
              </a:defRPr>
            </a:lvl4pPr>
            <a:lvl5pPr lvl="4" rtl="0">
              <a:spcBef>
                <a:spcPts val="0"/>
              </a:spcBef>
              <a:buClr>
                <a:schemeClr val="dk1"/>
              </a:buClr>
              <a:buSzPct val="100000"/>
              <a:buNone/>
              <a:defRPr sz="2800">
                <a:solidFill>
                  <a:schemeClr val="dk1"/>
                </a:solidFill>
              </a:defRPr>
            </a:lvl5pPr>
            <a:lvl6pPr lvl="5" rtl="0">
              <a:spcBef>
                <a:spcPts val="0"/>
              </a:spcBef>
              <a:buClr>
                <a:schemeClr val="dk1"/>
              </a:buClr>
              <a:buSzPct val="100000"/>
              <a:buNone/>
              <a:defRPr sz="2800">
                <a:solidFill>
                  <a:schemeClr val="dk1"/>
                </a:solidFill>
              </a:defRPr>
            </a:lvl6pPr>
            <a:lvl7pPr lvl="6" rtl="0">
              <a:spcBef>
                <a:spcPts val="0"/>
              </a:spcBef>
              <a:buClr>
                <a:schemeClr val="dk1"/>
              </a:buClr>
              <a:buSzPct val="100000"/>
              <a:buNone/>
              <a:defRPr sz="2800">
                <a:solidFill>
                  <a:schemeClr val="dk1"/>
                </a:solidFill>
              </a:defRPr>
            </a:lvl7pPr>
            <a:lvl8pPr lvl="7" rtl="0">
              <a:spcBef>
                <a:spcPts val="0"/>
              </a:spcBef>
              <a:buClr>
                <a:schemeClr val="dk1"/>
              </a:buClr>
              <a:buSzPct val="100000"/>
              <a:buNone/>
              <a:defRPr sz="2800">
                <a:solidFill>
                  <a:schemeClr val="dk1"/>
                </a:solidFill>
              </a:defRPr>
            </a:lvl8pPr>
            <a:lvl9pPr lvl="8" rtl="0">
              <a:spcBef>
                <a:spcPts val="0"/>
              </a:spcBef>
              <a:buClr>
                <a:schemeClr val="dk1"/>
              </a:buClr>
              <a:buSzPct val="100000"/>
              <a:buNone/>
              <a:defRPr sz="2800">
                <a:solidFill>
                  <a:schemeClr val="dk1"/>
                </a:solidFill>
              </a:defRPr>
            </a:lvl9pPr>
          </a:lstStyle>
          <a:p>
            <a:endParaRPr/>
          </a:p>
        </p:txBody>
      </p:sp>
      <p:sp>
        <p:nvSpPr>
          <p:cNvPr id="60" name="Shape 60"/>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rtl="0">
              <a:lnSpc>
                <a:spcPct val="115000"/>
              </a:lnSpc>
              <a:spcBef>
                <a:spcPts val="0"/>
              </a:spcBef>
              <a:spcAft>
                <a:spcPts val="1600"/>
              </a:spcAft>
              <a:buClr>
                <a:schemeClr val="dk2"/>
              </a:buClr>
              <a:buSzPct val="100000"/>
              <a:defRPr sz="1800">
                <a:solidFill>
                  <a:schemeClr val="dk2"/>
                </a:solidFill>
              </a:defRPr>
            </a:lvl1pPr>
            <a:lvl2pPr lvl="1" rtl="0">
              <a:lnSpc>
                <a:spcPct val="115000"/>
              </a:lnSpc>
              <a:spcBef>
                <a:spcPts val="0"/>
              </a:spcBef>
              <a:spcAft>
                <a:spcPts val="1600"/>
              </a:spcAft>
              <a:buClr>
                <a:schemeClr val="dk2"/>
              </a:buClr>
              <a:defRPr>
                <a:solidFill>
                  <a:schemeClr val="dk2"/>
                </a:solidFill>
              </a:defRPr>
            </a:lvl2pPr>
            <a:lvl3pPr lvl="2" rtl="0">
              <a:lnSpc>
                <a:spcPct val="115000"/>
              </a:lnSpc>
              <a:spcBef>
                <a:spcPts val="0"/>
              </a:spcBef>
              <a:spcAft>
                <a:spcPts val="1600"/>
              </a:spcAft>
              <a:buClr>
                <a:schemeClr val="dk2"/>
              </a:buClr>
              <a:defRPr>
                <a:solidFill>
                  <a:schemeClr val="dk2"/>
                </a:solidFill>
              </a:defRPr>
            </a:lvl3pPr>
            <a:lvl4pPr lvl="3" rtl="0">
              <a:lnSpc>
                <a:spcPct val="115000"/>
              </a:lnSpc>
              <a:spcBef>
                <a:spcPts val="0"/>
              </a:spcBef>
              <a:spcAft>
                <a:spcPts val="1600"/>
              </a:spcAft>
              <a:buClr>
                <a:schemeClr val="dk2"/>
              </a:buClr>
              <a:defRPr>
                <a:solidFill>
                  <a:schemeClr val="dk2"/>
                </a:solidFill>
              </a:defRPr>
            </a:lvl4pPr>
            <a:lvl5pPr lvl="4" rtl="0">
              <a:lnSpc>
                <a:spcPct val="115000"/>
              </a:lnSpc>
              <a:spcBef>
                <a:spcPts val="0"/>
              </a:spcBef>
              <a:spcAft>
                <a:spcPts val="1600"/>
              </a:spcAft>
              <a:buClr>
                <a:schemeClr val="dk2"/>
              </a:buClr>
              <a:defRPr>
                <a:solidFill>
                  <a:schemeClr val="dk2"/>
                </a:solidFill>
              </a:defRPr>
            </a:lvl5pPr>
            <a:lvl6pPr lvl="5" rtl="0">
              <a:lnSpc>
                <a:spcPct val="115000"/>
              </a:lnSpc>
              <a:spcBef>
                <a:spcPts val="0"/>
              </a:spcBef>
              <a:spcAft>
                <a:spcPts val="1600"/>
              </a:spcAft>
              <a:buClr>
                <a:schemeClr val="dk2"/>
              </a:buClr>
              <a:defRPr>
                <a:solidFill>
                  <a:schemeClr val="dk2"/>
                </a:solidFill>
              </a:defRPr>
            </a:lvl6pPr>
            <a:lvl7pPr lvl="6" rtl="0">
              <a:lnSpc>
                <a:spcPct val="115000"/>
              </a:lnSpc>
              <a:spcBef>
                <a:spcPts val="0"/>
              </a:spcBef>
              <a:spcAft>
                <a:spcPts val="1600"/>
              </a:spcAft>
              <a:buClr>
                <a:schemeClr val="dk2"/>
              </a:buClr>
              <a:defRPr>
                <a:solidFill>
                  <a:schemeClr val="dk2"/>
                </a:solidFill>
              </a:defRPr>
            </a:lvl7pPr>
            <a:lvl8pPr lvl="7" rtl="0">
              <a:lnSpc>
                <a:spcPct val="115000"/>
              </a:lnSpc>
              <a:spcBef>
                <a:spcPts val="0"/>
              </a:spcBef>
              <a:spcAft>
                <a:spcPts val="1600"/>
              </a:spcAft>
              <a:buClr>
                <a:schemeClr val="dk2"/>
              </a:buClr>
              <a:defRPr>
                <a:solidFill>
                  <a:schemeClr val="dk2"/>
                </a:solidFill>
              </a:defRPr>
            </a:lvl8pPr>
            <a:lvl9pPr lvl="8" rtl="0">
              <a:lnSpc>
                <a:spcPct val="115000"/>
              </a:lnSpc>
              <a:spcBef>
                <a:spcPts val="0"/>
              </a:spcBef>
              <a:spcAft>
                <a:spcPts val="1600"/>
              </a:spcAft>
              <a:buClr>
                <a:schemeClr val="dk2"/>
              </a:buClr>
              <a:defRPr>
                <a:solidFill>
                  <a:schemeClr val="dk2"/>
                </a:solidFill>
              </a:defRPr>
            </a:lvl9pPr>
          </a:lstStyle>
          <a:p>
            <a:endParaRPr/>
          </a:p>
        </p:txBody>
      </p:sp>
      <p:sp>
        <p:nvSpPr>
          <p:cNvPr id="61" name="Shape 61"/>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rtl="0">
              <a:spcBef>
                <a:spcPts val="0"/>
              </a:spcBef>
              <a:buNone/>
            </a:pPr>
            <a:fld id="{00000000-1234-1234-1234-123412341234}" type="slidenum">
              <a:rPr lang="en" sz="1000">
                <a:solidFill>
                  <a:schemeClr val="dk2"/>
                </a:solidFill>
              </a:rPr>
              <a:t>‹#›</a:t>
            </a:fld>
            <a:endParaRPr lang="en" sz="1000">
              <a:solidFill>
                <a:schemeClr val="dk2"/>
              </a:solidFill>
            </a:endParaRPr>
          </a:p>
        </p:txBody>
      </p:sp>
    </p:spTree>
  </p:cSld>
  <p:clrMap bg1="lt1" tx1="dk1" bg2="dk2" tx2="lt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4.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8.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4.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4.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8.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8.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8.xml"/><Relationship Id="rId1" Type="http://schemas.openxmlformats.org/officeDocument/2006/relationships/slideLayout" Target="../slideLayouts/slideLayout2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8.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8.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Shape 107"/>
          <p:cNvSpPr txBox="1">
            <a:spLocks noGrp="1"/>
          </p:cNvSpPr>
          <p:nvPr>
            <p:ph type="ctrTitle"/>
          </p:nvPr>
        </p:nvSpPr>
        <p:spPr>
          <a:xfrm>
            <a:off x="3044700" y="1444255"/>
            <a:ext cx="3054600" cy="1537199"/>
          </a:xfrm>
          <a:prstGeom prst="rect">
            <a:avLst/>
          </a:prstGeom>
        </p:spPr>
        <p:txBody>
          <a:bodyPr lIns="91425" tIns="91425" rIns="91425" bIns="91425" anchor="b" anchorCtr="0">
            <a:noAutofit/>
          </a:bodyPr>
          <a:lstStyle/>
          <a:p>
            <a:pPr lvl="0">
              <a:spcBef>
                <a:spcPts val="0"/>
              </a:spcBef>
              <a:buNone/>
            </a:pPr>
            <a:r>
              <a:rPr lang="en"/>
              <a:t>Problem Oriented Medical Record</a:t>
            </a:r>
          </a:p>
        </p:txBody>
      </p:sp>
      <p:sp>
        <p:nvSpPr>
          <p:cNvPr id="108" name="Shape 108"/>
          <p:cNvSpPr txBox="1">
            <a:spLocks noGrp="1"/>
          </p:cNvSpPr>
          <p:nvPr>
            <p:ph type="subTitle" idx="1"/>
          </p:nvPr>
        </p:nvSpPr>
        <p:spPr>
          <a:xfrm>
            <a:off x="3044700" y="3116580"/>
            <a:ext cx="3054600" cy="701400"/>
          </a:xfrm>
          <a:prstGeom prst="rect">
            <a:avLst/>
          </a:prstGeom>
        </p:spPr>
        <p:txBody>
          <a:bodyPr lIns="91425" tIns="91425" rIns="91425" bIns="91425" anchor="t" anchorCtr="0">
            <a:noAutofit/>
          </a:bodyPr>
          <a:lstStyle/>
          <a:p>
            <a:pPr lvl="0">
              <a:spcBef>
                <a:spcPts val="0"/>
              </a:spcBef>
              <a:buNone/>
            </a:pPr>
            <a:r>
              <a:rPr lang="en"/>
              <a:t>(CU1 M3)</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58"/>
        <p:cNvGrpSpPr/>
        <p:nvPr/>
      </p:nvGrpSpPr>
      <p:grpSpPr>
        <a:xfrm>
          <a:off x="0" y="0"/>
          <a:ext cx="0" cy="0"/>
          <a:chOff x="0" y="0"/>
          <a:chExt cx="0" cy="0"/>
        </a:xfrm>
      </p:grpSpPr>
      <p:sp>
        <p:nvSpPr>
          <p:cNvPr id="159" name="Shape 159"/>
          <p:cNvSpPr txBox="1">
            <a:spLocks noGrp="1"/>
          </p:cNvSpPr>
          <p:nvPr>
            <p:ph type="body" idx="1"/>
          </p:nvPr>
        </p:nvSpPr>
        <p:spPr>
          <a:xfrm>
            <a:off x="311700" y="509125"/>
            <a:ext cx="8520600" cy="4070100"/>
          </a:xfrm>
          <a:prstGeom prst="rect">
            <a:avLst/>
          </a:prstGeom>
        </p:spPr>
        <p:txBody>
          <a:bodyPr lIns="91425" tIns="91425" rIns="91425" bIns="91425" anchor="t" anchorCtr="0">
            <a:noAutofit/>
          </a:bodyPr>
          <a:lstStyle/>
          <a:p>
            <a:pPr lvl="0">
              <a:spcBef>
                <a:spcPts val="0"/>
              </a:spcBef>
              <a:buNone/>
            </a:pPr>
            <a:endParaRPr/>
          </a:p>
          <a:p>
            <a:pPr lvl="0">
              <a:spcBef>
                <a:spcPts val="0"/>
              </a:spcBef>
              <a:buNone/>
            </a:pPr>
            <a:r>
              <a:rPr lang="en"/>
              <a:t>The data base of information consists of everything available. This could include interviews with the patient, family or others, a health assessment, a physical examination of the patient, and/or various laboratory and other radiological tests. </a:t>
            </a:r>
          </a:p>
          <a:p>
            <a:pPr lvl="0">
              <a:spcBef>
                <a:spcPts val="0"/>
              </a:spcBef>
              <a:buNone/>
            </a:pPr>
            <a:r>
              <a:rPr lang="en"/>
              <a:t>It is recommended that the data base of information be as complete as possible, and should be limited only by potential hazard, pain or discomfort to the patient, or excessive expense of diagnostic procedures.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63"/>
        <p:cNvGrpSpPr/>
        <p:nvPr/>
      </p:nvGrpSpPr>
      <p:grpSpPr>
        <a:xfrm>
          <a:off x="0" y="0"/>
          <a:ext cx="0" cy="0"/>
          <a:chOff x="0" y="0"/>
          <a:chExt cx="0" cy="0"/>
        </a:xfrm>
      </p:grpSpPr>
      <p:sp>
        <p:nvSpPr>
          <p:cNvPr id="164" name="Shape 164"/>
          <p:cNvSpPr txBox="1">
            <a:spLocks noGrp="1"/>
          </p:cNvSpPr>
          <p:nvPr>
            <p:ph type="title"/>
          </p:nvPr>
        </p:nvSpPr>
        <p:spPr>
          <a:xfrm>
            <a:off x="311700" y="315925"/>
            <a:ext cx="8520600" cy="1590000"/>
          </a:xfrm>
          <a:prstGeom prst="rect">
            <a:avLst/>
          </a:prstGeom>
        </p:spPr>
        <p:txBody>
          <a:bodyPr lIns="91425" tIns="91425" rIns="91425" bIns="91425" anchor="b" anchorCtr="0">
            <a:noAutofit/>
          </a:bodyPr>
          <a:lstStyle/>
          <a:p>
            <a:pPr lvl="0">
              <a:spcBef>
                <a:spcPts val="0"/>
              </a:spcBef>
              <a:buNone/>
            </a:pPr>
            <a:r>
              <a:rPr lang="en"/>
              <a:t>The Database in POMR format includes completing an INTERVIEW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68"/>
        <p:cNvGrpSpPr/>
        <p:nvPr/>
      </p:nvGrpSpPr>
      <p:grpSpPr>
        <a:xfrm>
          <a:off x="0" y="0"/>
          <a:ext cx="0" cy="0"/>
          <a:chOff x="0" y="0"/>
          <a:chExt cx="0" cy="0"/>
        </a:xfrm>
      </p:grpSpPr>
      <p:sp>
        <p:nvSpPr>
          <p:cNvPr id="169" name="Shape 169"/>
          <p:cNvSpPr txBox="1">
            <a:spLocks noGrp="1"/>
          </p:cNvSpPr>
          <p:nvPr>
            <p:ph type="title"/>
          </p:nvPr>
        </p:nvSpPr>
        <p:spPr>
          <a:xfrm>
            <a:off x="311700" y="315925"/>
            <a:ext cx="4263900" cy="831300"/>
          </a:xfrm>
          <a:prstGeom prst="rect">
            <a:avLst/>
          </a:prstGeom>
        </p:spPr>
        <p:txBody>
          <a:bodyPr lIns="91425" tIns="91425" rIns="91425" bIns="91425" anchor="b" anchorCtr="0">
            <a:noAutofit/>
          </a:bodyPr>
          <a:lstStyle/>
          <a:p>
            <a:pPr lvl="0">
              <a:spcBef>
                <a:spcPts val="0"/>
              </a:spcBef>
              <a:buNone/>
            </a:pPr>
            <a:r>
              <a:rPr lang="en"/>
              <a:t>HISTORY</a:t>
            </a:r>
          </a:p>
        </p:txBody>
      </p:sp>
      <p:sp>
        <p:nvSpPr>
          <p:cNvPr id="170" name="Shape 170"/>
          <p:cNvSpPr txBox="1">
            <a:spLocks noGrp="1"/>
          </p:cNvSpPr>
          <p:nvPr>
            <p:ph type="body" idx="1"/>
          </p:nvPr>
        </p:nvSpPr>
        <p:spPr>
          <a:xfrm>
            <a:off x="311700" y="1225225"/>
            <a:ext cx="3999900" cy="3354000"/>
          </a:xfrm>
          <a:prstGeom prst="rect">
            <a:avLst/>
          </a:prstGeom>
        </p:spPr>
        <p:txBody>
          <a:bodyPr lIns="91425" tIns="91425" rIns="91425" bIns="91425" anchor="t" anchorCtr="0">
            <a:noAutofit/>
          </a:bodyPr>
          <a:lstStyle/>
          <a:p>
            <a:pPr lvl="0">
              <a:spcBef>
                <a:spcPts val="0"/>
              </a:spcBef>
              <a:buNone/>
            </a:pPr>
            <a:r>
              <a:rPr lang="en"/>
              <a:t>The interview augmented by prior records, provides the patient’s history, including the reason for contact. </a:t>
            </a:r>
          </a:p>
        </p:txBody>
      </p:sp>
      <p:sp>
        <p:nvSpPr>
          <p:cNvPr id="171" name="Shape 171"/>
          <p:cNvSpPr txBox="1">
            <a:spLocks noGrp="1"/>
          </p:cNvSpPr>
          <p:nvPr>
            <p:ph type="body" idx="2"/>
          </p:nvPr>
        </p:nvSpPr>
        <p:spPr>
          <a:xfrm>
            <a:off x="4832400" y="1225225"/>
            <a:ext cx="3999900" cy="3354000"/>
          </a:xfrm>
          <a:prstGeom prst="rect">
            <a:avLst/>
          </a:prstGeom>
        </p:spPr>
        <p:txBody>
          <a:bodyPr lIns="91425" tIns="91425" rIns="91425" bIns="91425" anchor="t" anchorCtr="0">
            <a:noAutofit/>
          </a:bodyPr>
          <a:lstStyle/>
          <a:p>
            <a:pPr lvl="0">
              <a:spcBef>
                <a:spcPts val="0"/>
              </a:spcBef>
              <a:buNone/>
            </a:pPr>
            <a:r>
              <a:rPr lang="en"/>
              <a:t>The interview also should include an identifying statement that is a descriptive profile of the person; a family illness history; a history of the current illness; a history of past illness; an account of the patient’s current health practices; and a review of body systems. </a:t>
            </a:r>
          </a:p>
        </p:txBody>
      </p:sp>
      <p:sp>
        <p:nvSpPr>
          <p:cNvPr id="172" name="Shape 172"/>
          <p:cNvSpPr txBox="1">
            <a:spLocks noGrp="1"/>
          </p:cNvSpPr>
          <p:nvPr>
            <p:ph type="title"/>
          </p:nvPr>
        </p:nvSpPr>
        <p:spPr>
          <a:xfrm>
            <a:off x="4832400" y="315925"/>
            <a:ext cx="3625800" cy="831300"/>
          </a:xfrm>
          <a:prstGeom prst="rect">
            <a:avLst/>
          </a:prstGeom>
        </p:spPr>
        <p:txBody>
          <a:bodyPr lIns="91425" tIns="91425" rIns="91425" bIns="91425" anchor="b" anchorCtr="0">
            <a:noAutofit/>
          </a:bodyPr>
          <a:lstStyle/>
          <a:p>
            <a:pPr lvl="0" rtl="0">
              <a:spcBef>
                <a:spcPts val="0"/>
              </a:spcBef>
              <a:buNone/>
            </a:pPr>
            <a:r>
              <a:rPr lang="en"/>
              <a:t>DESCRIPTION </a:t>
            </a:r>
            <a:r>
              <a:rPr lang="en" sz="1000"/>
              <a:t>(and more history)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76"/>
        <p:cNvGrpSpPr/>
        <p:nvPr/>
      </p:nvGrpSpPr>
      <p:grpSpPr>
        <a:xfrm>
          <a:off x="0" y="0"/>
          <a:ext cx="0" cy="0"/>
          <a:chOff x="0" y="0"/>
          <a:chExt cx="0" cy="0"/>
        </a:xfrm>
      </p:grpSpPr>
      <p:sp>
        <p:nvSpPr>
          <p:cNvPr id="177" name="Shape 177"/>
          <p:cNvSpPr txBox="1">
            <a:spLocks noGrp="1"/>
          </p:cNvSpPr>
          <p:nvPr>
            <p:ph type="title"/>
          </p:nvPr>
        </p:nvSpPr>
        <p:spPr>
          <a:xfrm>
            <a:off x="311700" y="315925"/>
            <a:ext cx="8520600" cy="1329000"/>
          </a:xfrm>
          <a:prstGeom prst="rect">
            <a:avLst/>
          </a:prstGeom>
        </p:spPr>
        <p:txBody>
          <a:bodyPr lIns="91425" tIns="91425" rIns="91425" bIns="91425" anchor="b" anchorCtr="0">
            <a:noAutofit/>
          </a:bodyPr>
          <a:lstStyle/>
          <a:p>
            <a:pPr lvl="0">
              <a:spcBef>
                <a:spcPts val="0"/>
              </a:spcBef>
              <a:buNone/>
            </a:pPr>
            <a:r>
              <a:rPr lang="en"/>
              <a:t>The database in the POMR format includes completing a Physical Examination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81"/>
        <p:cNvGrpSpPr/>
        <p:nvPr/>
      </p:nvGrpSpPr>
      <p:grpSpPr>
        <a:xfrm>
          <a:off x="0" y="0"/>
          <a:ext cx="0" cy="0"/>
          <a:chOff x="0" y="0"/>
          <a:chExt cx="0" cy="0"/>
        </a:xfrm>
      </p:grpSpPr>
      <p:sp>
        <p:nvSpPr>
          <p:cNvPr id="182" name="Shape 182"/>
          <p:cNvSpPr txBox="1">
            <a:spLocks noGrp="1"/>
          </p:cNvSpPr>
          <p:nvPr>
            <p:ph type="title"/>
          </p:nvPr>
        </p:nvSpPr>
        <p:spPr>
          <a:xfrm>
            <a:off x="311700" y="315925"/>
            <a:ext cx="4263900" cy="831300"/>
          </a:xfrm>
          <a:prstGeom prst="rect">
            <a:avLst/>
          </a:prstGeom>
        </p:spPr>
        <p:txBody>
          <a:bodyPr lIns="91425" tIns="91425" rIns="91425" bIns="91425" anchor="b" anchorCtr="0">
            <a:noAutofit/>
          </a:bodyPr>
          <a:lstStyle/>
          <a:p>
            <a:pPr lvl="0">
              <a:spcBef>
                <a:spcPts val="0"/>
              </a:spcBef>
              <a:buNone/>
            </a:pPr>
            <a:r>
              <a:rPr lang="en"/>
              <a:t>EXAMINATION</a:t>
            </a:r>
          </a:p>
        </p:txBody>
      </p:sp>
      <p:sp>
        <p:nvSpPr>
          <p:cNvPr id="183" name="Shape 183"/>
          <p:cNvSpPr txBox="1">
            <a:spLocks noGrp="1"/>
          </p:cNvSpPr>
          <p:nvPr>
            <p:ph type="body" idx="1"/>
          </p:nvPr>
        </p:nvSpPr>
        <p:spPr>
          <a:xfrm>
            <a:off x="311700" y="1225225"/>
            <a:ext cx="3999900" cy="3354000"/>
          </a:xfrm>
          <a:prstGeom prst="rect">
            <a:avLst/>
          </a:prstGeom>
        </p:spPr>
        <p:txBody>
          <a:bodyPr lIns="91425" tIns="91425" rIns="91425" bIns="91425" anchor="t" anchorCtr="0">
            <a:noAutofit/>
          </a:bodyPr>
          <a:lstStyle/>
          <a:p>
            <a:pPr lvl="0">
              <a:spcBef>
                <a:spcPts val="0"/>
              </a:spcBef>
              <a:buNone/>
            </a:pPr>
            <a:r>
              <a:rPr lang="en"/>
              <a:t>The physical examination or health assessment makes up a major part of the information in the database. </a:t>
            </a:r>
          </a:p>
        </p:txBody>
      </p:sp>
      <p:sp>
        <p:nvSpPr>
          <p:cNvPr id="184" name="Shape 184"/>
          <p:cNvSpPr txBox="1">
            <a:spLocks noGrp="1"/>
          </p:cNvSpPr>
          <p:nvPr>
            <p:ph type="body" idx="2"/>
          </p:nvPr>
        </p:nvSpPr>
        <p:spPr>
          <a:xfrm>
            <a:off x="4832400" y="1225225"/>
            <a:ext cx="3999900" cy="3354000"/>
          </a:xfrm>
          <a:prstGeom prst="rect">
            <a:avLst/>
          </a:prstGeom>
        </p:spPr>
        <p:txBody>
          <a:bodyPr lIns="91425" tIns="91425" rIns="91425" bIns="91425" anchor="t" anchorCtr="0">
            <a:noAutofit/>
          </a:bodyPr>
          <a:lstStyle/>
          <a:p>
            <a:pPr lvl="0">
              <a:spcBef>
                <a:spcPts val="0"/>
              </a:spcBef>
              <a:buNone/>
            </a:pPr>
            <a:r>
              <a:rPr lang="en"/>
              <a:t>The extent and depth of the examination vary from setting to setting and depend on the services offered and the condition of the patient. </a:t>
            </a:r>
          </a:p>
        </p:txBody>
      </p:sp>
      <p:sp>
        <p:nvSpPr>
          <p:cNvPr id="185" name="Shape 185"/>
          <p:cNvSpPr txBox="1">
            <a:spLocks noGrp="1"/>
          </p:cNvSpPr>
          <p:nvPr>
            <p:ph type="title"/>
          </p:nvPr>
        </p:nvSpPr>
        <p:spPr>
          <a:xfrm>
            <a:off x="4832400" y="315925"/>
            <a:ext cx="4263900" cy="831300"/>
          </a:xfrm>
          <a:prstGeom prst="rect">
            <a:avLst/>
          </a:prstGeom>
        </p:spPr>
        <p:txBody>
          <a:bodyPr lIns="91425" tIns="91425" rIns="91425" bIns="91425" anchor="b" anchorCtr="0">
            <a:noAutofit/>
          </a:bodyPr>
          <a:lstStyle/>
          <a:p>
            <a:pPr lvl="0" rtl="0">
              <a:spcBef>
                <a:spcPts val="0"/>
              </a:spcBef>
              <a:buClr>
                <a:schemeClr val="dk1"/>
              </a:buClr>
              <a:buSzPct val="26190"/>
              <a:buFont typeface="Arial"/>
              <a:buNone/>
            </a:pPr>
            <a:r>
              <a:rPr lang="en"/>
              <a:t>EXTENT</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89"/>
        <p:cNvGrpSpPr/>
        <p:nvPr/>
      </p:nvGrpSpPr>
      <p:grpSpPr>
        <a:xfrm>
          <a:off x="0" y="0"/>
          <a:ext cx="0" cy="0"/>
          <a:chOff x="0" y="0"/>
          <a:chExt cx="0" cy="0"/>
        </a:xfrm>
      </p:grpSpPr>
      <p:sp>
        <p:nvSpPr>
          <p:cNvPr id="190" name="Shape 190"/>
          <p:cNvSpPr txBox="1">
            <a:spLocks noGrp="1"/>
          </p:cNvSpPr>
          <p:nvPr>
            <p:ph type="title"/>
          </p:nvPr>
        </p:nvSpPr>
        <p:spPr>
          <a:xfrm>
            <a:off x="265500" y="929275"/>
            <a:ext cx="4045200" cy="1786200"/>
          </a:xfrm>
          <a:prstGeom prst="rect">
            <a:avLst/>
          </a:prstGeom>
        </p:spPr>
        <p:txBody>
          <a:bodyPr lIns="91425" tIns="91425" rIns="91425" bIns="91425" anchor="b" anchorCtr="0">
            <a:noAutofit/>
          </a:bodyPr>
          <a:lstStyle/>
          <a:p>
            <a:pPr lvl="0">
              <a:spcBef>
                <a:spcPts val="0"/>
              </a:spcBef>
              <a:buNone/>
            </a:pPr>
            <a:r>
              <a:rPr lang="en"/>
              <a:t>PART 2:</a:t>
            </a:r>
          </a:p>
        </p:txBody>
      </p:sp>
      <p:sp>
        <p:nvSpPr>
          <p:cNvPr id="191" name="Shape 191"/>
          <p:cNvSpPr txBox="1">
            <a:spLocks noGrp="1"/>
          </p:cNvSpPr>
          <p:nvPr>
            <p:ph type="subTitle" idx="1"/>
          </p:nvPr>
        </p:nvSpPr>
        <p:spPr>
          <a:xfrm>
            <a:off x="265500" y="2769000"/>
            <a:ext cx="4045200" cy="1574100"/>
          </a:xfrm>
          <a:prstGeom prst="rect">
            <a:avLst/>
          </a:prstGeom>
        </p:spPr>
        <p:txBody>
          <a:bodyPr lIns="91425" tIns="91425" rIns="91425" bIns="91425" anchor="t" anchorCtr="0">
            <a:noAutofit/>
          </a:bodyPr>
          <a:lstStyle/>
          <a:p>
            <a:pPr lvl="0">
              <a:spcBef>
                <a:spcPts val="0"/>
              </a:spcBef>
              <a:buNone/>
            </a:pPr>
            <a:r>
              <a:rPr lang="en"/>
              <a:t>*NOT A “MASTER PROBLEM”</a:t>
            </a:r>
          </a:p>
        </p:txBody>
      </p:sp>
      <p:sp>
        <p:nvSpPr>
          <p:cNvPr id="192" name="Shape 192"/>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a:spcBef>
                <a:spcPts val="0"/>
              </a:spcBef>
              <a:buNone/>
            </a:pPr>
            <a:r>
              <a:rPr lang="en"/>
              <a:t>The POMR format includes developing a Master Problem List</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96"/>
        <p:cNvGrpSpPr/>
        <p:nvPr/>
      </p:nvGrpSpPr>
      <p:grpSpPr>
        <a:xfrm>
          <a:off x="0" y="0"/>
          <a:ext cx="0" cy="0"/>
          <a:chOff x="0" y="0"/>
          <a:chExt cx="0" cy="0"/>
        </a:xfrm>
      </p:grpSpPr>
      <p:sp>
        <p:nvSpPr>
          <p:cNvPr id="197" name="Shape 197"/>
          <p:cNvSpPr txBox="1">
            <a:spLocks noGrp="1"/>
          </p:cNvSpPr>
          <p:nvPr>
            <p:ph type="title"/>
          </p:nvPr>
        </p:nvSpPr>
        <p:spPr>
          <a:xfrm>
            <a:off x="311700" y="315925"/>
            <a:ext cx="3999900" cy="831300"/>
          </a:xfrm>
          <a:prstGeom prst="rect">
            <a:avLst/>
          </a:prstGeom>
        </p:spPr>
        <p:txBody>
          <a:bodyPr lIns="91425" tIns="91425" rIns="91425" bIns="91425" anchor="b" anchorCtr="0">
            <a:noAutofit/>
          </a:bodyPr>
          <a:lstStyle/>
          <a:p>
            <a:pPr lvl="0">
              <a:spcBef>
                <a:spcPts val="0"/>
              </a:spcBef>
              <a:buNone/>
            </a:pPr>
            <a:r>
              <a:rPr lang="en"/>
              <a:t>FORMULATION</a:t>
            </a:r>
          </a:p>
        </p:txBody>
      </p:sp>
      <p:sp>
        <p:nvSpPr>
          <p:cNvPr id="198" name="Shape 198"/>
          <p:cNvSpPr txBox="1">
            <a:spLocks noGrp="1"/>
          </p:cNvSpPr>
          <p:nvPr>
            <p:ph type="body" idx="1"/>
          </p:nvPr>
        </p:nvSpPr>
        <p:spPr>
          <a:xfrm>
            <a:off x="311700" y="1225225"/>
            <a:ext cx="3999900" cy="3354000"/>
          </a:xfrm>
          <a:prstGeom prst="rect">
            <a:avLst/>
          </a:prstGeom>
        </p:spPr>
        <p:txBody>
          <a:bodyPr lIns="91425" tIns="91425" rIns="91425" bIns="91425" anchor="t" anchorCtr="0">
            <a:noAutofit/>
          </a:bodyPr>
          <a:lstStyle/>
          <a:p>
            <a:pPr lvl="0">
              <a:spcBef>
                <a:spcPts val="0"/>
              </a:spcBef>
              <a:buNone/>
            </a:pPr>
            <a:r>
              <a:rPr lang="en"/>
              <a:t>The problem list is obtained from the baseline data and will be used to construct a care plan. </a:t>
            </a:r>
          </a:p>
        </p:txBody>
      </p:sp>
      <p:sp>
        <p:nvSpPr>
          <p:cNvPr id="199" name="Shape 199"/>
          <p:cNvSpPr txBox="1">
            <a:spLocks noGrp="1"/>
          </p:cNvSpPr>
          <p:nvPr>
            <p:ph type="body" idx="2"/>
          </p:nvPr>
        </p:nvSpPr>
        <p:spPr>
          <a:xfrm>
            <a:off x="4832400" y="1225225"/>
            <a:ext cx="3999900" cy="3354000"/>
          </a:xfrm>
          <a:prstGeom prst="rect">
            <a:avLst/>
          </a:prstGeom>
        </p:spPr>
        <p:txBody>
          <a:bodyPr lIns="91425" tIns="91425" rIns="91425" bIns="91425" anchor="t" anchorCtr="0">
            <a:noAutofit/>
          </a:bodyPr>
          <a:lstStyle/>
          <a:p>
            <a:pPr lvl="0">
              <a:spcBef>
                <a:spcPts val="0"/>
              </a:spcBef>
              <a:buNone/>
            </a:pPr>
            <a:r>
              <a:rPr lang="en"/>
              <a:t>Each problem/symptom that a patient reports and identifies represents a conclusion or decision resulting from examination, investigation, and analysis of the database. </a:t>
            </a:r>
          </a:p>
        </p:txBody>
      </p:sp>
      <p:sp>
        <p:nvSpPr>
          <p:cNvPr id="200" name="Shape 200"/>
          <p:cNvSpPr txBox="1">
            <a:spLocks noGrp="1"/>
          </p:cNvSpPr>
          <p:nvPr>
            <p:ph type="title"/>
          </p:nvPr>
        </p:nvSpPr>
        <p:spPr>
          <a:xfrm>
            <a:off x="4832400" y="315925"/>
            <a:ext cx="3999900" cy="831300"/>
          </a:xfrm>
          <a:prstGeom prst="rect">
            <a:avLst/>
          </a:prstGeom>
        </p:spPr>
        <p:txBody>
          <a:bodyPr lIns="91425" tIns="91425" rIns="91425" bIns="91425" anchor="b" anchorCtr="0">
            <a:noAutofit/>
          </a:bodyPr>
          <a:lstStyle/>
          <a:p>
            <a:pPr lvl="0" rtl="0">
              <a:spcBef>
                <a:spcPts val="0"/>
              </a:spcBef>
              <a:buNone/>
            </a:pPr>
            <a:r>
              <a:rPr lang="en"/>
              <a:t>IDENTIFICATION</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204"/>
        <p:cNvGrpSpPr/>
        <p:nvPr/>
      </p:nvGrpSpPr>
      <p:grpSpPr>
        <a:xfrm>
          <a:off x="0" y="0"/>
          <a:ext cx="0" cy="0"/>
          <a:chOff x="0" y="0"/>
          <a:chExt cx="0" cy="0"/>
        </a:xfrm>
      </p:grpSpPr>
      <p:sp>
        <p:nvSpPr>
          <p:cNvPr id="205" name="Shape 205"/>
          <p:cNvSpPr txBox="1">
            <a:spLocks noGrp="1"/>
          </p:cNvSpPr>
          <p:nvPr>
            <p:ph type="title"/>
          </p:nvPr>
        </p:nvSpPr>
        <p:spPr>
          <a:xfrm>
            <a:off x="311700" y="315925"/>
            <a:ext cx="3970200" cy="831300"/>
          </a:xfrm>
          <a:prstGeom prst="rect">
            <a:avLst/>
          </a:prstGeom>
        </p:spPr>
        <p:txBody>
          <a:bodyPr lIns="91425" tIns="91425" rIns="91425" bIns="91425" anchor="b" anchorCtr="0">
            <a:noAutofit/>
          </a:bodyPr>
          <a:lstStyle/>
          <a:p>
            <a:pPr lvl="0">
              <a:spcBef>
                <a:spcPts val="0"/>
              </a:spcBef>
              <a:buNone/>
            </a:pPr>
            <a:r>
              <a:rPr lang="en"/>
              <a:t>Definitation </a:t>
            </a:r>
          </a:p>
        </p:txBody>
      </p:sp>
      <p:sp>
        <p:nvSpPr>
          <p:cNvPr id="206" name="Shape 206"/>
          <p:cNvSpPr txBox="1">
            <a:spLocks noGrp="1"/>
          </p:cNvSpPr>
          <p:nvPr>
            <p:ph type="body" idx="1"/>
          </p:nvPr>
        </p:nvSpPr>
        <p:spPr>
          <a:xfrm>
            <a:off x="311700" y="1225225"/>
            <a:ext cx="3999900" cy="3354000"/>
          </a:xfrm>
          <a:prstGeom prst="rect">
            <a:avLst/>
          </a:prstGeom>
        </p:spPr>
        <p:txBody>
          <a:bodyPr lIns="91425" tIns="91425" rIns="91425" bIns="91425" anchor="t" anchorCtr="0">
            <a:noAutofit/>
          </a:bodyPr>
          <a:lstStyle/>
          <a:p>
            <a:pPr lvl="0">
              <a:spcBef>
                <a:spcPts val="0"/>
              </a:spcBef>
              <a:buNone/>
            </a:pPr>
            <a:r>
              <a:rPr lang="en"/>
              <a:t>A problem is defined as anything that causes concern to the patient or to the caregiver, including physical abnormalities, psychological disturbance, and socioeconomic problems. </a:t>
            </a:r>
          </a:p>
        </p:txBody>
      </p:sp>
      <p:sp>
        <p:nvSpPr>
          <p:cNvPr id="207" name="Shape 207"/>
          <p:cNvSpPr txBox="1">
            <a:spLocks noGrp="1"/>
          </p:cNvSpPr>
          <p:nvPr>
            <p:ph type="body" idx="2"/>
          </p:nvPr>
        </p:nvSpPr>
        <p:spPr>
          <a:xfrm>
            <a:off x="4832400" y="1225225"/>
            <a:ext cx="3999900" cy="3354000"/>
          </a:xfrm>
          <a:prstGeom prst="rect">
            <a:avLst/>
          </a:prstGeom>
        </p:spPr>
        <p:txBody>
          <a:bodyPr lIns="91425" tIns="91425" rIns="91425" bIns="91425" anchor="t" anchorCtr="0">
            <a:noAutofit/>
          </a:bodyPr>
          <a:lstStyle/>
          <a:p>
            <a:pPr lvl="0">
              <a:spcBef>
                <a:spcPts val="0"/>
              </a:spcBef>
              <a:buNone/>
            </a:pPr>
            <a:r>
              <a:rPr lang="en"/>
              <a:t>The master problem list usually includes active, inactive, temporary, and potential problems. </a:t>
            </a:r>
          </a:p>
        </p:txBody>
      </p:sp>
      <p:sp>
        <p:nvSpPr>
          <p:cNvPr id="208" name="Shape 208"/>
          <p:cNvSpPr txBox="1">
            <a:spLocks noGrp="1"/>
          </p:cNvSpPr>
          <p:nvPr>
            <p:ph type="title"/>
          </p:nvPr>
        </p:nvSpPr>
        <p:spPr>
          <a:xfrm>
            <a:off x="4847250" y="315925"/>
            <a:ext cx="3970200" cy="831300"/>
          </a:xfrm>
          <a:prstGeom prst="rect">
            <a:avLst/>
          </a:prstGeom>
        </p:spPr>
        <p:txBody>
          <a:bodyPr lIns="91425" tIns="91425" rIns="91425" bIns="91425" anchor="b" anchorCtr="0">
            <a:noAutofit/>
          </a:bodyPr>
          <a:lstStyle/>
          <a:p>
            <a:pPr lvl="0" rtl="0">
              <a:spcBef>
                <a:spcPts val="0"/>
              </a:spcBef>
              <a:buNone/>
            </a:pPr>
            <a:r>
              <a:rPr lang="en"/>
              <a:t>Includes </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212"/>
        <p:cNvGrpSpPr/>
        <p:nvPr/>
      </p:nvGrpSpPr>
      <p:grpSpPr>
        <a:xfrm>
          <a:off x="0" y="0"/>
          <a:ext cx="0" cy="0"/>
          <a:chOff x="0" y="0"/>
          <a:chExt cx="0" cy="0"/>
        </a:xfrm>
      </p:grpSpPr>
      <p:sp>
        <p:nvSpPr>
          <p:cNvPr id="213" name="Shape 213"/>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lgn="ctr">
              <a:spcBef>
                <a:spcPts val="0"/>
              </a:spcBef>
              <a:buNone/>
            </a:pPr>
            <a:r>
              <a:rPr lang="en"/>
              <a:t>INDEX</a:t>
            </a:r>
          </a:p>
        </p:txBody>
      </p:sp>
      <p:sp>
        <p:nvSpPr>
          <p:cNvPr id="214" name="Shape 214"/>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The list serves as an index to the rest of the record and is arranged in five columns: </a:t>
            </a:r>
          </a:p>
          <a:p>
            <a:pPr marL="1828800" lvl="0" indent="-228600">
              <a:spcBef>
                <a:spcPts val="0"/>
              </a:spcBef>
            </a:pPr>
            <a:r>
              <a:rPr lang="en"/>
              <a:t>Chronological List of Problems</a:t>
            </a:r>
          </a:p>
          <a:p>
            <a:pPr marL="1828800" lvl="0" indent="-228600">
              <a:spcBef>
                <a:spcPts val="0"/>
              </a:spcBef>
            </a:pPr>
            <a:r>
              <a:rPr lang="en"/>
              <a:t>Onset Date (for each problem)</a:t>
            </a:r>
          </a:p>
          <a:p>
            <a:pPr marL="1828800" lvl="0" indent="-228600">
              <a:spcBef>
                <a:spcPts val="0"/>
              </a:spcBef>
            </a:pPr>
            <a:r>
              <a:rPr lang="en"/>
              <a:t>Action Taken</a:t>
            </a:r>
          </a:p>
          <a:p>
            <a:pPr marL="1828800" lvl="0" indent="-228600">
              <a:spcBef>
                <a:spcPts val="0"/>
              </a:spcBef>
            </a:pPr>
            <a:r>
              <a:rPr lang="en"/>
              <a:t>The Outcome (often its resolution) </a:t>
            </a:r>
          </a:p>
          <a:p>
            <a:pPr marL="1828800" lvl="0" indent="-228600">
              <a:spcBef>
                <a:spcPts val="0"/>
              </a:spcBef>
            </a:pPr>
            <a:r>
              <a:rPr lang="en"/>
              <a:t>Date of Outcome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218"/>
        <p:cNvGrpSpPr/>
        <p:nvPr/>
      </p:nvGrpSpPr>
      <p:grpSpPr>
        <a:xfrm>
          <a:off x="0" y="0"/>
          <a:ext cx="0" cy="0"/>
          <a:chOff x="0" y="0"/>
          <a:chExt cx="0" cy="0"/>
        </a:xfrm>
      </p:grpSpPr>
      <p:sp>
        <p:nvSpPr>
          <p:cNvPr id="219" name="Shape 219"/>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CHANGES</a:t>
            </a:r>
          </a:p>
        </p:txBody>
      </p:sp>
      <p:sp>
        <p:nvSpPr>
          <p:cNvPr id="220" name="Shape 220"/>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Problems may be added, and intervention or plans for intervention may be changed; thus the status of each problem is available for the information of all members of the various professions involved in caring for the patient.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Shape 113"/>
          <p:cNvSpPr txBox="1">
            <a:spLocks noGrp="1"/>
          </p:cNvSpPr>
          <p:nvPr>
            <p:ph type="body" idx="1"/>
          </p:nvPr>
        </p:nvSpPr>
        <p:spPr>
          <a:xfrm>
            <a:off x="311700" y="561350"/>
            <a:ext cx="8520600" cy="4017600"/>
          </a:xfrm>
          <a:prstGeom prst="rect">
            <a:avLst/>
          </a:prstGeom>
        </p:spPr>
        <p:txBody>
          <a:bodyPr lIns="91425" tIns="91425" rIns="91425" bIns="91425" anchor="t" anchorCtr="0">
            <a:noAutofit/>
          </a:bodyPr>
          <a:lstStyle/>
          <a:p>
            <a:pPr lvl="0" algn="ctr">
              <a:spcBef>
                <a:spcPts val="0"/>
              </a:spcBef>
              <a:buClr>
                <a:schemeClr val="dk1"/>
              </a:buClr>
              <a:buSzPct val="61111"/>
              <a:buFont typeface="Arial"/>
              <a:buNone/>
            </a:pPr>
            <a:r>
              <a:rPr lang="en"/>
              <a:t>Medical records are kept for every patient who steps through the door of a health care facility and who sees a health care provider.</a:t>
            </a:r>
          </a:p>
          <a:p>
            <a:pPr lvl="0" algn="ctr">
              <a:spcBef>
                <a:spcPts val="0"/>
              </a:spcBef>
              <a:buClr>
                <a:schemeClr val="dk1"/>
              </a:buClr>
              <a:buSzPct val="61111"/>
              <a:buFont typeface="Arial"/>
              <a:buNone/>
            </a:pPr>
            <a:r>
              <a:rPr lang="en"/>
              <a:t>Every medical record provides evidence of the quality of patient care given.</a:t>
            </a:r>
          </a:p>
          <a:p>
            <a:pPr lvl="0" algn="ctr">
              <a:spcBef>
                <a:spcPts val="0"/>
              </a:spcBef>
              <a:buClr>
                <a:schemeClr val="dk1"/>
              </a:buClr>
              <a:buSzPct val="61111"/>
              <a:buFont typeface="Arial"/>
              <a:buNone/>
            </a:pPr>
            <a:r>
              <a:rPr lang="en"/>
              <a:t>However,</a:t>
            </a:r>
          </a:p>
          <a:p>
            <a:pPr lvl="0" algn="ctr" rtl="0">
              <a:spcBef>
                <a:spcPts val="0"/>
              </a:spcBef>
              <a:buNone/>
            </a:pPr>
            <a:r>
              <a:rPr lang="en"/>
              <a:t>Not all records are alike, </a:t>
            </a:r>
          </a:p>
          <a:p>
            <a:pPr lvl="0" algn="ctr">
              <a:spcBef>
                <a:spcPts val="0"/>
              </a:spcBef>
              <a:buClr>
                <a:schemeClr val="dk1"/>
              </a:buClr>
              <a:buSzPct val="61111"/>
              <a:buFont typeface="Arial"/>
              <a:buNone/>
            </a:pPr>
            <a:r>
              <a:rPr lang="en"/>
              <a:t>but </a:t>
            </a:r>
          </a:p>
          <a:p>
            <a:pPr lvl="0" algn="ctr">
              <a:spcBef>
                <a:spcPts val="0"/>
              </a:spcBef>
              <a:buClr>
                <a:schemeClr val="dk1"/>
              </a:buClr>
              <a:buSzPct val="61111"/>
              <a:buFont typeface="Arial"/>
              <a:buNone/>
            </a:pPr>
            <a:r>
              <a:rPr lang="en"/>
              <a:t>there are some standard formats.</a:t>
            </a:r>
          </a:p>
          <a:p>
            <a:pPr lvl="0" algn="ctr">
              <a:spcBef>
                <a:spcPts val="0"/>
              </a:spcBef>
              <a:buNone/>
            </a:pPr>
            <a:r>
              <a:rPr lang="en"/>
              <a:t>This presentation is about one of those formats.</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224"/>
        <p:cNvGrpSpPr/>
        <p:nvPr/>
      </p:nvGrpSpPr>
      <p:grpSpPr>
        <a:xfrm>
          <a:off x="0" y="0"/>
          <a:ext cx="0" cy="0"/>
          <a:chOff x="0" y="0"/>
          <a:chExt cx="0" cy="0"/>
        </a:xfrm>
      </p:grpSpPr>
      <p:sp>
        <p:nvSpPr>
          <p:cNvPr id="225" name="Shape 225"/>
          <p:cNvSpPr txBox="1">
            <a:spLocks noGrp="1"/>
          </p:cNvSpPr>
          <p:nvPr>
            <p:ph type="title"/>
          </p:nvPr>
        </p:nvSpPr>
        <p:spPr>
          <a:xfrm>
            <a:off x="265500" y="929275"/>
            <a:ext cx="4045200" cy="1786200"/>
          </a:xfrm>
          <a:prstGeom prst="rect">
            <a:avLst/>
          </a:prstGeom>
        </p:spPr>
        <p:txBody>
          <a:bodyPr lIns="91425" tIns="91425" rIns="91425" bIns="91425" anchor="b" anchorCtr="0">
            <a:noAutofit/>
          </a:bodyPr>
          <a:lstStyle/>
          <a:p>
            <a:pPr lvl="0">
              <a:spcBef>
                <a:spcPts val="0"/>
              </a:spcBef>
              <a:buNone/>
            </a:pPr>
            <a:r>
              <a:rPr lang="en"/>
              <a:t>PART 3:</a:t>
            </a:r>
          </a:p>
        </p:txBody>
      </p:sp>
      <p:sp>
        <p:nvSpPr>
          <p:cNvPr id="226" name="Shape 226"/>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a:spcBef>
                <a:spcPts val="0"/>
              </a:spcBef>
              <a:buNone/>
            </a:pPr>
            <a:r>
              <a:rPr lang="en"/>
              <a:t>The POMR format includes developing an Action Plan for each problem</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230"/>
        <p:cNvGrpSpPr/>
        <p:nvPr/>
      </p:nvGrpSpPr>
      <p:grpSpPr>
        <a:xfrm>
          <a:off x="0" y="0"/>
          <a:ext cx="0" cy="0"/>
          <a:chOff x="0" y="0"/>
          <a:chExt cx="0" cy="0"/>
        </a:xfrm>
      </p:grpSpPr>
      <p:sp>
        <p:nvSpPr>
          <p:cNvPr id="231" name="Shape 231"/>
          <p:cNvSpPr txBox="1">
            <a:spLocks noGrp="1"/>
          </p:cNvSpPr>
          <p:nvPr>
            <p:ph type="body" idx="1"/>
          </p:nvPr>
        </p:nvSpPr>
        <p:spPr>
          <a:xfrm>
            <a:off x="311700" y="1494750"/>
            <a:ext cx="8520600" cy="3084600"/>
          </a:xfrm>
          <a:prstGeom prst="rect">
            <a:avLst/>
          </a:prstGeom>
        </p:spPr>
        <p:txBody>
          <a:bodyPr lIns="91425" tIns="91425" rIns="91425" bIns="91425" anchor="t" anchorCtr="0">
            <a:noAutofit/>
          </a:bodyPr>
          <a:lstStyle/>
          <a:p>
            <a:pPr lvl="0" algn="ctr">
              <a:spcBef>
                <a:spcPts val="0"/>
              </a:spcBef>
              <a:buNone/>
            </a:pPr>
            <a:r>
              <a:rPr lang="en"/>
              <a:t>Each separate problem is named and described. </a:t>
            </a:r>
          </a:p>
          <a:p>
            <a:pPr lvl="0" algn="ctr">
              <a:spcBef>
                <a:spcPts val="0"/>
              </a:spcBef>
              <a:buNone/>
            </a:pPr>
            <a:r>
              <a:rPr lang="en"/>
              <a:t>Each problem is routinely updated both in the plan and the progress notes. </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235"/>
        <p:cNvGrpSpPr/>
        <p:nvPr/>
      </p:nvGrpSpPr>
      <p:grpSpPr>
        <a:xfrm>
          <a:off x="0" y="0"/>
          <a:ext cx="0" cy="0"/>
          <a:chOff x="0" y="0"/>
          <a:chExt cx="0" cy="0"/>
        </a:xfrm>
      </p:grpSpPr>
      <p:sp>
        <p:nvSpPr>
          <p:cNvPr id="236" name="Shape 236"/>
          <p:cNvSpPr txBox="1">
            <a:spLocks noGrp="1"/>
          </p:cNvSpPr>
          <p:nvPr>
            <p:ph type="title"/>
          </p:nvPr>
        </p:nvSpPr>
        <p:spPr>
          <a:xfrm>
            <a:off x="265500" y="929275"/>
            <a:ext cx="4045200" cy="1786200"/>
          </a:xfrm>
          <a:prstGeom prst="rect">
            <a:avLst/>
          </a:prstGeom>
        </p:spPr>
        <p:txBody>
          <a:bodyPr lIns="91425" tIns="91425" rIns="91425" bIns="91425" anchor="b" anchorCtr="0">
            <a:noAutofit/>
          </a:bodyPr>
          <a:lstStyle/>
          <a:p>
            <a:pPr lvl="0">
              <a:spcBef>
                <a:spcPts val="0"/>
              </a:spcBef>
              <a:buNone/>
            </a:pPr>
            <a:r>
              <a:rPr lang="en"/>
              <a:t>PART 4:</a:t>
            </a:r>
          </a:p>
        </p:txBody>
      </p:sp>
      <p:sp>
        <p:nvSpPr>
          <p:cNvPr id="237" name="Shape 237"/>
          <p:cNvSpPr txBox="1">
            <a:spLocks noGrp="1"/>
          </p:cNvSpPr>
          <p:nvPr>
            <p:ph type="subTitle" idx="1"/>
          </p:nvPr>
        </p:nvSpPr>
        <p:spPr>
          <a:xfrm>
            <a:off x="265500" y="2769000"/>
            <a:ext cx="4045200" cy="1574100"/>
          </a:xfrm>
          <a:prstGeom prst="rect">
            <a:avLst/>
          </a:prstGeom>
        </p:spPr>
        <p:txBody>
          <a:bodyPr lIns="91425" tIns="91425" rIns="91425" bIns="91425" anchor="t" anchorCtr="0">
            <a:noAutofit/>
          </a:bodyPr>
          <a:lstStyle/>
          <a:p>
            <a:pPr lvl="0">
              <a:spcBef>
                <a:spcPts val="0"/>
              </a:spcBef>
              <a:buNone/>
            </a:pPr>
            <a:r>
              <a:rPr lang="en"/>
              <a:t>Note: Vital signs may be part of the physical exam or the progress note</a:t>
            </a:r>
          </a:p>
        </p:txBody>
      </p:sp>
      <p:sp>
        <p:nvSpPr>
          <p:cNvPr id="238" name="Shape 238"/>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a:spcBef>
                <a:spcPts val="0"/>
              </a:spcBef>
              <a:buNone/>
            </a:pPr>
            <a:r>
              <a:rPr lang="en"/>
              <a:t>POMR includes Progress Notes</a:t>
            </a:r>
          </a:p>
          <a:p>
            <a:pPr lvl="0">
              <a:spcBef>
                <a:spcPts val="0"/>
              </a:spcBef>
              <a:buNone/>
            </a:pPr>
            <a:r>
              <a:rPr lang="en" sz="800"/>
              <a:t>In this part of the POMR medical record, the SOAP format is used. </a:t>
            </a:r>
          </a:p>
          <a:p>
            <a:pPr lvl="0" rtl="0">
              <a:spcBef>
                <a:spcPts val="0"/>
              </a:spcBef>
              <a:buNone/>
            </a:pPr>
            <a:r>
              <a:rPr lang="en" sz="800"/>
              <a:t>The SOAP format consists of information presented the following way: </a:t>
            </a:r>
          </a:p>
          <a:p>
            <a:pPr marL="457200" lvl="0" indent="-279400" rtl="0">
              <a:spcBef>
                <a:spcPts val="0"/>
              </a:spcBef>
              <a:buSzPct val="100000"/>
            </a:pPr>
            <a:r>
              <a:rPr lang="en" sz="800"/>
              <a:t>Subjective Data</a:t>
            </a:r>
          </a:p>
          <a:p>
            <a:pPr marL="457200" lvl="0" indent="-279400" rtl="0">
              <a:spcBef>
                <a:spcPts val="0"/>
              </a:spcBef>
              <a:buSzPct val="100000"/>
            </a:pPr>
            <a:r>
              <a:rPr lang="en" sz="800"/>
              <a:t>Objective Data</a:t>
            </a:r>
          </a:p>
          <a:p>
            <a:pPr marL="457200" lvl="0" indent="-279400" rtl="0">
              <a:spcBef>
                <a:spcPts val="0"/>
              </a:spcBef>
              <a:buSzPct val="100000"/>
            </a:pPr>
            <a:r>
              <a:rPr lang="en" sz="800"/>
              <a:t>Assessment Data/Diagnostic Data</a:t>
            </a:r>
          </a:p>
          <a:p>
            <a:pPr marL="457200" lvl="0" indent="-279400" rtl="0">
              <a:spcBef>
                <a:spcPts val="0"/>
              </a:spcBef>
              <a:buSzPct val="100000"/>
            </a:pPr>
            <a:r>
              <a:rPr lang="en" sz="800"/>
              <a:t>Plan of Action Data</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242"/>
        <p:cNvGrpSpPr/>
        <p:nvPr/>
      </p:nvGrpSpPr>
      <p:grpSpPr>
        <a:xfrm>
          <a:off x="0" y="0"/>
          <a:ext cx="0" cy="0"/>
          <a:chOff x="0" y="0"/>
          <a:chExt cx="0" cy="0"/>
        </a:xfrm>
      </p:grpSpPr>
      <p:sp>
        <p:nvSpPr>
          <p:cNvPr id="243" name="Shape 243"/>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There should be 1 SOAP notes for each problem. </a:t>
            </a:r>
          </a:p>
          <a:p>
            <a:pPr lvl="0">
              <a:spcBef>
                <a:spcPts val="0"/>
              </a:spcBef>
              <a:buNone/>
            </a:pPr>
            <a:endParaRPr/>
          </a:p>
          <a:p>
            <a:pPr lvl="0">
              <a:spcBef>
                <a:spcPts val="0"/>
              </a:spcBef>
              <a:buNone/>
            </a:pPr>
            <a:r>
              <a:rPr lang="en"/>
              <a:t>The Plan of Action should include a Discharge Summary</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247"/>
        <p:cNvGrpSpPr/>
        <p:nvPr/>
      </p:nvGrpSpPr>
      <p:grpSpPr>
        <a:xfrm>
          <a:off x="0" y="0"/>
          <a:ext cx="0" cy="0"/>
          <a:chOff x="0" y="0"/>
          <a:chExt cx="0" cy="0"/>
        </a:xfrm>
      </p:grpSpPr>
      <p:sp>
        <p:nvSpPr>
          <p:cNvPr id="248" name="Shape 248"/>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SUMMARY</a:t>
            </a:r>
          </a:p>
        </p:txBody>
      </p:sp>
      <p:sp>
        <p:nvSpPr>
          <p:cNvPr id="249" name="Shape 249"/>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A discharge summary is formulated and written to cover each problem in the list and note whether is was resolved. </a:t>
            </a:r>
          </a:p>
          <a:p>
            <a:pPr lvl="0">
              <a:spcBef>
                <a:spcPts val="0"/>
              </a:spcBef>
              <a:buNone/>
            </a:pPr>
            <a:r>
              <a:rPr lang="en"/>
              <a:t>This is the place in the SOAP note where unresolved problems are identified along with plans for dealing with the problem.</a:t>
            </a:r>
          </a:p>
          <a:p>
            <a:pPr lvl="0">
              <a:spcBef>
                <a:spcPts val="0"/>
              </a:spcBef>
              <a:buNone/>
            </a:pPr>
            <a:r>
              <a:rPr lang="en"/>
              <a:t>The summary allows a review of all the problems initially identified and encourages continuity of care for the patient.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253"/>
        <p:cNvGrpSpPr/>
        <p:nvPr/>
      </p:nvGrpSpPr>
      <p:grpSpPr>
        <a:xfrm>
          <a:off x="0" y="0"/>
          <a:ext cx="0" cy="0"/>
          <a:chOff x="0" y="0"/>
          <a:chExt cx="0" cy="0"/>
        </a:xfrm>
      </p:grpSpPr>
      <p:sp>
        <p:nvSpPr>
          <p:cNvPr id="254" name="Shape 254"/>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POMR ETIQUETTE</a:t>
            </a:r>
          </a:p>
        </p:txBody>
      </p:sp>
      <p:sp>
        <p:nvSpPr>
          <p:cNvPr id="255" name="Shape 255"/>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marL="457200" lvl="0" indent="-228600" rtl="0">
              <a:spcBef>
                <a:spcPts val="0"/>
              </a:spcBef>
            </a:pPr>
            <a:r>
              <a:rPr lang="en"/>
              <a:t>Use proper abbreviations</a:t>
            </a:r>
          </a:p>
          <a:p>
            <a:pPr marL="914400" lvl="1" indent="-228600" rtl="0">
              <a:spcBef>
                <a:spcPts val="0"/>
              </a:spcBef>
            </a:pPr>
            <a:r>
              <a:rPr lang="en"/>
              <a:t>Every institution will have its own policy as to what abbreviations are acceptable and which are not. </a:t>
            </a:r>
          </a:p>
          <a:p>
            <a:pPr marL="457200" lvl="0" indent="-228600" rtl="0">
              <a:spcBef>
                <a:spcPts val="0"/>
              </a:spcBef>
            </a:pPr>
            <a:r>
              <a:rPr lang="en"/>
              <a:t>Documentation should be signed (manually or electronically) </a:t>
            </a:r>
          </a:p>
          <a:p>
            <a:pPr marL="914400" lvl="1" indent="-228600" rtl="0">
              <a:spcBef>
                <a:spcPts val="0"/>
              </a:spcBef>
            </a:pPr>
            <a:r>
              <a:rPr lang="en"/>
              <a:t>Use your first initial and last name</a:t>
            </a:r>
          </a:p>
          <a:p>
            <a:pPr marL="914400" lvl="1" indent="-228600" rtl="0">
              <a:spcBef>
                <a:spcPts val="0"/>
              </a:spcBef>
            </a:pPr>
            <a:r>
              <a:rPr lang="en"/>
              <a:t>A master list of individuals should be kept at each health care facility. </a:t>
            </a:r>
          </a:p>
          <a:p>
            <a:pPr marL="457200" lvl="0" indent="-228600">
              <a:spcBef>
                <a:spcPts val="0"/>
              </a:spcBef>
            </a:pPr>
            <a:r>
              <a:rPr lang="en"/>
              <a:t>Documentation should include the credentials of the person making the note. </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Shape 259"/>
        <p:cNvGrpSpPr/>
        <p:nvPr/>
      </p:nvGrpSpPr>
      <p:grpSpPr>
        <a:xfrm>
          <a:off x="0" y="0"/>
          <a:ext cx="0" cy="0"/>
          <a:chOff x="0" y="0"/>
          <a:chExt cx="0" cy="0"/>
        </a:xfrm>
      </p:grpSpPr>
      <p:sp>
        <p:nvSpPr>
          <p:cNvPr id="260" name="Shape 260"/>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ADVANTAGES OF POMR DOCUMENTATION</a:t>
            </a:r>
          </a:p>
        </p:txBody>
      </p:sp>
      <p:sp>
        <p:nvSpPr>
          <p:cNvPr id="261" name="Shape 261"/>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marL="457200" lvl="0" indent="-228600" rtl="0">
              <a:spcBef>
                <a:spcPts val="0"/>
              </a:spcBef>
            </a:pPr>
            <a:r>
              <a:rPr lang="en"/>
              <a:t>Information about each problem is organized into specific categories that all caregivers can understand. </a:t>
            </a:r>
          </a:p>
          <a:p>
            <a:pPr marL="457200" lvl="0" indent="-228600" rtl="0">
              <a:spcBef>
                <a:spcPts val="0"/>
              </a:spcBef>
            </a:pPr>
            <a:r>
              <a:rPr lang="en"/>
              <a:t>Continuity of care is demonstrated by combining the Plan of Care and Progress Notes into a complete record of the care that is planned and the care that is delivered. </a:t>
            </a:r>
          </a:p>
          <a:p>
            <a:pPr marL="457200" lvl="0" indent="-228600" rtl="0">
              <a:spcBef>
                <a:spcPts val="0"/>
              </a:spcBef>
            </a:pPr>
            <a:r>
              <a:rPr lang="en"/>
              <a:t>Documentation is consistent. </a:t>
            </a:r>
          </a:p>
          <a:p>
            <a:pPr marL="457200" lvl="0" indent="-228600" rtl="0">
              <a:spcBef>
                <a:spcPts val="0"/>
              </a:spcBef>
            </a:pPr>
            <a:r>
              <a:rPr lang="en"/>
              <a:t>The POMR format is the most adaptable to the electronic medical record (EMR)</a:t>
            </a:r>
          </a:p>
          <a:p>
            <a:pPr marL="457200" lvl="0" indent="-228600">
              <a:spcBef>
                <a:spcPts val="0"/>
              </a:spcBef>
            </a:pPr>
            <a:r>
              <a:rPr lang="en"/>
              <a:t>The POMR format is the most efficient in documenting chronic disease. </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Shape 265"/>
        <p:cNvGrpSpPr/>
        <p:nvPr/>
      </p:nvGrpSpPr>
      <p:grpSpPr>
        <a:xfrm>
          <a:off x="0" y="0"/>
          <a:ext cx="0" cy="0"/>
          <a:chOff x="0" y="0"/>
          <a:chExt cx="0" cy="0"/>
        </a:xfrm>
      </p:grpSpPr>
      <p:sp>
        <p:nvSpPr>
          <p:cNvPr id="266" name="Shape 266"/>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sz="3500"/>
              <a:t>DISADVANTAGES OF THE POMR DOCUMENTATION FORMAT</a:t>
            </a:r>
          </a:p>
        </p:txBody>
      </p:sp>
      <p:sp>
        <p:nvSpPr>
          <p:cNvPr id="267" name="Shape 267"/>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marL="457200" lvl="0" indent="-228600" rtl="0">
              <a:spcBef>
                <a:spcPts val="0"/>
              </a:spcBef>
            </a:pPr>
            <a:r>
              <a:rPr lang="en"/>
              <a:t>Documentation is chronological rather than by priority. </a:t>
            </a:r>
          </a:p>
          <a:p>
            <a:pPr marL="457200" lvl="0" indent="-228600" rtl="0">
              <a:spcBef>
                <a:spcPts val="0"/>
              </a:spcBef>
            </a:pPr>
            <a:r>
              <a:rPr lang="en"/>
              <a:t>Both assessments and interventions may apply to more than 1 problem; therefore documentation especially using the SOAP format may be repetitious. </a:t>
            </a:r>
          </a:p>
          <a:p>
            <a:pPr marL="457200" lvl="0" indent="-228600">
              <a:spcBef>
                <a:spcPts val="0"/>
              </a:spcBef>
            </a:pPr>
            <a:r>
              <a:rPr lang="en"/>
              <a:t>Documentation using this methodology takes time. </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Shape 271"/>
        <p:cNvGrpSpPr/>
        <p:nvPr/>
      </p:nvGrpSpPr>
      <p:grpSpPr>
        <a:xfrm>
          <a:off x="0" y="0"/>
          <a:ext cx="0" cy="0"/>
          <a:chOff x="0" y="0"/>
          <a:chExt cx="0" cy="0"/>
        </a:xfrm>
      </p:grpSpPr>
      <p:pic>
        <p:nvPicPr>
          <p:cNvPr id="272" name="Shape 272"/>
          <p:cNvPicPr preferRelativeResize="0"/>
          <p:nvPr/>
        </p:nvPicPr>
        <p:blipFill>
          <a:blip r:embed="rId3">
            <a:alphaModFix/>
          </a:blip>
          <a:stretch>
            <a:fillRect/>
          </a:stretch>
        </p:blipFill>
        <p:spPr>
          <a:xfrm>
            <a:off x="1695268" y="3137367"/>
            <a:ext cx="704850" cy="247650"/>
          </a:xfrm>
          <a:prstGeom prst="rect">
            <a:avLst/>
          </a:prstGeom>
          <a:noFill/>
          <a:ln>
            <a:noFill/>
          </a:ln>
        </p:spPr>
      </p:pic>
      <p:sp>
        <p:nvSpPr>
          <p:cNvPr id="273" name="Shape 273"/>
          <p:cNvSpPr txBox="1"/>
          <p:nvPr/>
        </p:nvSpPr>
        <p:spPr>
          <a:xfrm>
            <a:off x="1594289" y="1064107"/>
            <a:ext cx="6025711"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dirty="0">
                <a:solidFill>
                  <a:srgbClr val="222222"/>
                </a:solidFill>
                <a:highlight>
                  <a:srgbClr val="FFFFFF"/>
                </a:highlight>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dirty="0">
                <a:solidFill>
                  <a:srgbClr val="222222"/>
                </a:solidFill>
              </a:rPr>
              <a:t>                                                                                                    	</a:t>
            </a:r>
          </a:p>
          <a:p>
            <a:pPr lvl="0" rtl="0">
              <a:spcBef>
                <a:spcPts val="0"/>
              </a:spcBef>
              <a:buNone/>
            </a:pPr>
            <a:r>
              <a:rPr lang="en" sz="1000" dirty="0">
                <a:solidFill>
                  <a:srgbClr val="222222"/>
                </a:solidFill>
                <a:highlight>
                  <a:srgbClr val="FFFFFF"/>
                </a:highlight>
              </a:rPr>
              <a:t>Documents also licensed under Creative Commons 4.0 International (CCBY)</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17"/>
        <p:cNvGrpSpPr/>
        <p:nvPr/>
      </p:nvGrpSpPr>
      <p:grpSpPr>
        <a:xfrm>
          <a:off x="0" y="0"/>
          <a:ext cx="0" cy="0"/>
          <a:chOff x="0" y="0"/>
          <a:chExt cx="0" cy="0"/>
        </a:xfrm>
      </p:grpSpPr>
      <p:sp>
        <p:nvSpPr>
          <p:cNvPr id="118" name="Shape 118"/>
          <p:cNvSpPr txBox="1">
            <a:spLocks noGrp="1"/>
          </p:cNvSpPr>
          <p:nvPr>
            <p:ph type="title"/>
          </p:nvPr>
        </p:nvSpPr>
        <p:spPr>
          <a:xfrm>
            <a:off x="265500" y="929275"/>
            <a:ext cx="4045200" cy="1786200"/>
          </a:xfrm>
          <a:prstGeom prst="rect">
            <a:avLst/>
          </a:prstGeom>
        </p:spPr>
        <p:txBody>
          <a:bodyPr lIns="91425" tIns="91425" rIns="91425" bIns="91425" anchor="b" anchorCtr="0">
            <a:noAutofit/>
          </a:bodyPr>
          <a:lstStyle/>
          <a:p>
            <a:pPr lvl="0">
              <a:spcBef>
                <a:spcPts val="0"/>
              </a:spcBef>
              <a:buNone/>
            </a:pPr>
            <a:r>
              <a:rPr lang="en"/>
              <a:t>Medical Record Format: POMR</a:t>
            </a:r>
          </a:p>
        </p:txBody>
      </p:sp>
      <p:sp>
        <p:nvSpPr>
          <p:cNvPr id="119" name="Shape 119"/>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a:spcBef>
                <a:spcPts val="0"/>
              </a:spcBef>
              <a:buNone/>
            </a:pPr>
            <a:r>
              <a:rPr lang="en"/>
              <a:t>P	Problem</a:t>
            </a:r>
          </a:p>
          <a:p>
            <a:pPr lvl="0">
              <a:spcBef>
                <a:spcPts val="0"/>
              </a:spcBef>
              <a:buNone/>
            </a:pPr>
            <a:r>
              <a:rPr lang="en"/>
              <a:t>O	Oriented</a:t>
            </a:r>
          </a:p>
          <a:p>
            <a:pPr lvl="0">
              <a:spcBef>
                <a:spcPts val="0"/>
              </a:spcBef>
              <a:buNone/>
            </a:pPr>
            <a:r>
              <a:rPr lang="en"/>
              <a:t>M	Medical</a:t>
            </a:r>
          </a:p>
          <a:p>
            <a:pPr lvl="0">
              <a:spcBef>
                <a:spcPts val="0"/>
              </a:spcBef>
              <a:buNone/>
            </a:pPr>
            <a:r>
              <a:rPr lang="en"/>
              <a:t>R	Records</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23"/>
        <p:cNvGrpSpPr/>
        <p:nvPr/>
      </p:nvGrpSpPr>
      <p:grpSpPr>
        <a:xfrm>
          <a:off x="0" y="0"/>
          <a:ext cx="0" cy="0"/>
          <a:chOff x="0" y="0"/>
          <a:chExt cx="0" cy="0"/>
        </a:xfrm>
      </p:grpSpPr>
      <p:sp>
        <p:nvSpPr>
          <p:cNvPr id="124" name="Shape 124"/>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sz="3500"/>
              <a:t>POMR - PROBLEM SOLVING ORIENTED MEDICAL RECORDS</a:t>
            </a:r>
          </a:p>
        </p:txBody>
      </p:sp>
      <p:sp>
        <p:nvSpPr>
          <p:cNvPr id="125" name="Shape 125"/>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lgn="ctr" rtl="0">
              <a:spcBef>
                <a:spcPts val="0"/>
              </a:spcBef>
              <a:buNone/>
            </a:pPr>
            <a:endParaRPr/>
          </a:p>
          <a:p>
            <a:pPr lvl="0" algn="ctr" rtl="0">
              <a:spcBef>
                <a:spcPts val="0"/>
              </a:spcBef>
              <a:buNone/>
            </a:pPr>
            <a:r>
              <a:rPr lang="en"/>
              <a:t>A method of recording data about the health status of a patient in a problem-solving methodology. </a:t>
            </a:r>
          </a:p>
          <a:p>
            <a:pPr lvl="0" algn="ctr" rtl="0">
              <a:spcBef>
                <a:spcPts val="0"/>
              </a:spcBef>
              <a:buNone/>
            </a:pPr>
            <a:endParaRPr/>
          </a:p>
          <a:p>
            <a:pPr lvl="0" algn="ctr">
              <a:spcBef>
                <a:spcPts val="0"/>
              </a:spcBef>
              <a:buNone/>
            </a:pPr>
            <a:r>
              <a:rPr lang="en"/>
              <a:t>All information is tied to a problem list.</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29"/>
        <p:cNvGrpSpPr/>
        <p:nvPr/>
      </p:nvGrpSpPr>
      <p:grpSpPr>
        <a:xfrm>
          <a:off x="0" y="0"/>
          <a:ext cx="0" cy="0"/>
          <a:chOff x="0" y="0"/>
          <a:chExt cx="0" cy="0"/>
        </a:xfrm>
      </p:grpSpPr>
      <p:sp>
        <p:nvSpPr>
          <p:cNvPr id="130" name="Shape 130"/>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sz="3500"/>
              <a:t>POMR - PROBLEM SOLVING ORIENTED MEDICAL RECORDS</a:t>
            </a:r>
          </a:p>
        </p:txBody>
      </p:sp>
      <p:sp>
        <p:nvSpPr>
          <p:cNvPr id="131" name="Shape 131"/>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endParaRPr/>
          </a:p>
          <a:p>
            <a:pPr lvl="0" algn="ctr">
              <a:spcBef>
                <a:spcPts val="0"/>
              </a:spcBef>
              <a:buNone/>
            </a:pPr>
            <a:r>
              <a:rPr lang="en"/>
              <a:t>The POMR format preserved the data in way that encourages the ongoing assessment and revision of the health care plan. It encourages a team approach to patient care.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35"/>
        <p:cNvGrpSpPr/>
        <p:nvPr/>
      </p:nvGrpSpPr>
      <p:grpSpPr>
        <a:xfrm>
          <a:off x="0" y="0"/>
          <a:ext cx="0" cy="0"/>
          <a:chOff x="0" y="0"/>
          <a:chExt cx="0" cy="0"/>
        </a:xfrm>
      </p:grpSpPr>
      <p:sp>
        <p:nvSpPr>
          <p:cNvPr id="136" name="Shape 136"/>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sz="3500"/>
              <a:t>POMR - PROBLEM SOLVING ORIENTED MEDICAL RECORDS</a:t>
            </a:r>
          </a:p>
        </p:txBody>
      </p:sp>
      <p:sp>
        <p:nvSpPr>
          <p:cNvPr id="137" name="Shape 137"/>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lgn="ctr" rtl="0">
              <a:spcBef>
                <a:spcPts val="0"/>
              </a:spcBef>
              <a:buNone/>
            </a:pPr>
            <a:r>
              <a:rPr lang="en" dirty="0"/>
              <a:t>The format of the POMR system varies from setting to setting, but the parts of the system are consistent</a:t>
            </a:r>
            <a:r>
              <a:rPr lang="en" dirty="0" smtClean="0"/>
              <a:t>.</a:t>
            </a:r>
            <a:endParaRPr sz="1100" dirty="0"/>
          </a:p>
          <a:p>
            <a:pPr lvl="0">
              <a:spcBef>
                <a:spcPts val="0"/>
              </a:spcBef>
              <a:buNone/>
            </a:pPr>
            <a:r>
              <a:rPr lang="en" dirty="0"/>
              <a:t>The POMR is divided into 4 parts:</a:t>
            </a:r>
          </a:p>
          <a:p>
            <a:pPr marL="457200" lvl="0" indent="-228600" rtl="0">
              <a:spcBef>
                <a:spcPts val="0"/>
              </a:spcBef>
              <a:buAutoNum type="arabicPeriod"/>
            </a:pPr>
            <a:r>
              <a:rPr lang="en" dirty="0"/>
              <a:t>Demographic/Database</a:t>
            </a:r>
          </a:p>
          <a:p>
            <a:pPr marL="457200" lvl="0" indent="-228600" rtl="0">
              <a:spcBef>
                <a:spcPts val="0"/>
              </a:spcBef>
              <a:buAutoNum type="arabicPeriod"/>
            </a:pPr>
            <a:r>
              <a:rPr lang="en" dirty="0"/>
              <a:t>Problem list</a:t>
            </a:r>
          </a:p>
          <a:p>
            <a:pPr marL="457200" lvl="0" indent="-228600" rtl="0">
              <a:spcBef>
                <a:spcPts val="0"/>
              </a:spcBef>
              <a:buAutoNum type="arabicPeriod"/>
            </a:pPr>
            <a:r>
              <a:rPr lang="en" dirty="0"/>
              <a:t>Plans of Action or Care Plan for each problem</a:t>
            </a:r>
          </a:p>
          <a:p>
            <a:pPr marL="457200" lvl="0" indent="-228600">
              <a:spcBef>
                <a:spcPts val="0"/>
              </a:spcBef>
              <a:buAutoNum type="arabicPeriod"/>
            </a:pPr>
            <a:r>
              <a:rPr lang="en" dirty="0"/>
              <a:t>Progress notes</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41"/>
        <p:cNvGrpSpPr/>
        <p:nvPr/>
      </p:nvGrpSpPr>
      <p:grpSpPr>
        <a:xfrm>
          <a:off x="0" y="0"/>
          <a:ext cx="0" cy="0"/>
          <a:chOff x="0" y="0"/>
          <a:chExt cx="0" cy="0"/>
        </a:xfrm>
      </p:grpSpPr>
      <p:sp>
        <p:nvSpPr>
          <p:cNvPr id="142" name="Shape 142"/>
          <p:cNvSpPr txBox="1">
            <a:spLocks noGrp="1"/>
          </p:cNvSpPr>
          <p:nvPr>
            <p:ph type="title"/>
          </p:nvPr>
        </p:nvSpPr>
        <p:spPr>
          <a:xfrm>
            <a:off x="265500" y="929275"/>
            <a:ext cx="4045200" cy="1786200"/>
          </a:xfrm>
          <a:prstGeom prst="rect">
            <a:avLst/>
          </a:prstGeom>
        </p:spPr>
        <p:txBody>
          <a:bodyPr lIns="91425" tIns="91425" rIns="91425" bIns="91425" anchor="b" anchorCtr="0">
            <a:noAutofit/>
          </a:bodyPr>
          <a:lstStyle/>
          <a:p>
            <a:pPr lvl="0">
              <a:spcBef>
                <a:spcPts val="0"/>
              </a:spcBef>
              <a:buNone/>
            </a:pPr>
            <a:r>
              <a:rPr lang="en"/>
              <a:t>PART 1:</a:t>
            </a:r>
          </a:p>
        </p:txBody>
      </p:sp>
      <p:sp>
        <p:nvSpPr>
          <p:cNvPr id="143" name="Shape 143"/>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a:spcBef>
                <a:spcPts val="0"/>
              </a:spcBef>
              <a:buNone/>
            </a:pPr>
            <a:r>
              <a:rPr lang="en"/>
              <a:t>The POMR format includes developing a Demographics/DATA BASE of information</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47"/>
        <p:cNvGrpSpPr/>
        <p:nvPr/>
      </p:nvGrpSpPr>
      <p:grpSpPr>
        <a:xfrm>
          <a:off x="0" y="0"/>
          <a:ext cx="0" cy="0"/>
          <a:chOff x="0" y="0"/>
          <a:chExt cx="0" cy="0"/>
        </a:xfrm>
      </p:grpSpPr>
      <p:sp>
        <p:nvSpPr>
          <p:cNvPr id="148" name="Shape 148"/>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DATA COLLECTION</a:t>
            </a:r>
          </a:p>
        </p:txBody>
      </p:sp>
      <p:sp>
        <p:nvSpPr>
          <p:cNvPr id="149" name="Shape 149"/>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A data base of information is collected before beginning the process of identifying the patient’s problems.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53"/>
        <p:cNvGrpSpPr/>
        <p:nvPr/>
      </p:nvGrpSpPr>
      <p:grpSpPr>
        <a:xfrm>
          <a:off x="0" y="0"/>
          <a:ext cx="0" cy="0"/>
          <a:chOff x="0" y="0"/>
          <a:chExt cx="0" cy="0"/>
        </a:xfrm>
      </p:grpSpPr>
      <p:sp>
        <p:nvSpPr>
          <p:cNvPr id="154" name="Shape 154"/>
          <p:cNvSpPr txBox="1">
            <a:spLocks noGrp="1"/>
          </p:cNvSpPr>
          <p:nvPr>
            <p:ph type="body" idx="1"/>
          </p:nvPr>
        </p:nvSpPr>
        <p:spPr>
          <a:xfrm>
            <a:off x="311700" y="580925"/>
            <a:ext cx="8520600" cy="3998400"/>
          </a:xfrm>
          <a:prstGeom prst="rect">
            <a:avLst/>
          </a:prstGeom>
        </p:spPr>
        <p:txBody>
          <a:bodyPr lIns="91425" tIns="91425" rIns="91425" bIns="91425" anchor="t" anchorCtr="0">
            <a:noAutofit/>
          </a:bodyPr>
          <a:lstStyle/>
          <a:p>
            <a:pPr lvl="0" algn="ctr" rtl="0">
              <a:spcBef>
                <a:spcPts val="0"/>
              </a:spcBef>
              <a:buNone/>
            </a:pPr>
            <a:endParaRPr/>
          </a:p>
          <a:p>
            <a:pPr lvl="0" algn="ctr" rtl="0">
              <a:spcBef>
                <a:spcPts val="0"/>
              </a:spcBef>
              <a:buNone/>
            </a:pPr>
            <a:endParaRPr/>
          </a:p>
          <a:p>
            <a:pPr lvl="0" algn="ctr">
              <a:spcBef>
                <a:spcPts val="0"/>
              </a:spcBef>
              <a:buNone/>
            </a:pPr>
            <a:r>
              <a:rPr lang="en"/>
              <a:t>The database is the foundation for the patient’s plan of care. It is a collection of subjective and objective information about the patient, the medical history, allergies, medication regimen, physical and psychological findings and the present complaint. The database is usually completed by the physician. </a:t>
            </a:r>
          </a:p>
        </p:txBody>
      </p:sp>
    </p:spTree>
  </p:cSld>
  <p:clrMapOvr>
    <a:masterClrMapping/>
  </p:clrMapOvr>
</p:sld>
</file>

<file path=ppt/theme/theme1.xml><?xml version="1.0" encoding="utf-8"?>
<a:theme xmlns:a="http://schemas.openxmlformats.org/drawingml/2006/main" name="luxe">
  <a:themeElements>
    <a:clrScheme name="Luxe">
      <a:dk1>
        <a:srgbClr val="000000"/>
      </a:dk1>
      <a:lt1>
        <a:srgbClr val="FFFFFF"/>
      </a:lt1>
      <a:dk2>
        <a:srgbClr val="B7B7B7"/>
      </a:dk2>
      <a:lt2>
        <a:srgbClr val="CCA677"/>
      </a:lt2>
      <a:accent1>
        <a:srgbClr val="5D4037"/>
      </a:accent1>
      <a:accent2>
        <a:srgbClr val="455A64"/>
      </a:accent2>
      <a:accent3>
        <a:srgbClr val="607D8B"/>
      </a:accent3>
      <a:accent4>
        <a:srgbClr val="78909C"/>
      </a:accent4>
      <a:accent5>
        <a:srgbClr val="57BB8A"/>
      </a:accent5>
      <a:accent6>
        <a:srgbClr val="DCE755"/>
      </a:accent6>
      <a:hlink>
        <a:srgbClr val="57BB8A"/>
      </a:hlink>
      <a:folHlink>
        <a:srgbClr val="57BB8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simple-light-2">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1170</Words>
  <Application>Microsoft Office PowerPoint</Application>
  <PresentationFormat>On-screen Show (16:9)</PresentationFormat>
  <Paragraphs>109</Paragraphs>
  <Slides>28</Slides>
  <Notes>28</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28</vt:i4>
      </vt:variant>
    </vt:vector>
  </HeadingPairs>
  <TitlesOfParts>
    <vt:vector size="33" baseType="lpstr">
      <vt:lpstr>Economica</vt:lpstr>
      <vt:lpstr>Open Sans</vt:lpstr>
      <vt:lpstr>Arial</vt:lpstr>
      <vt:lpstr>luxe</vt:lpstr>
      <vt:lpstr>simple-light-2</vt:lpstr>
      <vt:lpstr>Problem Oriented Medical Record</vt:lpstr>
      <vt:lpstr>PowerPoint Presentation</vt:lpstr>
      <vt:lpstr>Medical Record Format: POMR</vt:lpstr>
      <vt:lpstr>POMR - PROBLEM SOLVING ORIENTED MEDICAL RECORDS</vt:lpstr>
      <vt:lpstr>POMR - PROBLEM SOLVING ORIENTED MEDICAL RECORDS</vt:lpstr>
      <vt:lpstr>POMR - PROBLEM SOLVING ORIENTED MEDICAL RECORDS</vt:lpstr>
      <vt:lpstr>PART 1:</vt:lpstr>
      <vt:lpstr>DATA COLLECTION</vt:lpstr>
      <vt:lpstr>PowerPoint Presentation</vt:lpstr>
      <vt:lpstr>PowerPoint Presentation</vt:lpstr>
      <vt:lpstr>The Database in POMR format includes completing an INTERVIEW </vt:lpstr>
      <vt:lpstr>HISTORY</vt:lpstr>
      <vt:lpstr>The database in the POMR format includes completing a Physical Examination </vt:lpstr>
      <vt:lpstr>EXAMINATION</vt:lpstr>
      <vt:lpstr>PART 2:</vt:lpstr>
      <vt:lpstr>FORMULATION</vt:lpstr>
      <vt:lpstr>Definitation </vt:lpstr>
      <vt:lpstr>INDEX</vt:lpstr>
      <vt:lpstr>CHANGES</vt:lpstr>
      <vt:lpstr>PART 3:</vt:lpstr>
      <vt:lpstr>PowerPoint Presentation</vt:lpstr>
      <vt:lpstr>PART 4:</vt:lpstr>
      <vt:lpstr>There should be 1 SOAP notes for each problem.   The Plan of Action should include a Discharge Summary</vt:lpstr>
      <vt:lpstr>SUMMARY</vt:lpstr>
      <vt:lpstr>POMR ETIQUETTE</vt:lpstr>
      <vt:lpstr>ADVANTAGES OF POMR DOCUMENTATION</vt:lpstr>
      <vt:lpstr>DISADVANTAGES OF THE POMR DOCUMENTATION FORMAT</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Problem Oriented Medical Record</dc:title>
  <dc:creator>Nichole M. Hollon</dc:creator>
  <cp:lastModifiedBy>Nichole M. Hollon</cp:lastModifiedBy>
  <cp:revision>1</cp:revision>
  <dcterms:modified xsi:type="dcterms:W3CDTF">2016-09-21T22:07:16Z</dcterms:modified>
</cp:coreProperties>
</file>