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9"/>
  </p:notesMasterIdLst>
  <p:sldIdLst>
    <p:sldId id="256" r:id="rId2"/>
    <p:sldId id="257" r:id="rId3"/>
    <p:sldId id="258" r:id="rId4"/>
    <p:sldId id="259" r:id="rId5"/>
    <p:sldId id="260" r:id="rId6"/>
    <p:sldId id="261" r:id="rId7"/>
    <p:sldId id="262" r:id="rId8"/>
    <p:sldId id="264" r:id="rId9"/>
    <p:sldId id="265" r:id="rId10"/>
    <p:sldId id="266" r:id="rId11"/>
    <p:sldId id="267" r:id="rId12"/>
    <p:sldId id="268" r:id="rId13"/>
    <p:sldId id="269" r:id="rId14"/>
    <p:sldId id="270" r:id="rId15"/>
    <p:sldId id="271" r:id="rId16"/>
    <p:sldId id="272" r:id="rId17"/>
    <p:sldId id="263" r:id="rId18"/>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07" d="100"/>
          <a:sy n="107" d="100"/>
        </p:scale>
        <p:origin x="-84" y="-12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3" name="Shape 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a:endParaRPr/>
          </a:p>
        </p:txBody>
      </p:sp>
    </p:spTree>
    <p:extLst>
      <p:ext uri="{BB962C8B-B14F-4D97-AF65-F5344CB8AC3E}">
        <p14:creationId xmlns:p14="http://schemas.microsoft.com/office/powerpoint/2010/main" val="1186470037"/>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
        <p:cNvGrpSpPr/>
        <p:nvPr/>
      </p:nvGrpSpPr>
      <p:grpSpPr>
        <a:xfrm>
          <a:off x="0" y="0"/>
          <a:ext cx="0" cy="0"/>
          <a:chOff x="0" y="0"/>
          <a:chExt cx="0" cy="0"/>
        </a:xfrm>
      </p:grpSpPr>
      <p:sp>
        <p:nvSpPr>
          <p:cNvPr id="82" name="Shape 82"/>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83" name="Shape 83"/>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7"/>
        <p:cNvGrpSpPr/>
        <p:nvPr/>
      </p:nvGrpSpPr>
      <p:grpSpPr>
        <a:xfrm>
          <a:off x="0" y="0"/>
          <a:ext cx="0" cy="0"/>
          <a:chOff x="0" y="0"/>
          <a:chExt cx="0" cy="0"/>
        </a:xfrm>
      </p:grpSpPr>
      <p:sp>
        <p:nvSpPr>
          <p:cNvPr id="88" name="Shape 88"/>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89" name="Shape 89"/>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3"/>
        <p:cNvGrpSpPr/>
        <p:nvPr/>
      </p:nvGrpSpPr>
      <p:grpSpPr>
        <a:xfrm>
          <a:off x="0" y="0"/>
          <a:ext cx="0" cy="0"/>
          <a:chOff x="0" y="0"/>
          <a:chExt cx="0" cy="0"/>
        </a:xfrm>
      </p:grpSpPr>
      <p:sp>
        <p:nvSpPr>
          <p:cNvPr id="94" name="Shape 94"/>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95" name="Shape 9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9"/>
        <p:cNvGrpSpPr/>
        <p:nvPr/>
      </p:nvGrpSpPr>
      <p:grpSpPr>
        <a:xfrm>
          <a:off x="0" y="0"/>
          <a:ext cx="0" cy="0"/>
          <a:chOff x="0" y="0"/>
          <a:chExt cx="0" cy="0"/>
        </a:xfrm>
      </p:grpSpPr>
      <p:sp>
        <p:nvSpPr>
          <p:cNvPr id="100" name="Shape 100"/>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01" name="Shape 101"/>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Shape 106"/>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07" name="Shape 107"/>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1"/>
        <p:cNvGrpSpPr/>
        <p:nvPr/>
      </p:nvGrpSpPr>
      <p:grpSpPr>
        <a:xfrm>
          <a:off x="0" y="0"/>
          <a:ext cx="0" cy="0"/>
          <a:chOff x="0" y="0"/>
          <a:chExt cx="0" cy="0"/>
        </a:xfrm>
      </p:grpSpPr>
      <p:sp>
        <p:nvSpPr>
          <p:cNvPr id="112" name="Shape 112"/>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13" name="Shape 113"/>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7"/>
        <p:cNvGrpSpPr/>
        <p:nvPr/>
      </p:nvGrpSpPr>
      <p:grpSpPr>
        <a:xfrm>
          <a:off x="0" y="0"/>
          <a:ext cx="0" cy="0"/>
          <a:chOff x="0" y="0"/>
          <a:chExt cx="0" cy="0"/>
        </a:xfrm>
      </p:grpSpPr>
      <p:sp>
        <p:nvSpPr>
          <p:cNvPr id="118" name="Shape 118"/>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19" name="Shape 119"/>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3"/>
        <p:cNvGrpSpPr/>
        <p:nvPr/>
      </p:nvGrpSpPr>
      <p:grpSpPr>
        <a:xfrm>
          <a:off x="0" y="0"/>
          <a:ext cx="0" cy="0"/>
          <a:chOff x="0" y="0"/>
          <a:chExt cx="0" cy="0"/>
        </a:xfrm>
      </p:grpSpPr>
      <p:sp>
        <p:nvSpPr>
          <p:cNvPr id="124" name="Shape 124"/>
          <p:cNvSpPr txBox="1">
            <a:spLocks noGrp="1"/>
          </p:cNvSpPr>
          <p:nvPr>
            <p:ph type="body" idx="1"/>
          </p:nvPr>
        </p:nvSpPr>
        <p:spPr>
          <a:xfrm>
            <a:off x="685800" y="4343400"/>
            <a:ext cx="5486399" cy="4114800"/>
          </a:xfrm>
          <a:prstGeom prst="rect">
            <a:avLst/>
          </a:prstGeom>
        </p:spPr>
        <p:txBody>
          <a:bodyPr lIns="91425" tIns="91425" rIns="91425" bIns="91425" anchor="ctr" anchorCtr="0">
            <a:noAutofit/>
          </a:bodyPr>
          <a:lstStyle/>
          <a:p>
            <a:pPr>
              <a:spcBef>
                <a:spcPts val="0"/>
              </a:spcBef>
              <a:buNone/>
            </a:pPr>
            <a:endParaRPr/>
          </a:p>
        </p:txBody>
      </p:sp>
      <p:sp>
        <p:nvSpPr>
          <p:cNvPr id="125" name="Shape 125"/>
          <p:cNvSpPr>
            <a:spLocks noGrp="1" noRot="1" noChangeAspect="1"/>
          </p:cNvSpPr>
          <p:nvPr>
            <p:ph type="sldImg" idx="2"/>
          </p:nvPr>
        </p:nvSpPr>
        <p:spPr>
          <a:xfrm>
            <a:off x="1143000" y="685800"/>
            <a:ext cx="4572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10"/>
        <p:cNvGrpSpPr/>
        <p:nvPr/>
      </p:nvGrpSpPr>
      <p:grpSpPr>
        <a:xfrm>
          <a:off x="0" y="0"/>
          <a:ext cx="0" cy="0"/>
          <a:chOff x="0" y="0"/>
          <a:chExt cx="0" cy="0"/>
        </a:xfrm>
      </p:grpSpPr>
      <p:sp>
        <p:nvSpPr>
          <p:cNvPr id="11" name="Shape 11"/>
          <p:cNvSpPr txBox="1">
            <a:spLocks noGrp="1"/>
          </p:cNvSpPr>
          <p:nvPr>
            <p:ph type="ctrTitle"/>
          </p:nvPr>
        </p:nvSpPr>
        <p:spPr>
          <a:xfrm>
            <a:off x="685800" y="2130425"/>
            <a:ext cx="7772400" cy="1470024"/>
          </a:xfrm>
          <a:prstGeom prst="rect">
            <a:avLst/>
          </a:prstGeom>
          <a:noFill/>
          <a:ln>
            <a:noFill/>
          </a:ln>
        </p:spPr>
        <p:txBody>
          <a:bodyPr lIns="91425" tIns="91425" rIns="91425" bIns="91425" anchor="ctr" anchorCtr="0"/>
          <a:lstStyle>
            <a:lvl1pPr marL="0" marR="0" indent="0" algn="ctr" rtl="0">
              <a:spcBef>
                <a:spcPts val="0"/>
              </a:spcBef>
              <a:buClr>
                <a:schemeClr val="dk1"/>
              </a:buClr>
              <a:buFont typeface="Calibri"/>
              <a:buNone/>
              <a:defRPr/>
            </a:lvl1pPr>
            <a:lvl2pPr marL="0" marR="0" indent="0" algn="l" rtl="0">
              <a:spcBef>
                <a:spcPts val="0"/>
              </a:spcBef>
              <a:defRPr/>
            </a:lvl2pPr>
            <a:lvl3pPr marL="0" marR="0" indent="0" algn="l" rtl="0">
              <a:spcBef>
                <a:spcPts val="0"/>
              </a:spcBef>
              <a:defRPr/>
            </a:lvl3pPr>
            <a:lvl4pPr marL="0" marR="0" indent="0" algn="l" rtl="0">
              <a:spcBef>
                <a:spcPts val="0"/>
              </a:spcBef>
              <a:defRPr/>
            </a:lvl4pPr>
            <a:lvl5pPr marL="0" marR="0" indent="0" algn="l" rtl="0">
              <a:spcBef>
                <a:spcPts val="0"/>
              </a:spcBef>
              <a:defRPr/>
            </a:lvl5pPr>
            <a:lvl6pPr marL="0" marR="0" indent="0" algn="l" rtl="0">
              <a:spcBef>
                <a:spcPts val="0"/>
              </a:spcBef>
              <a:defRPr/>
            </a:lvl6pPr>
            <a:lvl7pPr marL="0" marR="0" indent="0" algn="l" rtl="0">
              <a:spcBef>
                <a:spcPts val="0"/>
              </a:spcBef>
              <a:defRPr/>
            </a:lvl7pPr>
            <a:lvl8pPr marL="0" marR="0" indent="0" algn="l" rtl="0">
              <a:spcBef>
                <a:spcPts val="0"/>
              </a:spcBef>
              <a:defRPr/>
            </a:lvl8pPr>
            <a:lvl9pPr marL="0" marR="0" indent="0" algn="l" rtl="0">
              <a:spcBef>
                <a:spcPts val="0"/>
              </a:spcBef>
              <a:defRPr/>
            </a:lvl9pPr>
          </a:lstStyle>
          <a:p>
            <a:endParaRPr/>
          </a:p>
        </p:txBody>
      </p:sp>
      <p:sp>
        <p:nvSpPr>
          <p:cNvPr id="12" name="Shape 12"/>
          <p:cNvSpPr txBox="1">
            <a:spLocks noGrp="1"/>
          </p:cNvSpPr>
          <p:nvPr>
            <p:ph type="subTitle" idx="1"/>
          </p:nvPr>
        </p:nvSpPr>
        <p:spPr>
          <a:xfrm>
            <a:off x="1371600" y="3886200"/>
            <a:ext cx="6400799" cy="1752600"/>
          </a:xfrm>
          <a:prstGeom prst="rect">
            <a:avLst/>
          </a:prstGeom>
          <a:noFill/>
          <a:ln>
            <a:noFill/>
          </a:ln>
        </p:spPr>
        <p:txBody>
          <a:bodyPr lIns="91425" tIns="91425" rIns="91425" bIns="91425" anchor="t" anchorCtr="0"/>
          <a:lstStyle>
            <a:lvl1pPr marL="0" marR="0" indent="0" algn="ctr" rtl="0">
              <a:spcBef>
                <a:spcPts val="640"/>
              </a:spcBef>
              <a:buClr>
                <a:srgbClr val="888888"/>
              </a:buClr>
              <a:buFont typeface="Arial"/>
              <a:buNone/>
              <a:defRPr/>
            </a:lvl1pPr>
            <a:lvl2pPr marL="457200" marR="0" indent="0" algn="ctr" rtl="0">
              <a:spcBef>
                <a:spcPts val="560"/>
              </a:spcBef>
              <a:buClr>
                <a:srgbClr val="888888"/>
              </a:buClr>
              <a:buFont typeface="Arial"/>
              <a:buNone/>
              <a:defRPr/>
            </a:lvl2pPr>
            <a:lvl3pPr marL="914400" marR="0" indent="0" algn="ctr" rtl="0">
              <a:spcBef>
                <a:spcPts val="480"/>
              </a:spcBef>
              <a:buClr>
                <a:srgbClr val="888888"/>
              </a:buClr>
              <a:buFont typeface="Arial"/>
              <a:buNone/>
              <a:defRPr/>
            </a:lvl3pPr>
            <a:lvl4pPr marL="1371600" marR="0" indent="0" algn="ctr" rtl="0">
              <a:spcBef>
                <a:spcPts val="400"/>
              </a:spcBef>
              <a:buClr>
                <a:srgbClr val="888888"/>
              </a:buClr>
              <a:buFont typeface="Arial"/>
              <a:buNone/>
              <a:defRPr/>
            </a:lvl4pPr>
            <a:lvl5pPr marL="1828800" marR="0" indent="0" algn="ctr" rtl="0">
              <a:spcBef>
                <a:spcPts val="400"/>
              </a:spcBef>
              <a:buClr>
                <a:srgbClr val="888888"/>
              </a:buClr>
              <a:buFont typeface="Arial"/>
              <a:buNone/>
              <a:defRPr/>
            </a:lvl5pPr>
            <a:lvl6pPr marL="2286000" marR="0" indent="0" algn="ctr" rtl="0">
              <a:spcBef>
                <a:spcPts val="400"/>
              </a:spcBef>
              <a:buClr>
                <a:srgbClr val="888888"/>
              </a:buClr>
              <a:buFont typeface="Arial"/>
              <a:buNone/>
              <a:defRPr/>
            </a:lvl6pPr>
            <a:lvl7pPr marL="2743200" marR="0" indent="0" algn="ctr" rtl="0">
              <a:spcBef>
                <a:spcPts val="400"/>
              </a:spcBef>
              <a:buClr>
                <a:srgbClr val="888888"/>
              </a:buClr>
              <a:buFont typeface="Arial"/>
              <a:buNone/>
              <a:defRPr/>
            </a:lvl7pPr>
            <a:lvl8pPr marL="3200400" marR="0" indent="0" algn="ctr" rtl="0">
              <a:spcBef>
                <a:spcPts val="400"/>
              </a:spcBef>
              <a:buClr>
                <a:srgbClr val="888888"/>
              </a:buClr>
              <a:buFont typeface="Arial"/>
              <a:buNone/>
              <a:defRPr/>
            </a:lvl8pPr>
            <a:lvl9pPr marL="3657600" marR="0" indent="0" algn="ctr" rtl="0">
              <a:spcBef>
                <a:spcPts val="400"/>
              </a:spcBef>
              <a:buClr>
                <a:srgbClr val="888888"/>
              </a:buClr>
              <a:buFont typeface="Arial"/>
              <a:buNone/>
              <a:defRPr/>
            </a:lvl9pPr>
          </a:lstStyle>
          <a:p>
            <a:endParaRPr/>
          </a:p>
        </p:txBody>
      </p:sp>
      <p:sp>
        <p:nvSpPr>
          <p:cNvPr id="13" name="Shape 13"/>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14" name="Shape 14"/>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15" name="Shape 15"/>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cSld name="Title and Vertical Text">
    <p:spTree>
      <p:nvGrpSpPr>
        <p:cNvPr id="1" name="Shape 67"/>
        <p:cNvGrpSpPr/>
        <p:nvPr/>
      </p:nvGrpSpPr>
      <p:grpSpPr>
        <a:xfrm>
          <a:off x="0" y="0"/>
          <a:ext cx="0" cy="0"/>
          <a:chOff x="0" y="0"/>
          <a:chExt cx="0" cy="0"/>
        </a:xfrm>
      </p:grpSpPr>
      <p:sp>
        <p:nvSpPr>
          <p:cNvPr id="68" name="Shape 68"/>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9" name="Shape 69"/>
          <p:cNvSpPr txBox="1">
            <a:spLocks noGrp="1"/>
          </p:cNvSpPr>
          <p:nvPr>
            <p:ph type="body" idx="1"/>
          </p:nvPr>
        </p:nvSpPr>
        <p:spPr>
          <a:xfrm rot="5400000">
            <a:off x="2309018" y="-251618"/>
            <a:ext cx="4525963" cy="8229600"/>
          </a:xfrm>
          <a:prstGeom prst="rect">
            <a:avLst/>
          </a:prstGeom>
          <a:noFill/>
          <a:ln>
            <a:noFill/>
          </a:ln>
        </p:spPr>
        <p:txBody>
          <a:bodyPr lIns="91425" tIns="91425" rIns="91425" bIns="91425" anchor="t" anchorCtr="0"/>
          <a:lstStyle>
            <a:lvl1pPr marL="342900" indent="-139700" algn="l" rtl="0">
              <a:spcBef>
                <a:spcPts val="640"/>
              </a:spcBef>
              <a:buClr>
                <a:schemeClr val="dk1"/>
              </a:buClr>
              <a:buFont typeface="Arial"/>
              <a:buChar char="•"/>
              <a:defRPr/>
            </a:lvl1pPr>
            <a:lvl2pPr marL="742950" indent="-107950" algn="l" rtl="0">
              <a:spcBef>
                <a:spcPts val="560"/>
              </a:spcBef>
              <a:buClr>
                <a:schemeClr val="dk1"/>
              </a:buClr>
              <a:buFont typeface="Arial"/>
              <a:buChar char="–"/>
              <a:defRPr/>
            </a:lvl2pPr>
            <a:lvl3pPr marL="1143000" indent="-76200" algn="l" rtl="0">
              <a:spcBef>
                <a:spcPts val="480"/>
              </a:spcBef>
              <a:buClr>
                <a:schemeClr val="dk1"/>
              </a:buClr>
              <a:buFont typeface="Arial"/>
              <a:buChar char="•"/>
              <a:defRPr/>
            </a:lvl3pPr>
            <a:lvl4pPr marL="1600200" indent="-101600" algn="l" rtl="0">
              <a:spcBef>
                <a:spcPts val="400"/>
              </a:spcBef>
              <a:buClr>
                <a:schemeClr val="dk1"/>
              </a:buClr>
              <a:buFont typeface="Arial"/>
              <a:buChar char="–"/>
              <a:defRPr/>
            </a:lvl4pPr>
            <a:lvl5pPr marL="2057400" indent="-101600" algn="l" rtl="0">
              <a:spcBef>
                <a:spcPts val="400"/>
              </a:spcBef>
              <a:buClr>
                <a:schemeClr val="dk1"/>
              </a:buClr>
              <a:buFont typeface="Arial"/>
              <a:buChar char="»"/>
              <a:defRPr/>
            </a:lvl5pPr>
            <a:lvl6pPr marL="2514600" indent="-101600" algn="l" rtl="0">
              <a:spcBef>
                <a:spcPts val="400"/>
              </a:spcBef>
              <a:buClr>
                <a:schemeClr val="dk1"/>
              </a:buClr>
              <a:buFont typeface="Arial"/>
              <a:buChar char="•"/>
              <a:defRPr/>
            </a:lvl6pPr>
            <a:lvl7pPr marL="2971800" indent="-101600" algn="l" rtl="0">
              <a:spcBef>
                <a:spcPts val="400"/>
              </a:spcBef>
              <a:buClr>
                <a:schemeClr val="dk1"/>
              </a:buClr>
              <a:buFont typeface="Arial"/>
              <a:buChar char="•"/>
              <a:defRPr/>
            </a:lvl7pPr>
            <a:lvl8pPr marL="3429000" indent="-101600" algn="l" rtl="0">
              <a:spcBef>
                <a:spcPts val="400"/>
              </a:spcBef>
              <a:buClr>
                <a:schemeClr val="dk1"/>
              </a:buClr>
              <a:buFont typeface="Arial"/>
              <a:buChar char="•"/>
              <a:defRPr/>
            </a:lvl8pPr>
            <a:lvl9pPr marL="3886200" indent="-101600" algn="l" rtl="0">
              <a:spcBef>
                <a:spcPts val="400"/>
              </a:spcBef>
              <a:buClr>
                <a:schemeClr val="dk1"/>
              </a:buClr>
              <a:buFont typeface="Arial"/>
              <a:buChar char="•"/>
              <a:defRPr/>
            </a:lvl9pPr>
          </a:lstStyle>
          <a:p>
            <a:endParaRPr/>
          </a:p>
        </p:txBody>
      </p:sp>
      <p:sp>
        <p:nvSpPr>
          <p:cNvPr id="70" name="Shape 70"/>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1" name="Shape 71"/>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2" name="Shape 72"/>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cSld name="Vertical Title and Text">
    <p:spTree>
      <p:nvGrpSpPr>
        <p:cNvPr id="1" name="Shape 73"/>
        <p:cNvGrpSpPr/>
        <p:nvPr/>
      </p:nvGrpSpPr>
      <p:grpSpPr>
        <a:xfrm>
          <a:off x="0" y="0"/>
          <a:ext cx="0" cy="0"/>
          <a:chOff x="0" y="0"/>
          <a:chExt cx="0" cy="0"/>
        </a:xfrm>
      </p:grpSpPr>
      <p:sp>
        <p:nvSpPr>
          <p:cNvPr id="74" name="Shape 74"/>
          <p:cNvSpPr txBox="1">
            <a:spLocks noGrp="1"/>
          </p:cNvSpPr>
          <p:nvPr>
            <p:ph type="title"/>
          </p:nvPr>
        </p:nvSpPr>
        <p:spPr>
          <a:xfrm rot="5400000">
            <a:off x="4732337" y="2171700"/>
            <a:ext cx="5851525" cy="20574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75" name="Shape 75"/>
          <p:cNvSpPr txBox="1">
            <a:spLocks noGrp="1"/>
          </p:cNvSpPr>
          <p:nvPr>
            <p:ph type="body" idx="1"/>
          </p:nvPr>
        </p:nvSpPr>
        <p:spPr>
          <a:xfrm rot="5400000">
            <a:off x="541337" y="190500"/>
            <a:ext cx="5851525" cy="6019799"/>
          </a:xfrm>
          <a:prstGeom prst="rect">
            <a:avLst/>
          </a:prstGeom>
          <a:noFill/>
          <a:ln>
            <a:noFill/>
          </a:ln>
        </p:spPr>
        <p:txBody>
          <a:bodyPr lIns="91425" tIns="91425" rIns="91425" bIns="91425" anchor="t" anchorCtr="0"/>
          <a:lstStyle>
            <a:lvl1pPr marL="342900" indent="-139700" algn="l" rtl="0">
              <a:spcBef>
                <a:spcPts val="640"/>
              </a:spcBef>
              <a:buClr>
                <a:schemeClr val="dk1"/>
              </a:buClr>
              <a:buFont typeface="Arial"/>
              <a:buChar char="•"/>
              <a:defRPr/>
            </a:lvl1pPr>
            <a:lvl2pPr marL="742950" indent="-107950" algn="l" rtl="0">
              <a:spcBef>
                <a:spcPts val="560"/>
              </a:spcBef>
              <a:buClr>
                <a:schemeClr val="dk1"/>
              </a:buClr>
              <a:buFont typeface="Arial"/>
              <a:buChar char="–"/>
              <a:defRPr/>
            </a:lvl2pPr>
            <a:lvl3pPr marL="1143000" indent="-76200" algn="l" rtl="0">
              <a:spcBef>
                <a:spcPts val="480"/>
              </a:spcBef>
              <a:buClr>
                <a:schemeClr val="dk1"/>
              </a:buClr>
              <a:buFont typeface="Arial"/>
              <a:buChar char="•"/>
              <a:defRPr/>
            </a:lvl3pPr>
            <a:lvl4pPr marL="1600200" indent="-101600" algn="l" rtl="0">
              <a:spcBef>
                <a:spcPts val="400"/>
              </a:spcBef>
              <a:buClr>
                <a:schemeClr val="dk1"/>
              </a:buClr>
              <a:buFont typeface="Arial"/>
              <a:buChar char="–"/>
              <a:defRPr/>
            </a:lvl4pPr>
            <a:lvl5pPr marL="2057400" indent="-101600" algn="l" rtl="0">
              <a:spcBef>
                <a:spcPts val="400"/>
              </a:spcBef>
              <a:buClr>
                <a:schemeClr val="dk1"/>
              </a:buClr>
              <a:buFont typeface="Arial"/>
              <a:buChar char="»"/>
              <a:defRPr/>
            </a:lvl5pPr>
            <a:lvl6pPr marL="2514600" indent="-101600" algn="l" rtl="0">
              <a:spcBef>
                <a:spcPts val="400"/>
              </a:spcBef>
              <a:buClr>
                <a:schemeClr val="dk1"/>
              </a:buClr>
              <a:buFont typeface="Arial"/>
              <a:buChar char="•"/>
              <a:defRPr/>
            </a:lvl6pPr>
            <a:lvl7pPr marL="2971800" indent="-101600" algn="l" rtl="0">
              <a:spcBef>
                <a:spcPts val="400"/>
              </a:spcBef>
              <a:buClr>
                <a:schemeClr val="dk1"/>
              </a:buClr>
              <a:buFont typeface="Arial"/>
              <a:buChar char="•"/>
              <a:defRPr/>
            </a:lvl7pPr>
            <a:lvl8pPr marL="3429000" indent="-101600" algn="l" rtl="0">
              <a:spcBef>
                <a:spcPts val="400"/>
              </a:spcBef>
              <a:buClr>
                <a:schemeClr val="dk1"/>
              </a:buClr>
              <a:buFont typeface="Arial"/>
              <a:buChar char="•"/>
              <a:defRPr/>
            </a:lvl8pPr>
            <a:lvl9pPr marL="3886200" indent="-101600" algn="l" rtl="0">
              <a:spcBef>
                <a:spcPts val="400"/>
              </a:spcBef>
              <a:buClr>
                <a:schemeClr val="dk1"/>
              </a:buClr>
              <a:buFont typeface="Arial"/>
              <a:buChar char="•"/>
              <a:defRPr/>
            </a:lvl9pPr>
          </a:lstStyle>
          <a:p>
            <a:endParaRPr/>
          </a:p>
        </p:txBody>
      </p:sp>
      <p:sp>
        <p:nvSpPr>
          <p:cNvPr id="76" name="Shape 76"/>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7" name="Shape 77"/>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78" name="Shape 78"/>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18" name="Shape 18"/>
          <p:cNvSpPr txBox="1">
            <a:spLocks noGrp="1"/>
          </p:cNvSpPr>
          <p:nvPr>
            <p:ph type="body" idx="1"/>
          </p:nvPr>
        </p:nvSpPr>
        <p:spPr>
          <a:xfrm>
            <a:off x="457200" y="1600200"/>
            <a:ext cx="8229600" cy="4525963"/>
          </a:xfrm>
          <a:prstGeom prst="rect">
            <a:avLst/>
          </a:prstGeom>
          <a:noFill/>
          <a:ln>
            <a:noFill/>
          </a:ln>
        </p:spPr>
        <p:txBody>
          <a:bodyPr lIns="91425" tIns="91425" rIns="91425" bIns="91425" anchor="t" anchorCtr="0"/>
          <a:lstStyle>
            <a:lvl1pPr marL="342900" indent="-139700" algn="l" rtl="0">
              <a:spcBef>
                <a:spcPts val="640"/>
              </a:spcBef>
              <a:buClr>
                <a:schemeClr val="dk1"/>
              </a:buClr>
              <a:buFont typeface="Arial"/>
              <a:buChar char="•"/>
              <a:defRPr/>
            </a:lvl1pPr>
            <a:lvl2pPr marL="742950" indent="-107950" algn="l" rtl="0">
              <a:spcBef>
                <a:spcPts val="560"/>
              </a:spcBef>
              <a:buClr>
                <a:schemeClr val="dk1"/>
              </a:buClr>
              <a:buFont typeface="Arial"/>
              <a:buChar char="–"/>
              <a:defRPr/>
            </a:lvl2pPr>
            <a:lvl3pPr marL="1143000" indent="-76200" algn="l" rtl="0">
              <a:spcBef>
                <a:spcPts val="480"/>
              </a:spcBef>
              <a:buClr>
                <a:schemeClr val="dk1"/>
              </a:buClr>
              <a:buFont typeface="Arial"/>
              <a:buChar char="•"/>
              <a:defRPr/>
            </a:lvl3pPr>
            <a:lvl4pPr marL="1600200" indent="-101600" algn="l" rtl="0">
              <a:spcBef>
                <a:spcPts val="400"/>
              </a:spcBef>
              <a:buClr>
                <a:schemeClr val="dk1"/>
              </a:buClr>
              <a:buFont typeface="Arial"/>
              <a:buChar char="–"/>
              <a:defRPr/>
            </a:lvl4pPr>
            <a:lvl5pPr marL="2057400" indent="-101600" algn="l" rtl="0">
              <a:spcBef>
                <a:spcPts val="400"/>
              </a:spcBef>
              <a:buClr>
                <a:schemeClr val="dk1"/>
              </a:buClr>
              <a:buFont typeface="Arial"/>
              <a:buChar char="»"/>
              <a:defRPr/>
            </a:lvl5pPr>
            <a:lvl6pPr marL="2514600" indent="-101600" algn="l" rtl="0">
              <a:spcBef>
                <a:spcPts val="400"/>
              </a:spcBef>
              <a:buClr>
                <a:schemeClr val="dk1"/>
              </a:buClr>
              <a:buFont typeface="Arial"/>
              <a:buChar char="•"/>
              <a:defRPr/>
            </a:lvl6pPr>
            <a:lvl7pPr marL="2971800" indent="-101600" algn="l" rtl="0">
              <a:spcBef>
                <a:spcPts val="400"/>
              </a:spcBef>
              <a:buClr>
                <a:schemeClr val="dk1"/>
              </a:buClr>
              <a:buFont typeface="Arial"/>
              <a:buChar char="•"/>
              <a:defRPr/>
            </a:lvl7pPr>
            <a:lvl8pPr marL="3429000" indent="-101600" algn="l" rtl="0">
              <a:spcBef>
                <a:spcPts val="400"/>
              </a:spcBef>
              <a:buClr>
                <a:schemeClr val="dk1"/>
              </a:buClr>
              <a:buFont typeface="Arial"/>
              <a:buChar char="•"/>
              <a:defRPr/>
            </a:lvl8pPr>
            <a:lvl9pPr marL="3886200" indent="-101600" algn="l" rtl="0">
              <a:spcBef>
                <a:spcPts val="400"/>
              </a:spcBef>
              <a:buClr>
                <a:schemeClr val="dk1"/>
              </a:buClr>
              <a:buFont typeface="Arial"/>
              <a:buChar char="•"/>
              <a:defRPr/>
            </a:lvl9pPr>
          </a:lstStyle>
          <a:p>
            <a:endParaRPr/>
          </a:p>
        </p:txBody>
      </p:sp>
      <p:sp>
        <p:nvSpPr>
          <p:cNvPr id="19" name="Shape 19"/>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0" name="Shape 20"/>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1" name="Shape 21"/>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22"/>
        <p:cNvGrpSpPr/>
        <p:nvPr/>
      </p:nvGrpSpPr>
      <p:grpSpPr>
        <a:xfrm>
          <a:off x="0" y="0"/>
          <a:ext cx="0" cy="0"/>
          <a:chOff x="0" y="0"/>
          <a:chExt cx="0" cy="0"/>
        </a:xfrm>
      </p:grpSpPr>
      <p:sp>
        <p:nvSpPr>
          <p:cNvPr id="23" name="Shape 23"/>
          <p:cNvSpPr txBox="1">
            <a:spLocks noGrp="1"/>
          </p:cNvSpPr>
          <p:nvPr>
            <p:ph type="title"/>
          </p:nvPr>
        </p:nvSpPr>
        <p:spPr>
          <a:xfrm>
            <a:off x="722312" y="4406900"/>
            <a:ext cx="7772400" cy="1362075"/>
          </a:xfrm>
          <a:prstGeom prst="rect">
            <a:avLst/>
          </a:prstGeom>
          <a:noFill/>
          <a:ln>
            <a:noFill/>
          </a:ln>
        </p:spPr>
        <p:txBody>
          <a:bodyPr lIns="91425" tIns="91425" rIns="91425" bIns="91425" anchor="t" anchorCtr="0"/>
          <a:lstStyle>
            <a:lvl1pPr algn="l"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24" name="Shape 24"/>
          <p:cNvSpPr txBox="1">
            <a:spLocks noGrp="1"/>
          </p:cNvSpPr>
          <p:nvPr>
            <p:ph type="body" idx="1"/>
          </p:nvPr>
        </p:nvSpPr>
        <p:spPr>
          <a:xfrm>
            <a:off x="722312" y="2906713"/>
            <a:ext cx="7772400" cy="1500187"/>
          </a:xfrm>
          <a:prstGeom prst="rect">
            <a:avLst/>
          </a:prstGeom>
          <a:noFill/>
          <a:ln>
            <a:noFill/>
          </a:ln>
        </p:spPr>
        <p:txBody>
          <a:bodyPr lIns="91425" tIns="91425" rIns="91425" bIns="91425" anchor="b" anchorCtr="0"/>
          <a:lstStyle>
            <a:lvl1pPr marL="0" indent="0" rtl="0">
              <a:spcBef>
                <a:spcPts val="0"/>
              </a:spcBef>
              <a:buClr>
                <a:srgbClr val="888888"/>
              </a:buClr>
              <a:buFont typeface="Calibri"/>
              <a:buNone/>
              <a:defRPr/>
            </a:lvl1pPr>
            <a:lvl2pPr marL="457200" indent="0" rtl="0">
              <a:spcBef>
                <a:spcPts val="0"/>
              </a:spcBef>
              <a:buClr>
                <a:srgbClr val="888888"/>
              </a:buClr>
              <a:buFont typeface="Calibri"/>
              <a:buNone/>
              <a:defRPr/>
            </a:lvl2pPr>
            <a:lvl3pPr marL="914400" indent="0" rtl="0">
              <a:spcBef>
                <a:spcPts val="0"/>
              </a:spcBef>
              <a:buClr>
                <a:srgbClr val="888888"/>
              </a:buClr>
              <a:buFont typeface="Calibri"/>
              <a:buNone/>
              <a:defRPr/>
            </a:lvl3pPr>
            <a:lvl4pPr marL="1371600" indent="0" rtl="0">
              <a:spcBef>
                <a:spcPts val="0"/>
              </a:spcBef>
              <a:buClr>
                <a:srgbClr val="888888"/>
              </a:buClr>
              <a:buFont typeface="Calibri"/>
              <a:buNone/>
              <a:defRPr/>
            </a:lvl4pPr>
            <a:lvl5pPr marL="1828800" indent="0" rtl="0">
              <a:spcBef>
                <a:spcPts val="0"/>
              </a:spcBef>
              <a:buClr>
                <a:srgbClr val="888888"/>
              </a:buClr>
              <a:buFont typeface="Calibri"/>
              <a:buNone/>
              <a:defRPr/>
            </a:lvl5pPr>
            <a:lvl6pPr marL="2286000" indent="0" rtl="0">
              <a:spcBef>
                <a:spcPts val="0"/>
              </a:spcBef>
              <a:buClr>
                <a:srgbClr val="888888"/>
              </a:buClr>
              <a:buFont typeface="Calibri"/>
              <a:buNone/>
              <a:defRPr/>
            </a:lvl6pPr>
            <a:lvl7pPr marL="2743200" indent="0" rtl="0">
              <a:spcBef>
                <a:spcPts val="0"/>
              </a:spcBef>
              <a:buClr>
                <a:srgbClr val="888888"/>
              </a:buClr>
              <a:buFont typeface="Calibri"/>
              <a:buNone/>
              <a:defRPr/>
            </a:lvl7pPr>
            <a:lvl8pPr marL="3200400" indent="0" rtl="0">
              <a:spcBef>
                <a:spcPts val="0"/>
              </a:spcBef>
              <a:buClr>
                <a:srgbClr val="888888"/>
              </a:buClr>
              <a:buFont typeface="Calibri"/>
              <a:buNone/>
              <a:defRPr/>
            </a:lvl8pPr>
            <a:lvl9pPr marL="3657600" indent="0" rtl="0">
              <a:spcBef>
                <a:spcPts val="0"/>
              </a:spcBef>
              <a:buClr>
                <a:srgbClr val="888888"/>
              </a:buClr>
              <a:buFont typeface="Calibri"/>
              <a:buNone/>
              <a:defRPr/>
            </a:lvl9pPr>
          </a:lstStyle>
          <a:p>
            <a:endParaRPr/>
          </a:p>
        </p:txBody>
      </p:sp>
      <p:sp>
        <p:nvSpPr>
          <p:cNvPr id="25" name="Shape 25"/>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6" name="Shape 26"/>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27" name="Shape 27"/>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cSld name="Two Conten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0" name="Shape 30"/>
          <p:cNvSpPr txBox="1">
            <a:spLocks noGrp="1"/>
          </p:cNvSpPr>
          <p:nvPr>
            <p:ph type="body" idx="1"/>
          </p:nvPr>
        </p:nvSpPr>
        <p:spPr>
          <a:xfrm>
            <a:off x="457200" y="1600200"/>
            <a:ext cx="4038599" cy="4525963"/>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1" name="Shape 31"/>
          <p:cNvSpPr txBox="1">
            <a:spLocks noGrp="1"/>
          </p:cNvSpPr>
          <p:nvPr>
            <p:ph type="body" idx="2"/>
          </p:nvPr>
        </p:nvSpPr>
        <p:spPr>
          <a:xfrm>
            <a:off x="4648200" y="1600200"/>
            <a:ext cx="4038599" cy="4525963"/>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2" name="Shape 32"/>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33" name="Shape 33"/>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34" name="Shape 34"/>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cSld name="Comparison">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7" name="Shape 37"/>
          <p:cNvSpPr txBox="1">
            <a:spLocks noGrp="1"/>
          </p:cNvSpPr>
          <p:nvPr>
            <p:ph type="body" idx="1"/>
          </p:nvPr>
        </p:nvSpPr>
        <p:spPr>
          <a:xfrm>
            <a:off x="457200" y="1535112"/>
            <a:ext cx="4040187" cy="639762"/>
          </a:xfrm>
          <a:prstGeom prst="rect">
            <a:avLst/>
          </a:prstGeom>
          <a:noFill/>
          <a:ln>
            <a:noFill/>
          </a:ln>
        </p:spPr>
        <p:txBody>
          <a:bodyPr lIns="91425" tIns="91425" rIns="91425" bIns="91425" anchor="b"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38" name="Shape 38"/>
          <p:cNvSpPr txBox="1">
            <a:spLocks noGrp="1"/>
          </p:cNvSpPr>
          <p:nvPr>
            <p:ph type="body" idx="2"/>
          </p:nvPr>
        </p:nvSpPr>
        <p:spPr>
          <a:xfrm>
            <a:off x="457200" y="2174875"/>
            <a:ext cx="4040187" cy="3951287"/>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39" name="Shape 39"/>
          <p:cNvSpPr txBox="1">
            <a:spLocks noGrp="1"/>
          </p:cNvSpPr>
          <p:nvPr>
            <p:ph type="body" idx="3"/>
          </p:nvPr>
        </p:nvSpPr>
        <p:spPr>
          <a:xfrm>
            <a:off x="4645025" y="1535112"/>
            <a:ext cx="4041774" cy="639762"/>
          </a:xfrm>
          <a:prstGeom prst="rect">
            <a:avLst/>
          </a:prstGeom>
          <a:noFill/>
          <a:ln>
            <a:noFill/>
          </a:ln>
        </p:spPr>
        <p:txBody>
          <a:bodyPr lIns="91425" tIns="91425" rIns="91425" bIns="91425" anchor="b"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40" name="Shape 40"/>
          <p:cNvSpPr txBox="1">
            <a:spLocks noGrp="1"/>
          </p:cNvSpPr>
          <p:nvPr>
            <p:ph type="body" idx="4"/>
          </p:nvPr>
        </p:nvSpPr>
        <p:spPr>
          <a:xfrm>
            <a:off x="4645025" y="2174875"/>
            <a:ext cx="4041774" cy="3951287"/>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41" name="Shape 41"/>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2" name="Shape 42"/>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3" name="Shape 43"/>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ctr" rtl="0">
              <a:spcBef>
                <a:spcPts val="0"/>
              </a:spcBef>
              <a:buClr>
                <a:schemeClr val="dk1"/>
              </a:buClr>
              <a:buFont typeface="Calibri"/>
              <a:buNone/>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46" name="Shape 46"/>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7" name="Shape 47"/>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48" name="Shape 48"/>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9"/>
        <p:cNvGrpSpPr/>
        <p:nvPr/>
      </p:nvGrpSpPr>
      <p:grpSpPr>
        <a:xfrm>
          <a:off x="0" y="0"/>
          <a:ext cx="0" cy="0"/>
          <a:chOff x="0" y="0"/>
          <a:chExt cx="0" cy="0"/>
        </a:xfrm>
      </p:grpSpPr>
      <p:sp>
        <p:nvSpPr>
          <p:cNvPr id="50" name="Shape 50"/>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1" name="Shape 51"/>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2" name="Shape 52"/>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cSld name="Content with Caption">
    <p:spTree>
      <p:nvGrpSpPr>
        <p:cNvPr id="1" name="Shape 53"/>
        <p:cNvGrpSpPr/>
        <p:nvPr/>
      </p:nvGrpSpPr>
      <p:grpSpPr>
        <a:xfrm>
          <a:off x="0" y="0"/>
          <a:ext cx="0" cy="0"/>
          <a:chOff x="0" y="0"/>
          <a:chExt cx="0" cy="0"/>
        </a:xfrm>
      </p:grpSpPr>
      <p:sp>
        <p:nvSpPr>
          <p:cNvPr id="54" name="Shape 54"/>
          <p:cNvSpPr txBox="1">
            <a:spLocks noGrp="1"/>
          </p:cNvSpPr>
          <p:nvPr>
            <p:ph type="title"/>
          </p:nvPr>
        </p:nvSpPr>
        <p:spPr>
          <a:xfrm>
            <a:off x="457200" y="273050"/>
            <a:ext cx="3008313" cy="1162049"/>
          </a:xfrm>
          <a:prstGeom prst="rect">
            <a:avLst/>
          </a:prstGeom>
          <a:noFill/>
          <a:ln>
            <a:noFill/>
          </a:ln>
        </p:spPr>
        <p:txBody>
          <a:bodyPr lIns="91425" tIns="91425" rIns="91425" bIns="91425" anchor="b" anchorCtr="0"/>
          <a:lstStyle>
            <a:lvl1pPr algn="l"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55" name="Shape 55"/>
          <p:cNvSpPr txBox="1">
            <a:spLocks noGrp="1"/>
          </p:cNvSpPr>
          <p:nvPr>
            <p:ph type="body" idx="1"/>
          </p:nvPr>
        </p:nvSpPr>
        <p:spPr>
          <a:xfrm>
            <a:off x="3575050" y="273050"/>
            <a:ext cx="5111750" cy="5853112"/>
          </a:xfrm>
          <a:prstGeom prst="rect">
            <a:avLst/>
          </a:prstGeom>
          <a:noFill/>
          <a:ln>
            <a:noFill/>
          </a:ln>
        </p:spPr>
        <p:txBody>
          <a:bodyPr lIns="91425" tIns="91425" rIns="91425" bIns="91425" anchor="t" anchorCtr="0"/>
          <a:lstStyle>
            <a:lvl1pPr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56" name="Shape 56"/>
          <p:cNvSpPr txBox="1">
            <a:spLocks noGrp="1"/>
          </p:cNvSpPr>
          <p:nvPr>
            <p:ph type="body" idx="2"/>
          </p:nvPr>
        </p:nvSpPr>
        <p:spPr>
          <a:xfrm>
            <a:off x="457200" y="1435100"/>
            <a:ext cx="3008313" cy="4691063"/>
          </a:xfrm>
          <a:prstGeom prst="rect">
            <a:avLst/>
          </a:prstGeom>
          <a:noFill/>
          <a:ln>
            <a:noFill/>
          </a:ln>
        </p:spPr>
        <p:txBody>
          <a:bodyPr lIns="91425" tIns="91425" rIns="91425" bIns="91425" anchor="t"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57" name="Shape 57"/>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8" name="Shape 58"/>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59" name="Shape 59"/>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cSld name="Picture with Caption">
    <p:spTree>
      <p:nvGrpSpPr>
        <p:cNvPr id="1" name="Shape 60"/>
        <p:cNvGrpSpPr/>
        <p:nvPr/>
      </p:nvGrpSpPr>
      <p:grpSpPr>
        <a:xfrm>
          <a:off x="0" y="0"/>
          <a:ext cx="0" cy="0"/>
          <a:chOff x="0" y="0"/>
          <a:chExt cx="0" cy="0"/>
        </a:xfrm>
      </p:grpSpPr>
      <p:sp>
        <p:nvSpPr>
          <p:cNvPr id="61" name="Shape 61"/>
          <p:cNvSpPr txBox="1">
            <a:spLocks noGrp="1"/>
          </p:cNvSpPr>
          <p:nvPr>
            <p:ph type="title"/>
          </p:nvPr>
        </p:nvSpPr>
        <p:spPr>
          <a:xfrm>
            <a:off x="1792288" y="4800600"/>
            <a:ext cx="5486399" cy="566737"/>
          </a:xfrm>
          <a:prstGeom prst="rect">
            <a:avLst/>
          </a:prstGeom>
          <a:noFill/>
          <a:ln>
            <a:noFill/>
          </a:ln>
        </p:spPr>
        <p:txBody>
          <a:bodyPr lIns="91425" tIns="91425" rIns="91425" bIns="91425" anchor="b" anchorCtr="0"/>
          <a:lstStyle>
            <a:lvl1pPr algn="l" rtl="0">
              <a:spcBef>
                <a:spcPts val="0"/>
              </a:spcBef>
              <a:defRPr/>
            </a:lvl1pPr>
            <a:lvl2pPr rtl="0">
              <a:spcBef>
                <a:spcPts val="0"/>
              </a:spcBef>
              <a:defRPr/>
            </a:lvl2pPr>
            <a:lvl3pPr rtl="0">
              <a:spcBef>
                <a:spcPts val="0"/>
              </a:spcBef>
              <a:defRPr/>
            </a:lvl3pPr>
            <a:lvl4pPr rtl="0">
              <a:spcBef>
                <a:spcPts val="0"/>
              </a:spcBef>
              <a:defRPr/>
            </a:lvl4pPr>
            <a:lvl5pPr rtl="0">
              <a:spcBef>
                <a:spcPts val="0"/>
              </a:spcBef>
              <a:defRPr/>
            </a:lvl5pPr>
            <a:lvl6pPr rtl="0">
              <a:spcBef>
                <a:spcPts val="0"/>
              </a:spcBef>
              <a:defRPr/>
            </a:lvl6pPr>
            <a:lvl7pPr rtl="0">
              <a:spcBef>
                <a:spcPts val="0"/>
              </a:spcBef>
              <a:defRPr/>
            </a:lvl7pPr>
            <a:lvl8pPr rtl="0">
              <a:spcBef>
                <a:spcPts val="0"/>
              </a:spcBef>
              <a:defRPr/>
            </a:lvl8pPr>
            <a:lvl9pPr rtl="0">
              <a:spcBef>
                <a:spcPts val="0"/>
              </a:spcBef>
              <a:defRPr/>
            </a:lvl9pPr>
          </a:lstStyle>
          <a:p>
            <a:endParaRPr/>
          </a:p>
        </p:txBody>
      </p:sp>
      <p:sp>
        <p:nvSpPr>
          <p:cNvPr id="62" name="Shape 62"/>
          <p:cNvSpPr>
            <a:spLocks noGrp="1"/>
          </p:cNvSpPr>
          <p:nvPr>
            <p:ph type="pic" idx="2"/>
          </p:nvPr>
        </p:nvSpPr>
        <p:spPr>
          <a:xfrm>
            <a:off x="1792288" y="612775"/>
            <a:ext cx="5486399" cy="4114800"/>
          </a:xfrm>
          <a:prstGeom prst="rect">
            <a:avLst/>
          </a:prstGeom>
          <a:noFill/>
          <a:ln>
            <a:noFill/>
          </a:ln>
        </p:spPr>
      </p:sp>
      <p:sp>
        <p:nvSpPr>
          <p:cNvPr id="63" name="Shape 63"/>
          <p:cNvSpPr txBox="1">
            <a:spLocks noGrp="1"/>
          </p:cNvSpPr>
          <p:nvPr>
            <p:ph type="body" idx="1"/>
          </p:nvPr>
        </p:nvSpPr>
        <p:spPr>
          <a:xfrm>
            <a:off x="1792288" y="5367337"/>
            <a:ext cx="5486399" cy="804861"/>
          </a:xfrm>
          <a:prstGeom prst="rect">
            <a:avLst/>
          </a:prstGeom>
          <a:noFill/>
          <a:ln>
            <a:noFill/>
          </a:ln>
        </p:spPr>
        <p:txBody>
          <a:bodyPr lIns="91425" tIns="91425" rIns="91425" bIns="91425" anchor="t" anchorCtr="0"/>
          <a:lstStyle>
            <a:lvl1pPr marL="0" indent="0" rtl="0">
              <a:spcBef>
                <a:spcPts val="0"/>
              </a:spcBef>
              <a:buFont typeface="Calibri"/>
              <a:buNone/>
              <a:defRPr/>
            </a:lvl1pPr>
            <a:lvl2pPr marL="457200" indent="0" rtl="0">
              <a:spcBef>
                <a:spcPts val="0"/>
              </a:spcBef>
              <a:buFont typeface="Calibri"/>
              <a:buNone/>
              <a:defRPr/>
            </a:lvl2pPr>
            <a:lvl3pPr marL="914400" indent="0" rtl="0">
              <a:spcBef>
                <a:spcPts val="0"/>
              </a:spcBef>
              <a:buFont typeface="Calibri"/>
              <a:buNone/>
              <a:defRPr/>
            </a:lvl3pPr>
            <a:lvl4pPr marL="1371600" indent="0" rtl="0">
              <a:spcBef>
                <a:spcPts val="0"/>
              </a:spcBef>
              <a:buFont typeface="Calibri"/>
              <a:buNone/>
              <a:defRPr/>
            </a:lvl4pPr>
            <a:lvl5pPr marL="1828800" indent="0" rtl="0">
              <a:spcBef>
                <a:spcPts val="0"/>
              </a:spcBef>
              <a:buFont typeface="Calibri"/>
              <a:buNone/>
              <a:defRPr/>
            </a:lvl5pPr>
            <a:lvl6pPr marL="2286000" indent="0" rtl="0">
              <a:spcBef>
                <a:spcPts val="0"/>
              </a:spcBef>
              <a:buFont typeface="Calibri"/>
              <a:buNone/>
              <a:defRPr/>
            </a:lvl6pPr>
            <a:lvl7pPr marL="2743200" indent="0" rtl="0">
              <a:spcBef>
                <a:spcPts val="0"/>
              </a:spcBef>
              <a:buFont typeface="Calibri"/>
              <a:buNone/>
              <a:defRPr/>
            </a:lvl7pPr>
            <a:lvl8pPr marL="3200400" indent="0" rtl="0">
              <a:spcBef>
                <a:spcPts val="0"/>
              </a:spcBef>
              <a:buFont typeface="Calibri"/>
              <a:buNone/>
              <a:defRPr/>
            </a:lvl8pPr>
            <a:lvl9pPr marL="3657600" indent="0" rtl="0">
              <a:spcBef>
                <a:spcPts val="0"/>
              </a:spcBef>
              <a:buFont typeface="Calibri"/>
              <a:buNone/>
              <a:defRPr/>
            </a:lvl9pPr>
          </a:lstStyle>
          <a:p>
            <a:endParaRPr/>
          </a:p>
        </p:txBody>
      </p:sp>
      <p:sp>
        <p:nvSpPr>
          <p:cNvPr id="64" name="Shape 64"/>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65" name="Shape 65"/>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66" name="Shape 66"/>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5597">
            <a:alpha val="50980"/>
          </a:srgbClr>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marR="0" indent="0" algn="ctr" rtl="0">
              <a:spcBef>
                <a:spcPts val="0"/>
              </a:spcBef>
              <a:buClr>
                <a:schemeClr val="dk1"/>
              </a:buClr>
              <a:buFont typeface="Calibri"/>
              <a:buNone/>
              <a:defRPr/>
            </a:lvl1pPr>
            <a:lvl2pPr marL="0" marR="0" indent="0" algn="l" rtl="0">
              <a:spcBef>
                <a:spcPts val="0"/>
              </a:spcBef>
              <a:defRPr/>
            </a:lvl2pPr>
            <a:lvl3pPr marL="0" marR="0" indent="0" algn="l" rtl="0">
              <a:spcBef>
                <a:spcPts val="0"/>
              </a:spcBef>
              <a:defRPr/>
            </a:lvl3pPr>
            <a:lvl4pPr marL="0" marR="0" indent="0" algn="l" rtl="0">
              <a:spcBef>
                <a:spcPts val="0"/>
              </a:spcBef>
              <a:defRPr/>
            </a:lvl4pPr>
            <a:lvl5pPr marL="0" marR="0" indent="0" algn="l" rtl="0">
              <a:spcBef>
                <a:spcPts val="0"/>
              </a:spcBef>
              <a:defRPr/>
            </a:lvl5pPr>
            <a:lvl6pPr marL="0" marR="0" indent="0" algn="l" rtl="0">
              <a:spcBef>
                <a:spcPts val="0"/>
              </a:spcBef>
              <a:defRPr/>
            </a:lvl6pPr>
            <a:lvl7pPr marL="0" marR="0" indent="0" algn="l" rtl="0">
              <a:spcBef>
                <a:spcPts val="0"/>
              </a:spcBef>
              <a:defRPr/>
            </a:lvl7pPr>
            <a:lvl8pPr marL="0" marR="0" indent="0" algn="l" rtl="0">
              <a:spcBef>
                <a:spcPts val="0"/>
              </a:spcBef>
              <a:defRPr/>
            </a:lvl8pPr>
            <a:lvl9pPr marL="0" marR="0" indent="0" algn="l" rtl="0">
              <a:spcBef>
                <a:spcPts val="0"/>
              </a:spcBef>
              <a:defRPr/>
            </a:lvl9pPr>
          </a:lstStyle>
          <a:p>
            <a:endParaRPr/>
          </a:p>
        </p:txBody>
      </p:sp>
      <p:sp>
        <p:nvSpPr>
          <p:cNvPr id="6" name="Shape 6"/>
          <p:cNvSpPr txBox="1">
            <a:spLocks noGrp="1"/>
          </p:cNvSpPr>
          <p:nvPr>
            <p:ph type="body" idx="1"/>
          </p:nvPr>
        </p:nvSpPr>
        <p:spPr>
          <a:xfrm>
            <a:off x="457200" y="1600200"/>
            <a:ext cx="8229600" cy="4525963"/>
          </a:xfrm>
          <a:prstGeom prst="rect">
            <a:avLst/>
          </a:prstGeom>
          <a:noFill/>
          <a:ln>
            <a:noFill/>
          </a:ln>
        </p:spPr>
        <p:txBody>
          <a:bodyPr lIns="91425" tIns="91425" rIns="91425" bIns="91425" anchor="t" anchorCtr="0"/>
          <a:lstStyle>
            <a:lvl1pPr marL="342900" marR="0" indent="-139700" algn="l" rtl="0">
              <a:spcBef>
                <a:spcPts val="640"/>
              </a:spcBef>
              <a:buClr>
                <a:schemeClr val="dk1"/>
              </a:buClr>
              <a:buFont typeface="Arial"/>
              <a:buChar char="•"/>
              <a:defRPr/>
            </a:lvl1pPr>
            <a:lvl2pPr marL="742950" marR="0" indent="-107950" algn="l" rtl="0">
              <a:spcBef>
                <a:spcPts val="560"/>
              </a:spcBef>
              <a:buClr>
                <a:schemeClr val="dk1"/>
              </a:buClr>
              <a:buFont typeface="Arial"/>
              <a:buChar char="–"/>
              <a:defRPr/>
            </a:lvl2pPr>
            <a:lvl3pPr marL="1143000" marR="0" indent="-76200" algn="l" rtl="0">
              <a:spcBef>
                <a:spcPts val="480"/>
              </a:spcBef>
              <a:buClr>
                <a:schemeClr val="dk1"/>
              </a:buClr>
              <a:buFont typeface="Arial"/>
              <a:buChar char="•"/>
              <a:defRPr/>
            </a:lvl3pPr>
            <a:lvl4pPr marL="1600200" marR="0" indent="-101600" algn="l" rtl="0">
              <a:spcBef>
                <a:spcPts val="400"/>
              </a:spcBef>
              <a:buClr>
                <a:schemeClr val="dk1"/>
              </a:buClr>
              <a:buFont typeface="Arial"/>
              <a:buChar char="–"/>
              <a:defRPr/>
            </a:lvl4pPr>
            <a:lvl5pPr marL="2057400" marR="0" indent="-101600" algn="l" rtl="0">
              <a:spcBef>
                <a:spcPts val="400"/>
              </a:spcBef>
              <a:buClr>
                <a:schemeClr val="dk1"/>
              </a:buClr>
              <a:buFont typeface="Arial"/>
              <a:buChar char="»"/>
              <a:defRPr/>
            </a:lvl5pPr>
            <a:lvl6pPr marL="2514600" marR="0" indent="-101600" algn="l" rtl="0">
              <a:spcBef>
                <a:spcPts val="400"/>
              </a:spcBef>
              <a:buClr>
                <a:schemeClr val="dk1"/>
              </a:buClr>
              <a:buFont typeface="Arial"/>
              <a:buChar char="•"/>
              <a:defRPr/>
            </a:lvl6pPr>
            <a:lvl7pPr marL="2971800" marR="0" indent="-101600" algn="l" rtl="0">
              <a:spcBef>
                <a:spcPts val="400"/>
              </a:spcBef>
              <a:buClr>
                <a:schemeClr val="dk1"/>
              </a:buClr>
              <a:buFont typeface="Arial"/>
              <a:buChar char="•"/>
              <a:defRPr/>
            </a:lvl7pPr>
            <a:lvl8pPr marL="3429000" marR="0" indent="-101600" algn="l" rtl="0">
              <a:spcBef>
                <a:spcPts val="400"/>
              </a:spcBef>
              <a:buClr>
                <a:schemeClr val="dk1"/>
              </a:buClr>
              <a:buFont typeface="Arial"/>
              <a:buChar char="•"/>
              <a:defRPr/>
            </a:lvl8pPr>
            <a:lvl9pPr marL="3886200" marR="0" indent="-101600" algn="l" rtl="0">
              <a:spcBef>
                <a:spcPts val="400"/>
              </a:spcBef>
              <a:buClr>
                <a:schemeClr val="dk1"/>
              </a:buClr>
              <a:buFont typeface="Arial"/>
              <a:buChar char="•"/>
              <a:defRPr/>
            </a:lvl9pPr>
          </a:lstStyle>
          <a:p>
            <a:endParaRPr/>
          </a:p>
        </p:txBody>
      </p:sp>
      <p:sp>
        <p:nvSpPr>
          <p:cNvPr id="7" name="Shape 7"/>
          <p:cNvSpPr txBox="1">
            <a:spLocks noGrp="1"/>
          </p:cNvSpPr>
          <p:nvPr>
            <p:ph type="dt" idx="10"/>
          </p:nvPr>
        </p:nvSpPr>
        <p:spPr>
          <a:xfrm>
            <a:off x="457200" y="6356350"/>
            <a:ext cx="2133599" cy="365125"/>
          </a:xfrm>
          <a:prstGeom prst="rect">
            <a:avLst/>
          </a:prstGeom>
          <a:noFill/>
          <a:ln>
            <a:noFill/>
          </a:ln>
        </p:spPr>
        <p:txBody>
          <a:bodyPr lIns="91425" tIns="91425" rIns="91425" bIns="91425" anchor="ctr" anchorCtr="0"/>
          <a:lstStyle>
            <a:lvl1pPr marL="0" marR="0" indent="0" algn="l"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8" name="Shape 8"/>
          <p:cNvSpPr txBox="1">
            <a:spLocks noGrp="1"/>
          </p:cNvSpPr>
          <p:nvPr>
            <p:ph type="ftr" idx="11"/>
          </p:nvPr>
        </p:nvSpPr>
        <p:spPr>
          <a:xfrm>
            <a:off x="3124200" y="6356350"/>
            <a:ext cx="2895600" cy="365125"/>
          </a:xfrm>
          <a:prstGeom prst="rect">
            <a:avLst/>
          </a:prstGeom>
          <a:noFill/>
          <a:ln>
            <a:noFill/>
          </a:ln>
        </p:spPr>
        <p:txBody>
          <a:bodyPr lIns="91425" tIns="91425" rIns="91425" bIns="91425" anchor="ctr" anchorCtr="0"/>
          <a:lstStyle>
            <a:lvl1pPr marL="0" marR="0" indent="0" algn="ctr" rtl="0">
              <a:spcBef>
                <a:spcPts val="0"/>
              </a:spcBef>
              <a:defRPr/>
            </a:lvl1pPr>
            <a:lvl2pPr marL="457200" marR="0" indent="0" algn="l" rtl="0">
              <a:spcBef>
                <a:spcPts val="0"/>
              </a:spcBef>
              <a:defRPr/>
            </a:lvl2pPr>
            <a:lvl3pPr marL="914400" marR="0" indent="0" algn="l" rtl="0">
              <a:spcBef>
                <a:spcPts val="0"/>
              </a:spcBef>
              <a:defRPr/>
            </a:lvl3pPr>
            <a:lvl4pPr marL="1371600" marR="0" indent="0" algn="l" rtl="0">
              <a:spcBef>
                <a:spcPts val="0"/>
              </a:spcBef>
              <a:defRPr/>
            </a:lvl4pPr>
            <a:lvl5pPr marL="1828800" marR="0" indent="0" algn="l" rtl="0">
              <a:spcBef>
                <a:spcPts val="0"/>
              </a:spcBef>
              <a:defRPr/>
            </a:lvl5pPr>
            <a:lvl6pPr marL="2286000" marR="0" indent="0" algn="l" rtl="0">
              <a:spcBef>
                <a:spcPts val="0"/>
              </a:spcBef>
              <a:defRPr/>
            </a:lvl6pPr>
            <a:lvl7pPr marL="2743200" marR="0" indent="0" algn="l" rtl="0">
              <a:spcBef>
                <a:spcPts val="0"/>
              </a:spcBef>
              <a:defRPr/>
            </a:lvl7pPr>
            <a:lvl8pPr marL="3200400" marR="0" indent="0" algn="l" rtl="0">
              <a:spcBef>
                <a:spcPts val="0"/>
              </a:spcBef>
              <a:defRPr/>
            </a:lvl8pPr>
            <a:lvl9pPr marL="3657600" marR="0" indent="0" algn="l" rtl="0">
              <a:spcBef>
                <a:spcPts val="0"/>
              </a:spcBef>
              <a:defRPr/>
            </a:lvl9pPr>
          </a:lstStyle>
          <a:p>
            <a:endParaRPr/>
          </a:p>
        </p:txBody>
      </p:sp>
      <p:sp>
        <p:nvSpPr>
          <p:cNvPr id="9" name="Shape 9"/>
          <p:cNvSpPr txBox="1">
            <a:spLocks noGrp="1"/>
          </p:cNvSpPr>
          <p:nvPr>
            <p:ph type="sldNum" idx="12"/>
          </p:nvPr>
        </p:nvSpPr>
        <p:spPr>
          <a:xfrm>
            <a:off x="6553200" y="6356350"/>
            <a:ext cx="2133599" cy="365125"/>
          </a:xfrm>
          <a:prstGeom prst="rect">
            <a:avLst/>
          </a:prstGeom>
          <a:noFill/>
          <a:ln>
            <a:noFill/>
          </a:ln>
        </p:spPr>
        <p:txBody>
          <a:bodyPr lIns="91425" tIns="91425" rIns="91425" bIns="91425" anchor="ctr" anchorCtr="0">
            <a:noAutofit/>
          </a:bodyPr>
          <a:lstStyle/>
          <a:p>
            <a:pPr marL="0" lvl="0" indent="-88900">
              <a:spcBef>
                <a:spcPts val="0"/>
              </a:spcBef>
              <a:buClr>
                <a:srgbClr val="000000"/>
              </a:buClr>
              <a:buFont typeface="Arial"/>
              <a:buChar char="●"/>
            </a:pPr>
            <a:endParaRPr/>
          </a:p>
          <a:p>
            <a:pPr marL="457200" lvl="1" indent="-88900">
              <a:spcBef>
                <a:spcPts val="0"/>
              </a:spcBef>
              <a:buClr>
                <a:srgbClr val="000000"/>
              </a:buClr>
              <a:buFont typeface="Courier New"/>
              <a:buChar char="o"/>
            </a:pPr>
            <a:endParaRPr/>
          </a:p>
          <a:p>
            <a:pPr marL="914400" lvl="2" indent="-88900">
              <a:spcBef>
                <a:spcPts val="0"/>
              </a:spcBef>
              <a:buClr>
                <a:srgbClr val="000000"/>
              </a:buClr>
              <a:buFont typeface="Wingdings"/>
              <a:buChar char="§"/>
            </a:pPr>
            <a:endParaRPr/>
          </a:p>
          <a:p>
            <a:pPr marL="1371600" lvl="3" indent="-88900">
              <a:spcBef>
                <a:spcPts val="0"/>
              </a:spcBef>
              <a:buClr>
                <a:srgbClr val="000000"/>
              </a:buClr>
              <a:buFont typeface="Arial"/>
              <a:buChar char="●"/>
            </a:pPr>
            <a:endParaRPr/>
          </a:p>
          <a:p>
            <a:pPr marL="1828800" lvl="4" indent="-88900">
              <a:spcBef>
                <a:spcPts val="0"/>
              </a:spcBef>
              <a:buClr>
                <a:srgbClr val="000000"/>
              </a:buClr>
              <a:buFont typeface="Courier New"/>
              <a:buChar char="o"/>
            </a:pPr>
            <a:endParaRPr/>
          </a:p>
          <a:p>
            <a:pPr marL="2286000" lvl="5" indent="-88900">
              <a:spcBef>
                <a:spcPts val="0"/>
              </a:spcBef>
              <a:buClr>
                <a:srgbClr val="000000"/>
              </a:buClr>
              <a:buFont typeface="Wingdings"/>
              <a:buChar char="§"/>
            </a:pPr>
            <a:endParaRPr/>
          </a:p>
          <a:p>
            <a:pPr marL="2743200" lvl="6" indent="-88900">
              <a:spcBef>
                <a:spcPts val="0"/>
              </a:spcBef>
              <a:buClr>
                <a:srgbClr val="000000"/>
              </a:buClr>
              <a:buFont typeface="Arial"/>
              <a:buChar char="●"/>
            </a:pPr>
            <a:endParaRPr/>
          </a:p>
          <a:p>
            <a:pPr marL="3200400" lvl="7" indent="-88900">
              <a:spcBef>
                <a:spcPts val="0"/>
              </a:spcBef>
              <a:buClr>
                <a:srgbClr val="000000"/>
              </a:buClr>
              <a:buFont typeface="Courier New"/>
              <a:buChar char="o"/>
            </a:pPr>
            <a:endParaRPr/>
          </a:p>
          <a:p>
            <a:pPr marL="3657600" lvl="8" indent="-88900">
              <a:spcBef>
                <a:spcPts val="0"/>
              </a:spcBef>
              <a:buClr>
                <a:srgbClr val="000000"/>
              </a:buClr>
              <a:buFont typeface="Wingdings"/>
              <a:buChar char="§"/>
            </a:pPr>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9"/>
        <p:cNvGrpSpPr/>
        <p:nvPr/>
      </p:nvGrpSpPr>
      <p:grpSpPr>
        <a:xfrm>
          <a:off x="0" y="0"/>
          <a:ext cx="0" cy="0"/>
          <a:chOff x="0" y="0"/>
          <a:chExt cx="0" cy="0"/>
        </a:xfrm>
      </p:grpSpPr>
      <p:sp>
        <p:nvSpPr>
          <p:cNvPr id="80" name="Shape 80"/>
          <p:cNvSpPr txBox="1">
            <a:spLocks noGrp="1"/>
          </p:cNvSpPr>
          <p:nvPr>
            <p:ph type="ctrTitle"/>
          </p:nvPr>
        </p:nvSpPr>
        <p:spPr>
          <a:xfrm>
            <a:off x="304800" y="2797175"/>
            <a:ext cx="8534399" cy="1470024"/>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3950" b="0" i="0" u="none" strike="noStrike" cap="none" baseline="0">
                <a:solidFill>
                  <a:schemeClr val="accent1"/>
                </a:solidFill>
                <a:latin typeface="Calibri"/>
                <a:ea typeface="Calibri"/>
                <a:cs typeface="Calibri"/>
                <a:sym typeface="Calibri"/>
              </a:rPr>
              <a:t>Assertiveness</a:t>
            </a:r>
            <a:br>
              <a:rPr lang="en-US" sz="3950" b="0" i="0" u="none" strike="noStrike" cap="none" baseline="0">
                <a:solidFill>
                  <a:schemeClr val="accent1"/>
                </a:solidFill>
                <a:latin typeface="Calibri"/>
                <a:ea typeface="Calibri"/>
                <a:cs typeface="Calibri"/>
                <a:sym typeface="Calibri"/>
              </a:rPr>
            </a:br>
            <a:r>
              <a:rPr lang="en-US" sz="3950" b="0" i="0" u="none" strike="noStrike" cap="none" baseline="0">
                <a:solidFill>
                  <a:schemeClr val="accent1"/>
                </a:solidFill>
                <a:latin typeface="Calibri"/>
                <a:ea typeface="Calibri"/>
                <a:cs typeface="Calibri"/>
                <a:sym typeface="Calibri"/>
              </a:rPr>
              <a:t>In Effective Professional Communication</a:t>
            </a:r>
          </a:p>
        </p:txBody>
      </p:sp>
    </p:spTree>
  </p:cSld>
  <p:clrMapOvr>
    <a:masterClrMapping/>
  </p:clrMapOvr>
  <p:transition spd="slow">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3200" dirty="0" smtClean="0">
                <a:solidFill>
                  <a:schemeClr val="accent1"/>
                </a:solidFill>
              </a:rPr>
              <a:t>How to Show Your Anger Constructively </a:t>
            </a:r>
            <a:endParaRPr lang="en-US" sz="3200" dirty="0">
              <a:solidFill>
                <a:schemeClr val="accent1"/>
              </a:solidFill>
            </a:endParaRPr>
          </a:p>
        </p:txBody>
      </p:sp>
      <p:sp>
        <p:nvSpPr>
          <p:cNvPr id="3" name="Text Placeholder 2"/>
          <p:cNvSpPr>
            <a:spLocks noGrp="1"/>
          </p:cNvSpPr>
          <p:nvPr>
            <p:ph type="body" idx="1"/>
          </p:nvPr>
        </p:nvSpPr>
        <p:spPr/>
        <p:txBody>
          <a:bodyPr/>
          <a:lstStyle/>
          <a:p>
            <a:pPr marL="203200" indent="0">
              <a:buNone/>
            </a:pPr>
            <a:r>
              <a:rPr lang="en-US" sz="2400" dirty="0" smtClean="0">
                <a:solidFill>
                  <a:schemeClr val="accent1"/>
                </a:solidFill>
              </a:rPr>
              <a:t>The following 3 step technique called the “Triple A” is helpful in times of conflict.</a:t>
            </a:r>
          </a:p>
          <a:p>
            <a:pPr marL="203200" indent="0">
              <a:buNone/>
            </a:pPr>
            <a:endParaRPr lang="en-US" sz="2400" dirty="0">
              <a:solidFill>
                <a:schemeClr val="accent1"/>
              </a:solidFill>
            </a:endParaRPr>
          </a:p>
          <a:p>
            <a:pPr marL="203200" indent="0">
              <a:buNone/>
            </a:pPr>
            <a:r>
              <a:rPr lang="en-US" sz="2400" dirty="0" smtClean="0">
                <a:solidFill>
                  <a:schemeClr val="accent1"/>
                </a:solidFill>
              </a:rPr>
              <a:t>1. </a:t>
            </a:r>
            <a:r>
              <a:rPr lang="en-US" sz="2400" u="sng" dirty="0" smtClean="0">
                <a:solidFill>
                  <a:schemeClr val="accent1"/>
                </a:solidFill>
              </a:rPr>
              <a:t>Ac</a:t>
            </a:r>
            <a:r>
              <a:rPr lang="en-US" sz="2400" dirty="0" smtClean="0">
                <a:solidFill>
                  <a:schemeClr val="accent1"/>
                </a:solidFill>
              </a:rPr>
              <a:t>knowledge your feelings:</a:t>
            </a:r>
          </a:p>
          <a:p>
            <a:pPr marL="203200" indent="0">
              <a:buNone/>
            </a:pPr>
            <a:r>
              <a:rPr lang="en-US" sz="2400" dirty="0">
                <a:solidFill>
                  <a:schemeClr val="accent1"/>
                </a:solidFill>
              </a:rPr>
              <a:t>	</a:t>
            </a:r>
            <a:r>
              <a:rPr lang="en-US" sz="2400" dirty="0" smtClean="0">
                <a:solidFill>
                  <a:schemeClr val="accent1"/>
                </a:solidFill>
              </a:rPr>
              <a:t>Example: “I’m concerned…”</a:t>
            </a:r>
          </a:p>
          <a:p>
            <a:pPr marL="203200" indent="0">
              <a:buNone/>
            </a:pPr>
            <a:r>
              <a:rPr lang="en-US" sz="2400" dirty="0" smtClean="0">
                <a:solidFill>
                  <a:schemeClr val="accent1"/>
                </a:solidFill>
              </a:rPr>
              <a:t>2. </a:t>
            </a:r>
            <a:r>
              <a:rPr lang="en-US" sz="2400" u="sng" dirty="0" smtClean="0">
                <a:solidFill>
                  <a:schemeClr val="accent1"/>
                </a:solidFill>
              </a:rPr>
              <a:t>Ad</a:t>
            </a:r>
            <a:r>
              <a:rPr lang="en-US" sz="2400" dirty="0" smtClean="0">
                <a:solidFill>
                  <a:schemeClr val="accent1"/>
                </a:solidFill>
              </a:rPr>
              <a:t>dress the facts:</a:t>
            </a:r>
          </a:p>
          <a:p>
            <a:pPr marL="203200" indent="0">
              <a:buNone/>
            </a:pPr>
            <a:r>
              <a:rPr lang="en-US" sz="2400" dirty="0">
                <a:solidFill>
                  <a:schemeClr val="accent1"/>
                </a:solidFill>
              </a:rPr>
              <a:t>	</a:t>
            </a:r>
            <a:r>
              <a:rPr lang="en-US" sz="2400" dirty="0" smtClean="0">
                <a:solidFill>
                  <a:schemeClr val="accent1"/>
                </a:solidFill>
              </a:rPr>
              <a:t>No opinions or speculations</a:t>
            </a:r>
          </a:p>
          <a:p>
            <a:pPr marL="203200" indent="0">
              <a:buNone/>
            </a:pPr>
            <a:r>
              <a:rPr lang="en-US" sz="2400" dirty="0" smtClean="0">
                <a:solidFill>
                  <a:schemeClr val="accent1"/>
                </a:solidFill>
              </a:rPr>
              <a:t>3. </a:t>
            </a:r>
            <a:r>
              <a:rPr lang="en-US" sz="2400" u="sng" dirty="0" smtClean="0">
                <a:solidFill>
                  <a:schemeClr val="accent1"/>
                </a:solidFill>
              </a:rPr>
              <a:t>As</a:t>
            </a:r>
            <a:r>
              <a:rPr lang="en-US" sz="2400" dirty="0" smtClean="0">
                <a:solidFill>
                  <a:schemeClr val="accent1"/>
                </a:solidFill>
              </a:rPr>
              <a:t>k for buy-in:</a:t>
            </a:r>
          </a:p>
          <a:p>
            <a:pPr marL="203200" indent="0">
              <a:buNone/>
            </a:pPr>
            <a:r>
              <a:rPr lang="en-US" sz="2400" dirty="0">
                <a:solidFill>
                  <a:schemeClr val="accent1"/>
                </a:solidFill>
              </a:rPr>
              <a:t>	</a:t>
            </a:r>
            <a:r>
              <a:rPr lang="en-US" sz="2400" dirty="0" smtClean="0">
                <a:solidFill>
                  <a:schemeClr val="accent1"/>
                </a:solidFill>
              </a:rPr>
              <a:t>“What do you think?”</a:t>
            </a:r>
          </a:p>
          <a:p>
            <a:pPr marL="203200" indent="0">
              <a:buNone/>
            </a:pPr>
            <a:endParaRPr lang="en-US" sz="2400" dirty="0">
              <a:solidFill>
                <a:schemeClr val="accent1"/>
              </a:solidFill>
            </a:endParaRPr>
          </a:p>
          <a:p>
            <a:pPr marL="203200" indent="0">
              <a:buNone/>
            </a:pPr>
            <a:r>
              <a:rPr lang="en-US" sz="2400" dirty="0" smtClean="0">
                <a:solidFill>
                  <a:schemeClr val="accent1"/>
                </a:solidFill>
              </a:rPr>
              <a:t>Can you think of examples for each “Triple A?”</a:t>
            </a:r>
            <a:endParaRPr lang="en-US" sz="2400" dirty="0">
              <a:solidFill>
                <a:schemeClr val="accent1"/>
              </a:solidFill>
            </a:endParaRPr>
          </a:p>
        </p:txBody>
      </p:sp>
    </p:spTree>
    <p:extLst>
      <p:ext uri="{BB962C8B-B14F-4D97-AF65-F5344CB8AC3E}">
        <p14:creationId xmlns:p14="http://schemas.microsoft.com/office/powerpoint/2010/main" val="351791024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6"/>
            <a:ext cx="8229600" cy="1706563"/>
          </a:xfrm>
        </p:spPr>
        <p:style>
          <a:lnRef idx="2">
            <a:schemeClr val="accent1"/>
          </a:lnRef>
          <a:fillRef idx="1">
            <a:schemeClr val="lt1"/>
          </a:fillRef>
          <a:effectRef idx="0">
            <a:schemeClr val="accent1"/>
          </a:effectRef>
          <a:fontRef idx="minor">
            <a:schemeClr val="dk1"/>
          </a:fontRef>
        </p:style>
        <p:txBody>
          <a:bodyPr/>
          <a:lstStyle/>
          <a:p>
            <a:r>
              <a:rPr lang="en-US" sz="4400" dirty="0" smtClean="0">
                <a:solidFill>
                  <a:schemeClr val="accent1"/>
                </a:solidFill>
              </a:rPr>
              <a:t>How to Speak Up For Yourself Without Being Aggressive</a:t>
            </a:r>
            <a:endParaRPr lang="en-US" sz="4400" dirty="0">
              <a:solidFill>
                <a:schemeClr val="accent1"/>
              </a:solidFill>
            </a:endParaRPr>
          </a:p>
        </p:txBody>
      </p:sp>
      <p:sp>
        <p:nvSpPr>
          <p:cNvPr id="3" name="Text Placeholder 2"/>
          <p:cNvSpPr>
            <a:spLocks noGrp="1"/>
          </p:cNvSpPr>
          <p:nvPr>
            <p:ph type="body" idx="1"/>
          </p:nvPr>
        </p:nvSpPr>
        <p:spPr>
          <a:xfrm>
            <a:off x="457200" y="2438400"/>
            <a:ext cx="8229600" cy="3687763"/>
          </a:xfrm>
        </p:spPr>
        <p:txBody>
          <a:bodyPr/>
          <a:lstStyle/>
          <a:p>
            <a:pPr marL="203200" indent="0" algn="ctr">
              <a:buNone/>
            </a:pPr>
            <a:r>
              <a:rPr lang="en-US" sz="3200" dirty="0" smtClean="0">
                <a:solidFill>
                  <a:schemeClr val="accent1"/>
                </a:solidFill>
              </a:rPr>
              <a:t>The following 3 step technique called the “Three C’s” is helpful to keep you assertive but not aggressive.</a:t>
            </a:r>
          </a:p>
          <a:p>
            <a:pPr marL="203200" indent="0" algn="ctr">
              <a:buNone/>
            </a:pPr>
            <a:endParaRPr lang="en-US" sz="3200" dirty="0">
              <a:solidFill>
                <a:schemeClr val="accent1"/>
              </a:solidFill>
            </a:endParaRPr>
          </a:p>
          <a:p>
            <a:pPr marL="203200" indent="0" algn="ctr">
              <a:buNone/>
            </a:pPr>
            <a:r>
              <a:rPr lang="en-US" sz="3200" dirty="0" smtClean="0">
                <a:solidFill>
                  <a:schemeClr val="accent1"/>
                </a:solidFill>
              </a:rPr>
              <a:t>1. </a:t>
            </a:r>
            <a:r>
              <a:rPr lang="en-US" sz="3200" u="sng" dirty="0" smtClean="0">
                <a:solidFill>
                  <a:schemeClr val="accent1"/>
                </a:solidFill>
              </a:rPr>
              <a:t>C</a:t>
            </a:r>
            <a:r>
              <a:rPr lang="en-US" sz="3200" dirty="0" smtClean="0">
                <a:solidFill>
                  <a:schemeClr val="accent1"/>
                </a:solidFill>
              </a:rPr>
              <a:t>lear</a:t>
            </a:r>
          </a:p>
          <a:p>
            <a:pPr marL="203200" indent="0" algn="ctr">
              <a:buNone/>
            </a:pPr>
            <a:r>
              <a:rPr lang="en-US" sz="3200" dirty="0" smtClean="0">
                <a:solidFill>
                  <a:schemeClr val="accent1"/>
                </a:solidFill>
              </a:rPr>
              <a:t>2. </a:t>
            </a:r>
            <a:r>
              <a:rPr lang="en-US" sz="3200" u="sng" dirty="0" smtClean="0">
                <a:solidFill>
                  <a:schemeClr val="accent1"/>
                </a:solidFill>
              </a:rPr>
              <a:t>C</a:t>
            </a:r>
            <a:r>
              <a:rPr lang="en-US" sz="3200" dirty="0" smtClean="0">
                <a:solidFill>
                  <a:schemeClr val="accent1"/>
                </a:solidFill>
              </a:rPr>
              <a:t>oncise</a:t>
            </a:r>
          </a:p>
          <a:p>
            <a:pPr marL="203200" indent="0" algn="ctr">
              <a:buNone/>
            </a:pPr>
            <a:r>
              <a:rPr lang="en-US" sz="3200" dirty="0" smtClean="0">
                <a:solidFill>
                  <a:schemeClr val="accent1"/>
                </a:solidFill>
              </a:rPr>
              <a:t>3. </a:t>
            </a:r>
            <a:r>
              <a:rPr lang="en-US" sz="3200" u="sng" dirty="0" smtClean="0">
                <a:solidFill>
                  <a:schemeClr val="accent1"/>
                </a:solidFill>
              </a:rPr>
              <a:t>C</a:t>
            </a:r>
            <a:r>
              <a:rPr lang="en-US" sz="3200" dirty="0" smtClean="0">
                <a:solidFill>
                  <a:schemeClr val="accent1"/>
                </a:solidFill>
              </a:rPr>
              <a:t>onscientious </a:t>
            </a:r>
            <a:endParaRPr lang="en-US" sz="3200" dirty="0">
              <a:solidFill>
                <a:schemeClr val="accent1"/>
              </a:solidFill>
            </a:endParaRPr>
          </a:p>
        </p:txBody>
      </p:sp>
    </p:spTree>
    <p:extLst>
      <p:ext uri="{BB962C8B-B14F-4D97-AF65-F5344CB8AC3E}">
        <p14:creationId xmlns:p14="http://schemas.microsoft.com/office/powerpoint/2010/main" val="99535501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6"/>
            <a:ext cx="8229600" cy="1554163"/>
          </a:xfrm>
        </p:spPr>
        <p:style>
          <a:lnRef idx="2">
            <a:schemeClr val="accent1"/>
          </a:lnRef>
          <a:fillRef idx="1">
            <a:schemeClr val="lt1"/>
          </a:fillRef>
          <a:effectRef idx="0">
            <a:schemeClr val="accent1"/>
          </a:effectRef>
          <a:fontRef idx="minor">
            <a:schemeClr val="dk1"/>
          </a:fontRef>
        </p:style>
        <p:txBody>
          <a:bodyPr/>
          <a:lstStyle/>
          <a:p>
            <a:r>
              <a:rPr lang="en-US" sz="3600" dirty="0" smtClean="0">
                <a:solidFill>
                  <a:schemeClr val="accent1"/>
                </a:solidFill>
              </a:rPr>
              <a:t>The Step-By-Step Approach to Assertive Communication</a:t>
            </a:r>
            <a:endParaRPr lang="en-US" sz="3600" dirty="0">
              <a:solidFill>
                <a:schemeClr val="accent1"/>
              </a:solidFill>
            </a:endParaRPr>
          </a:p>
        </p:txBody>
      </p:sp>
      <p:sp>
        <p:nvSpPr>
          <p:cNvPr id="3" name="Text Placeholder 2"/>
          <p:cNvSpPr>
            <a:spLocks noGrp="1"/>
          </p:cNvSpPr>
          <p:nvPr>
            <p:ph type="body" idx="1"/>
          </p:nvPr>
        </p:nvSpPr>
        <p:spPr>
          <a:xfrm>
            <a:off x="457200" y="2286000"/>
            <a:ext cx="8229600" cy="4038600"/>
          </a:xfrm>
        </p:spPr>
        <p:txBody>
          <a:bodyPr anchor="ctr"/>
          <a:lstStyle/>
          <a:p>
            <a:pPr marL="203200" indent="0">
              <a:buNone/>
            </a:pPr>
            <a:r>
              <a:rPr lang="en-US" sz="2400" dirty="0" smtClean="0">
                <a:solidFill>
                  <a:schemeClr val="accent1"/>
                </a:solidFill>
              </a:rPr>
              <a:t>1. Understand your usual mode of communication.</a:t>
            </a:r>
          </a:p>
          <a:p>
            <a:pPr marL="203200" indent="0">
              <a:buNone/>
            </a:pPr>
            <a:r>
              <a:rPr lang="en-US" sz="2400" dirty="0" smtClean="0">
                <a:solidFill>
                  <a:schemeClr val="accent1"/>
                </a:solidFill>
              </a:rPr>
              <a:t>2. Identify an opportunity to behave differently.</a:t>
            </a:r>
          </a:p>
          <a:p>
            <a:pPr marL="203200" indent="0">
              <a:buNone/>
            </a:pPr>
            <a:r>
              <a:rPr lang="en-US" sz="2400" dirty="0" smtClean="0">
                <a:solidFill>
                  <a:schemeClr val="accent1"/>
                </a:solidFill>
              </a:rPr>
              <a:t>3. Ask yourself what you want to achieve.</a:t>
            </a:r>
          </a:p>
          <a:p>
            <a:pPr marL="203200" indent="0">
              <a:buNone/>
            </a:pPr>
            <a:r>
              <a:rPr lang="en-US" sz="2400" dirty="0" smtClean="0">
                <a:solidFill>
                  <a:schemeClr val="accent1"/>
                </a:solidFill>
              </a:rPr>
              <a:t>4. Decide what you want to say.</a:t>
            </a:r>
          </a:p>
          <a:p>
            <a:pPr marL="203200" indent="0">
              <a:buNone/>
            </a:pPr>
            <a:r>
              <a:rPr lang="en-US" sz="2400" dirty="0" smtClean="0">
                <a:solidFill>
                  <a:schemeClr val="accent1"/>
                </a:solidFill>
              </a:rPr>
              <a:t>5. Support what you are saying by how you say it.</a:t>
            </a:r>
          </a:p>
          <a:p>
            <a:pPr marL="203200" indent="0">
              <a:buNone/>
            </a:pPr>
            <a:r>
              <a:rPr lang="en-US" sz="2400" dirty="0" smtClean="0">
                <a:solidFill>
                  <a:schemeClr val="accent1"/>
                </a:solidFill>
              </a:rPr>
              <a:t>6. Stick to your point.</a:t>
            </a:r>
          </a:p>
          <a:p>
            <a:pPr marL="203200" indent="0">
              <a:buNone/>
            </a:pPr>
            <a:r>
              <a:rPr lang="en-US" sz="2400" dirty="0" smtClean="0">
                <a:solidFill>
                  <a:schemeClr val="accent1"/>
                </a:solidFill>
              </a:rPr>
              <a:t>7. Listen to the other person’s opinion.</a:t>
            </a:r>
          </a:p>
          <a:p>
            <a:pPr marL="203200" indent="0">
              <a:buNone/>
            </a:pPr>
            <a:r>
              <a:rPr lang="en-US" sz="2400" dirty="0" smtClean="0">
                <a:solidFill>
                  <a:schemeClr val="accent1"/>
                </a:solidFill>
              </a:rPr>
              <a:t>8. Reflect on the conversation afterward.</a:t>
            </a:r>
            <a:endParaRPr lang="en-US" sz="2400" dirty="0">
              <a:solidFill>
                <a:schemeClr val="accent1"/>
              </a:solidFill>
            </a:endParaRPr>
          </a:p>
        </p:txBody>
      </p:sp>
    </p:spTree>
    <p:extLst>
      <p:ext uri="{BB962C8B-B14F-4D97-AF65-F5344CB8AC3E}">
        <p14:creationId xmlns:p14="http://schemas.microsoft.com/office/powerpoint/2010/main" val="331950834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5400" dirty="0" smtClean="0">
                <a:solidFill>
                  <a:schemeClr val="accent1"/>
                </a:solidFill>
              </a:rPr>
              <a:t>Hurdles </a:t>
            </a:r>
            <a:endParaRPr lang="en-US" sz="5400" dirty="0">
              <a:solidFill>
                <a:schemeClr val="accent1"/>
              </a:solidFill>
            </a:endParaRPr>
          </a:p>
        </p:txBody>
      </p:sp>
      <p:sp>
        <p:nvSpPr>
          <p:cNvPr id="3" name="Text Placeholder 2"/>
          <p:cNvSpPr>
            <a:spLocks noGrp="1"/>
          </p:cNvSpPr>
          <p:nvPr>
            <p:ph type="body" idx="1"/>
          </p:nvPr>
        </p:nvSpPr>
        <p:spPr/>
        <p:txBody>
          <a:bodyPr/>
          <a:lstStyle/>
          <a:p>
            <a:pPr marL="203200" indent="0">
              <a:buNone/>
            </a:pPr>
            <a:r>
              <a:rPr lang="en-US" sz="1800" dirty="0">
                <a:solidFill>
                  <a:schemeClr val="accent1"/>
                </a:solidFill>
              </a:rPr>
              <a:t>In the beginning, trying to use the tools to improve assertiveness may feel unnatural.  It is important that you don't give up because of this.  Anticipating some of the hurdles that may arise can help you feel more in control when they occur.  Here are some of the common hurdles</a:t>
            </a:r>
            <a:r>
              <a:rPr lang="en-US" sz="1800" dirty="0" smtClean="0">
                <a:solidFill>
                  <a:schemeClr val="accent1"/>
                </a:solidFill>
              </a:rPr>
              <a:t>:</a:t>
            </a:r>
          </a:p>
          <a:p>
            <a:pPr marL="203200" indent="0">
              <a:buNone/>
            </a:pPr>
            <a:endParaRPr lang="en-US" sz="1800" dirty="0">
              <a:solidFill>
                <a:schemeClr val="accent1"/>
              </a:solidFill>
            </a:endParaRPr>
          </a:p>
          <a:p>
            <a:pPr marL="203200" indent="0">
              <a:buNone/>
            </a:pPr>
            <a:r>
              <a:rPr lang="en-US" sz="1800" dirty="0" smtClean="0">
                <a:solidFill>
                  <a:schemeClr val="accent1"/>
                </a:solidFill>
              </a:rPr>
              <a:t>Feeling guilty </a:t>
            </a:r>
            <a:r>
              <a:rPr lang="en-US" sz="1800" dirty="0" smtClean="0">
                <a:solidFill>
                  <a:schemeClr val="bg2"/>
                </a:solidFill>
              </a:rPr>
              <a:t>-</a:t>
            </a:r>
            <a:r>
              <a:rPr lang="en-US" sz="1800" dirty="0" smtClean="0">
                <a:solidFill>
                  <a:schemeClr val="accent1"/>
                </a:solidFill>
              </a:rPr>
              <a:t> </a:t>
            </a:r>
            <a:r>
              <a:rPr lang="en-US" sz="1800" dirty="0" smtClean="0">
                <a:solidFill>
                  <a:schemeClr val="bg2"/>
                </a:solidFill>
              </a:rPr>
              <a:t>put feelings in perspective</a:t>
            </a:r>
          </a:p>
          <a:p>
            <a:pPr marL="203200" indent="0">
              <a:buNone/>
            </a:pPr>
            <a:endParaRPr lang="en-US" sz="1800" dirty="0" smtClean="0">
              <a:solidFill>
                <a:schemeClr val="accent1"/>
              </a:solidFill>
            </a:endParaRPr>
          </a:p>
          <a:p>
            <a:pPr marL="203200" indent="0">
              <a:buNone/>
            </a:pPr>
            <a:r>
              <a:rPr lang="en-US" sz="1800" dirty="0" smtClean="0">
                <a:solidFill>
                  <a:schemeClr val="accent1"/>
                </a:solidFill>
              </a:rPr>
              <a:t>Others’ not welcoming your change </a:t>
            </a:r>
            <a:r>
              <a:rPr lang="en-US" sz="1800" dirty="0" smtClean="0">
                <a:solidFill>
                  <a:schemeClr val="bg2"/>
                </a:solidFill>
              </a:rPr>
              <a:t>-</a:t>
            </a:r>
            <a:r>
              <a:rPr lang="en-US" sz="1800" dirty="0" smtClean="0">
                <a:solidFill>
                  <a:schemeClr val="accent1"/>
                </a:solidFill>
              </a:rPr>
              <a:t> </a:t>
            </a:r>
            <a:r>
              <a:rPr lang="en-US" sz="1800" dirty="0" smtClean="0">
                <a:solidFill>
                  <a:schemeClr val="bg2"/>
                </a:solidFill>
              </a:rPr>
              <a:t>refuse to take the bait</a:t>
            </a:r>
          </a:p>
          <a:p>
            <a:pPr marL="203200" indent="0">
              <a:buNone/>
            </a:pPr>
            <a:endParaRPr lang="en-US" sz="1800" dirty="0" smtClean="0">
              <a:solidFill>
                <a:schemeClr val="accent1"/>
              </a:solidFill>
            </a:endParaRPr>
          </a:p>
          <a:p>
            <a:pPr marL="203200" indent="0">
              <a:buNone/>
            </a:pPr>
            <a:r>
              <a:rPr lang="en-US" sz="1800" dirty="0" smtClean="0">
                <a:solidFill>
                  <a:schemeClr val="accent1"/>
                </a:solidFill>
              </a:rPr>
              <a:t>Power imbalance (i.e. tutor, interviewer, etc.) </a:t>
            </a:r>
            <a:r>
              <a:rPr lang="en-US" sz="1800" dirty="0" smtClean="0">
                <a:solidFill>
                  <a:schemeClr val="bg2"/>
                </a:solidFill>
              </a:rPr>
              <a:t>– remember that the principles of mutual respect still apply</a:t>
            </a:r>
          </a:p>
          <a:p>
            <a:pPr marL="203200" indent="0">
              <a:buNone/>
            </a:pPr>
            <a:endParaRPr lang="en-US" sz="1800" dirty="0">
              <a:solidFill>
                <a:schemeClr val="accent1"/>
              </a:solidFill>
            </a:endParaRPr>
          </a:p>
          <a:p>
            <a:pPr marL="203200" indent="0">
              <a:buNone/>
            </a:pPr>
            <a:r>
              <a:rPr lang="en-US" sz="1800" dirty="0" smtClean="0">
                <a:solidFill>
                  <a:schemeClr val="accent1"/>
                </a:solidFill>
              </a:rPr>
              <a:t>Stress, tiredness, sickness </a:t>
            </a:r>
            <a:r>
              <a:rPr lang="en-US" sz="1800" dirty="0" smtClean="0">
                <a:solidFill>
                  <a:schemeClr val="bg2"/>
                </a:solidFill>
              </a:rPr>
              <a:t>–</a:t>
            </a:r>
            <a:r>
              <a:rPr lang="en-US" sz="1800" dirty="0" smtClean="0">
                <a:solidFill>
                  <a:schemeClr val="accent1"/>
                </a:solidFill>
              </a:rPr>
              <a:t> </a:t>
            </a:r>
            <a:r>
              <a:rPr lang="en-US" sz="1800" dirty="0" smtClean="0">
                <a:solidFill>
                  <a:schemeClr val="bg2"/>
                </a:solidFill>
              </a:rPr>
              <a:t>let people know how you feel</a:t>
            </a:r>
          </a:p>
          <a:p>
            <a:pPr marL="203200" indent="0">
              <a:buNone/>
            </a:pPr>
            <a:endParaRPr lang="en-US" sz="1800" dirty="0">
              <a:solidFill>
                <a:schemeClr val="accent1"/>
              </a:solidFill>
            </a:endParaRPr>
          </a:p>
          <a:p>
            <a:pPr marL="203200" indent="0" algn="ctr">
              <a:buNone/>
            </a:pPr>
            <a:r>
              <a:rPr lang="en-US" sz="1800" b="1" i="1" dirty="0" smtClean="0">
                <a:solidFill>
                  <a:schemeClr val="accent1"/>
                </a:solidFill>
              </a:rPr>
              <a:t>How can you overcome these hurdles if they rise?</a:t>
            </a:r>
            <a:endParaRPr lang="en-US" sz="1800" b="1" i="1" dirty="0">
              <a:solidFill>
                <a:schemeClr val="accent1"/>
              </a:solidFill>
            </a:endParaRPr>
          </a:p>
        </p:txBody>
      </p:sp>
    </p:spTree>
    <p:extLst>
      <p:ext uri="{BB962C8B-B14F-4D97-AF65-F5344CB8AC3E}">
        <p14:creationId xmlns:p14="http://schemas.microsoft.com/office/powerpoint/2010/main" val="114261862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4400" dirty="0" smtClean="0">
                <a:solidFill>
                  <a:schemeClr val="accent1"/>
                </a:solidFill>
              </a:rPr>
              <a:t>Practice Methods</a:t>
            </a:r>
            <a:endParaRPr lang="en-US" sz="4400" dirty="0">
              <a:solidFill>
                <a:schemeClr val="accent1"/>
              </a:solidFill>
            </a:endParaRPr>
          </a:p>
        </p:txBody>
      </p:sp>
      <p:sp>
        <p:nvSpPr>
          <p:cNvPr id="3" name="Text Placeholder 2"/>
          <p:cNvSpPr>
            <a:spLocks noGrp="1"/>
          </p:cNvSpPr>
          <p:nvPr>
            <p:ph type="body" idx="1"/>
          </p:nvPr>
        </p:nvSpPr>
        <p:spPr>
          <a:xfrm>
            <a:off x="457200" y="1524000"/>
            <a:ext cx="8229600" cy="4602163"/>
          </a:xfrm>
        </p:spPr>
        <p:txBody>
          <a:bodyPr/>
          <a:lstStyle/>
          <a:p>
            <a:pPr marL="203200" indent="0">
              <a:buNone/>
            </a:pPr>
            <a:r>
              <a:rPr lang="en-US" sz="1600" dirty="0">
                <a:solidFill>
                  <a:schemeClr val="accent1"/>
                </a:solidFill>
              </a:rPr>
              <a:t>Improving your professional assertiveness not only takes tools and time, but it also takes practice. Remember</a:t>
            </a:r>
            <a:r>
              <a:rPr lang="en-US" sz="1600" dirty="0" smtClean="0">
                <a:solidFill>
                  <a:schemeClr val="accent1"/>
                </a:solidFill>
              </a:rPr>
              <a:t>...</a:t>
            </a:r>
          </a:p>
          <a:p>
            <a:pPr marL="203200" indent="0" algn="ctr">
              <a:buNone/>
            </a:pPr>
            <a:endParaRPr lang="en-US" b="1" dirty="0" smtClean="0">
              <a:solidFill>
                <a:schemeClr val="accent1"/>
              </a:solidFill>
            </a:endParaRPr>
          </a:p>
          <a:p>
            <a:pPr marL="203200" indent="0" algn="ctr">
              <a:buNone/>
            </a:pPr>
            <a:r>
              <a:rPr lang="en-US" sz="2000" b="1" dirty="0" smtClean="0">
                <a:solidFill>
                  <a:schemeClr val="accent1"/>
                </a:solidFill>
              </a:rPr>
              <a:t>DON'T </a:t>
            </a:r>
            <a:r>
              <a:rPr lang="en-US" sz="2000" b="1" dirty="0">
                <a:solidFill>
                  <a:schemeClr val="accent1"/>
                </a:solidFill>
              </a:rPr>
              <a:t>WING IT</a:t>
            </a:r>
            <a:r>
              <a:rPr lang="en-US" sz="2000" b="1" dirty="0" smtClean="0">
                <a:solidFill>
                  <a:schemeClr val="accent1"/>
                </a:solidFill>
              </a:rPr>
              <a:t>!</a:t>
            </a:r>
          </a:p>
          <a:p>
            <a:pPr marL="203200" indent="0">
              <a:buNone/>
            </a:pPr>
            <a:endParaRPr lang="en-US" dirty="0" smtClean="0">
              <a:solidFill>
                <a:schemeClr val="accent1"/>
              </a:solidFill>
            </a:endParaRPr>
          </a:p>
          <a:p>
            <a:pPr marL="203200" indent="0">
              <a:buNone/>
            </a:pPr>
            <a:r>
              <a:rPr lang="en-US" sz="1600" dirty="0" smtClean="0">
                <a:solidFill>
                  <a:schemeClr val="accent1"/>
                </a:solidFill>
              </a:rPr>
              <a:t>It's </a:t>
            </a:r>
            <a:r>
              <a:rPr lang="en-US" sz="1600" dirty="0">
                <a:solidFill>
                  <a:schemeClr val="accent1"/>
                </a:solidFill>
              </a:rPr>
              <a:t>not only important to practice, but to practice until it can be repeated even under stress.  Here are a few practice methods</a:t>
            </a:r>
            <a:r>
              <a:rPr lang="en-US" sz="1600" dirty="0" smtClean="0">
                <a:solidFill>
                  <a:schemeClr val="accent1"/>
                </a:solidFill>
              </a:rPr>
              <a:t>:</a:t>
            </a:r>
          </a:p>
          <a:p>
            <a:pPr marL="203200" indent="0">
              <a:buNone/>
            </a:pPr>
            <a:endParaRPr lang="en-US" sz="1600" dirty="0" smtClean="0">
              <a:solidFill>
                <a:schemeClr val="accent1"/>
              </a:solidFill>
            </a:endParaRPr>
          </a:p>
          <a:p>
            <a:pPr marL="203200" indent="0">
              <a:buNone/>
            </a:pPr>
            <a:r>
              <a:rPr lang="en-US" sz="1600" dirty="0" smtClean="0">
                <a:solidFill>
                  <a:schemeClr val="accent1"/>
                </a:solidFill>
              </a:rPr>
              <a:t>	-Rehearse </a:t>
            </a:r>
            <a:r>
              <a:rPr lang="en-US" sz="1600" dirty="0">
                <a:solidFill>
                  <a:schemeClr val="accent1"/>
                </a:solidFill>
              </a:rPr>
              <a:t>the dialogue, posture, &amp; </a:t>
            </a:r>
            <a:r>
              <a:rPr lang="en-US" sz="1600" dirty="0" smtClean="0">
                <a:solidFill>
                  <a:schemeClr val="accent1"/>
                </a:solidFill>
              </a:rPr>
              <a:t>gestures</a:t>
            </a:r>
          </a:p>
          <a:p>
            <a:pPr marL="203200" indent="0">
              <a:buNone/>
            </a:pPr>
            <a:r>
              <a:rPr lang="en-US" sz="1600" dirty="0" smtClean="0">
                <a:solidFill>
                  <a:schemeClr val="accent1"/>
                </a:solidFill>
              </a:rPr>
              <a:t>	-Have </a:t>
            </a:r>
            <a:r>
              <a:rPr lang="en-US" sz="1600" dirty="0">
                <a:solidFill>
                  <a:schemeClr val="accent1"/>
                </a:solidFill>
              </a:rPr>
              <a:t>a friend play the part of an angry recipient and a cooperative </a:t>
            </a:r>
            <a:r>
              <a:rPr lang="en-US" sz="1600" dirty="0" smtClean="0">
                <a:solidFill>
                  <a:schemeClr val="accent1"/>
                </a:solidFill>
              </a:rPr>
              <a:t>	recipient</a:t>
            </a:r>
          </a:p>
          <a:p>
            <a:pPr marL="203200" indent="0">
              <a:buNone/>
            </a:pPr>
            <a:r>
              <a:rPr lang="en-US" sz="1600" dirty="0" smtClean="0">
                <a:solidFill>
                  <a:schemeClr val="accent1"/>
                </a:solidFill>
              </a:rPr>
              <a:t>	-Over </a:t>
            </a:r>
            <a:r>
              <a:rPr lang="en-US" sz="1600" dirty="0">
                <a:solidFill>
                  <a:schemeClr val="accent1"/>
                </a:solidFill>
              </a:rPr>
              <a:t>learn: practice until your responses become almost </a:t>
            </a:r>
            <a:r>
              <a:rPr lang="en-US" sz="1600" dirty="0" smtClean="0">
                <a:solidFill>
                  <a:schemeClr val="accent1"/>
                </a:solidFill>
              </a:rPr>
              <a:t>automatic</a:t>
            </a:r>
          </a:p>
          <a:p>
            <a:pPr marL="203200" indent="0">
              <a:buNone/>
            </a:pPr>
            <a:r>
              <a:rPr lang="en-US" sz="1600" dirty="0" smtClean="0">
                <a:solidFill>
                  <a:schemeClr val="accent1"/>
                </a:solidFill>
              </a:rPr>
              <a:t>	-Broken </a:t>
            </a:r>
            <a:r>
              <a:rPr lang="en-US" sz="1600" dirty="0">
                <a:solidFill>
                  <a:schemeClr val="accent1"/>
                </a:solidFill>
              </a:rPr>
              <a:t>record: practice stating things in different ways to get the </a:t>
            </a:r>
            <a:r>
              <a:rPr lang="en-US" sz="1600" dirty="0" smtClean="0">
                <a:solidFill>
                  <a:schemeClr val="accent1"/>
                </a:solidFill>
              </a:rPr>
              <a:t>same </a:t>
            </a:r>
            <a:r>
              <a:rPr lang="en-US" sz="1600" dirty="0">
                <a:solidFill>
                  <a:schemeClr val="accent1"/>
                </a:solidFill>
              </a:rPr>
              <a:t>point </a:t>
            </a:r>
            <a:r>
              <a:rPr lang="en-US" sz="1600" dirty="0" smtClean="0">
                <a:solidFill>
                  <a:schemeClr val="accent1"/>
                </a:solidFill>
              </a:rPr>
              <a:t>	across</a:t>
            </a:r>
          </a:p>
          <a:p>
            <a:pPr marL="203200" indent="0">
              <a:buNone/>
            </a:pPr>
            <a:endParaRPr lang="en-US" sz="1600" dirty="0">
              <a:solidFill>
                <a:schemeClr val="accent1"/>
              </a:solidFill>
            </a:endParaRPr>
          </a:p>
          <a:p>
            <a:pPr marL="203200" indent="0">
              <a:buNone/>
            </a:pPr>
            <a:r>
              <a:rPr lang="en-US" sz="1600" dirty="0">
                <a:solidFill>
                  <a:schemeClr val="accent1"/>
                </a:solidFill>
              </a:rPr>
              <a:t>Now is your chance to practice what you've learned.  Complete the assertiveness exercise on the next slide.</a:t>
            </a:r>
          </a:p>
        </p:txBody>
      </p:sp>
    </p:spTree>
    <p:extLst>
      <p:ext uri="{BB962C8B-B14F-4D97-AF65-F5344CB8AC3E}">
        <p14:creationId xmlns:p14="http://schemas.microsoft.com/office/powerpoint/2010/main" val="214774133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Text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4642851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4400" dirty="0" smtClean="0">
                <a:solidFill>
                  <a:schemeClr val="accent1"/>
                </a:solidFill>
              </a:rPr>
              <a:t>Assertiveness Exercise </a:t>
            </a:r>
            <a:endParaRPr lang="en-US" sz="4400" dirty="0">
              <a:solidFill>
                <a:schemeClr val="accent1"/>
              </a:solidFill>
            </a:endParaRPr>
          </a:p>
        </p:txBody>
      </p:sp>
      <p:sp>
        <p:nvSpPr>
          <p:cNvPr id="3" name="Text Placeholder 2"/>
          <p:cNvSpPr>
            <a:spLocks noGrp="1"/>
          </p:cNvSpPr>
          <p:nvPr>
            <p:ph type="body" idx="1"/>
          </p:nvPr>
        </p:nvSpPr>
        <p:spPr>
          <a:xfrm>
            <a:off x="457200" y="1447800"/>
            <a:ext cx="8229600" cy="5334000"/>
          </a:xfrm>
        </p:spPr>
        <p:txBody>
          <a:bodyPr/>
          <a:lstStyle/>
          <a:p>
            <a:pPr marL="203200" indent="0">
              <a:buNone/>
            </a:pPr>
            <a:r>
              <a:rPr lang="en-US" dirty="0" smtClean="0">
                <a:solidFill>
                  <a:schemeClr val="tx1"/>
                </a:solidFill>
              </a:rPr>
              <a:t>Now that you have learned skills for professional assertiveness, complete the following exercise using what you’ve learned.</a:t>
            </a:r>
          </a:p>
          <a:p>
            <a:pPr marL="203200" indent="0" algn="ctr">
              <a:buNone/>
            </a:pPr>
            <a:endParaRPr lang="en-US" dirty="0" smtClean="0">
              <a:solidFill>
                <a:schemeClr val="tx1"/>
              </a:solidFill>
            </a:endParaRPr>
          </a:p>
          <a:p>
            <a:pPr marL="203200" indent="0" algn="ctr">
              <a:buNone/>
            </a:pPr>
            <a:r>
              <a:rPr lang="en-US" dirty="0" smtClean="0">
                <a:solidFill>
                  <a:schemeClr val="tx1"/>
                </a:solidFill>
              </a:rPr>
              <a:t>Answer the following questions with an assertive response. As you practice, remember to stay calm and remain respectful to the other person as well as yourself. </a:t>
            </a:r>
          </a:p>
          <a:p>
            <a:pPr marL="203200" indent="0">
              <a:buNone/>
            </a:pPr>
            <a:endParaRPr lang="en-US" dirty="0" smtClean="0">
              <a:solidFill>
                <a:schemeClr val="accent1"/>
              </a:solidFill>
            </a:endParaRPr>
          </a:p>
          <a:p>
            <a:pPr marL="203200" indent="0">
              <a:buNone/>
            </a:pPr>
            <a:r>
              <a:rPr lang="en-US" dirty="0" smtClean="0">
                <a:solidFill>
                  <a:schemeClr val="accent1"/>
                </a:solidFill>
              </a:rPr>
              <a:t>1. You go to the office cafeteria for lunch. You order a sandwich and a cup of coffee. When you see the bill, there is an extra on there for soup that you didn’t receive. You say: </a:t>
            </a:r>
          </a:p>
          <a:p>
            <a:pPr marL="203200" indent="0">
              <a:buNone/>
            </a:pPr>
            <a:endParaRPr lang="en-US" dirty="0" smtClean="0">
              <a:solidFill>
                <a:schemeClr val="accent1"/>
              </a:solidFill>
            </a:endParaRPr>
          </a:p>
          <a:p>
            <a:pPr marL="203200" indent="0">
              <a:buNone/>
            </a:pPr>
            <a:r>
              <a:rPr lang="en-US" dirty="0" smtClean="0">
                <a:solidFill>
                  <a:schemeClr val="accent1"/>
                </a:solidFill>
              </a:rPr>
              <a:t>2</a:t>
            </a:r>
            <a:r>
              <a:rPr lang="en-US" dirty="0">
                <a:solidFill>
                  <a:schemeClr val="accent1"/>
                </a:solidFill>
              </a:rPr>
              <a:t>. You have a deal to take turns driving to work with a friend. Each time you drive, they have an errand to run on the way home. When they drive, there are no stops made. You say</a:t>
            </a:r>
            <a:r>
              <a:rPr lang="en-US" dirty="0" smtClean="0">
                <a:solidFill>
                  <a:schemeClr val="accent1"/>
                </a:solidFill>
              </a:rPr>
              <a:t>:</a:t>
            </a:r>
          </a:p>
          <a:p>
            <a:pPr marL="203200" indent="0">
              <a:buNone/>
            </a:pPr>
            <a:endParaRPr lang="en-US" dirty="0" smtClean="0">
              <a:solidFill>
                <a:schemeClr val="accent1"/>
              </a:solidFill>
            </a:endParaRPr>
          </a:p>
          <a:p>
            <a:pPr marL="203200" indent="0">
              <a:buNone/>
            </a:pPr>
            <a:r>
              <a:rPr lang="en-US" dirty="0">
                <a:solidFill>
                  <a:schemeClr val="accent1"/>
                </a:solidFill>
              </a:rPr>
              <a:t>3. You are in the break room with some of your co-workers and they always talk about work. You are uncomfortable and prefer to avoid these topics. You say</a:t>
            </a:r>
            <a:r>
              <a:rPr lang="en-US" dirty="0" smtClean="0">
                <a:solidFill>
                  <a:schemeClr val="accent1"/>
                </a:solidFill>
              </a:rPr>
              <a:t>:</a:t>
            </a:r>
          </a:p>
          <a:p>
            <a:pPr marL="203200" indent="0">
              <a:buNone/>
            </a:pPr>
            <a:endParaRPr lang="en-US" dirty="0" smtClean="0">
              <a:solidFill>
                <a:schemeClr val="accent1"/>
              </a:solidFill>
            </a:endParaRPr>
          </a:p>
          <a:p>
            <a:pPr marL="203200" indent="0">
              <a:buNone/>
            </a:pPr>
            <a:r>
              <a:rPr lang="en-US" dirty="0">
                <a:solidFill>
                  <a:schemeClr val="accent1"/>
                </a:solidFill>
              </a:rPr>
              <a:t>4. You work at a "No Smoking" campus. On your break outside in the commons area, the person next to you lights up a cigarette. You say</a:t>
            </a:r>
            <a:r>
              <a:rPr lang="en-US" dirty="0" smtClean="0">
                <a:solidFill>
                  <a:schemeClr val="accent1"/>
                </a:solidFill>
              </a:rPr>
              <a:t>:</a:t>
            </a:r>
          </a:p>
          <a:p>
            <a:pPr marL="203200" indent="0">
              <a:buNone/>
            </a:pPr>
            <a:endParaRPr lang="en-US" dirty="0" smtClean="0">
              <a:solidFill>
                <a:schemeClr val="accent1"/>
              </a:solidFill>
            </a:endParaRPr>
          </a:p>
          <a:p>
            <a:pPr marL="203200" indent="0">
              <a:buNone/>
            </a:pPr>
            <a:r>
              <a:rPr lang="en-US" dirty="0">
                <a:solidFill>
                  <a:schemeClr val="accent1"/>
                </a:solidFill>
              </a:rPr>
              <a:t>5. You're at work and the sales rep is trying to pressure you into buying something that you don't need. You say:</a:t>
            </a:r>
          </a:p>
          <a:p>
            <a:pPr marL="203200" indent="0">
              <a:buNone/>
            </a:pPr>
            <a:endParaRPr lang="en-US" dirty="0">
              <a:solidFill>
                <a:schemeClr val="bg2"/>
              </a:solidFill>
            </a:endParaRPr>
          </a:p>
        </p:txBody>
      </p:sp>
    </p:spTree>
    <p:extLst>
      <p:ext uri="{BB962C8B-B14F-4D97-AF65-F5344CB8AC3E}">
        <p14:creationId xmlns:p14="http://schemas.microsoft.com/office/powerpoint/2010/main" val="599909707"/>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20"/>
        <p:cNvGrpSpPr/>
        <p:nvPr/>
      </p:nvGrpSpPr>
      <p:grpSpPr>
        <a:xfrm>
          <a:off x="0" y="0"/>
          <a:ext cx="0" cy="0"/>
          <a:chOff x="0" y="0"/>
          <a:chExt cx="0" cy="0"/>
        </a:xfrm>
      </p:grpSpPr>
      <p:sp>
        <p:nvSpPr>
          <p:cNvPr id="121" name="Shape 121"/>
          <p:cNvSpPr txBox="1">
            <a:spLocks noGrp="1"/>
          </p:cNvSpPr>
          <p:nvPr>
            <p:ph type="ctrTitle"/>
          </p:nvPr>
        </p:nvSpPr>
        <p:spPr>
          <a:xfrm>
            <a:off x="685800" y="2130425"/>
            <a:ext cx="7772400" cy="1470024"/>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dk1"/>
              </a:buClr>
              <a:buSzPct val="25000"/>
              <a:buFont typeface="Calibri"/>
              <a:buNone/>
            </a:pPr>
            <a:r>
              <a:rPr lang="en-US" sz="8000" b="0" i="0" u="none" strike="noStrike" cap="none" baseline="0">
                <a:solidFill>
                  <a:schemeClr val="dk1"/>
                </a:solidFill>
                <a:latin typeface="Calibri"/>
                <a:ea typeface="Calibri"/>
                <a:cs typeface="Calibri"/>
                <a:sym typeface="Calibri"/>
              </a:rPr>
              <a:t>END OF</a:t>
            </a:r>
          </a:p>
        </p:txBody>
      </p:sp>
      <p:sp>
        <p:nvSpPr>
          <p:cNvPr id="122" name="Shape 122"/>
          <p:cNvSpPr txBox="1">
            <a:spLocks noGrp="1"/>
          </p:cNvSpPr>
          <p:nvPr>
            <p:ph type="subTitle" idx="1"/>
          </p:nvPr>
        </p:nvSpPr>
        <p:spPr>
          <a:xfrm>
            <a:off x="1371600" y="3886200"/>
            <a:ext cx="6400799" cy="1752600"/>
          </a:xfrm>
          <a:prstGeom prst="rect">
            <a:avLst/>
          </a:prstGeom>
          <a:noFill/>
          <a:ln>
            <a:noFill/>
          </a:ln>
        </p:spPr>
        <p:txBody>
          <a:bodyPr lIns="91425" tIns="45700" rIns="91425" bIns="45700" anchor="t" anchorCtr="0">
            <a:noAutofit/>
          </a:bodyPr>
          <a:lstStyle/>
          <a:p>
            <a:pPr marL="0" marR="0" lvl="0" indent="0" algn="ctr" rtl="0">
              <a:spcBef>
                <a:spcPts val="0"/>
              </a:spcBef>
              <a:buClr>
                <a:schemeClr val="dk1"/>
              </a:buClr>
              <a:buSzPct val="25000"/>
              <a:buFont typeface="Arial"/>
              <a:buNone/>
            </a:pPr>
            <a:r>
              <a:rPr lang="en-US" sz="6000" b="0" i="0" u="none" strike="noStrike" cap="none" baseline="0">
                <a:solidFill>
                  <a:schemeClr val="dk1"/>
                </a:solidFill>
                <a:latin typeface="Calibri"/>
                <a:ea typeface="Calibri"/>
                <a:cs typeface="Calibri"/>
                <a:sym typeface="Calibri"/>
              </a:rPr>
              <a:t>Assertiveness </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4"/>
        <p:cNvGrpSpPr/>
        <p:nvPr/>
      </p:nvGrpSpPr>
      <p:grpSpPr>
        <a:xfrm>
          <a:off x="0" y="0"/>
          <a:ext cx="0" cy="0"/>
          <a:chOff x="0" y="0"/>
          <a:chExt cx="0" cy="0"/>
        </a:xfrm>
      </p:grpSpPr>
      <p:sp>
        <p:nvSpPr>
          <p:cNvPr id="85" name="Shape 85"/>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4400" b="0" i="0" u="none" strike="noStrike" cap="none" baseline="0">
                <a:solidFill>
                  <a:schemeClr val="accent1"/>
                </a:solidFill>
                <a:latin typeface="Calibri"/>
                <a:ea typeface="Calibri"/>
                <a:cs typeface="Calibri"/>
                <a:sym typeface="Calibri"/>
              </a:rPr>
              <a:t>Introduction</a:t>
            </a:r>
          </a:p>
        </p:txBody>
      </p:sp>
      <p:sp>
        <p:nvSpPr>
          <p:cNvPr id="86" name="Shape 86"/>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lnSpc>
                <a:spcPct val="80000"/>
              </a:lnSpc>
              <a:spcBef>
                <a:spcPts val="0"/>
              </a:spcBef>
              <a:buClr>
                <a:schemeClr val="accent1"/>
              </a:buClr>
              <a:buSzPct val="98333"/>
              <a:buFont typeface="Arial"/>
              <a:buChar char="•"/>
            </a:pPr>
            <a:r>
              <a:rPr lang="en-US" sz="2950" b="0" i="0" u="none" strike="noStrike" cap="none" baseline="0">
                <a:solidFill>
                  <a:schemeClr val="accent1"/>
                </a:solidFill>
                <a:latin typeface="Calibri"/>
                <a:ea typeface="Calibri"/>
                <a:cs typeface="Calibri"/>
                <a:sym typeface="Calibri"/>
              </a:rPr>
              <a:t>In this lesson, we are going to discuss the role of assertiveness in effective professional communication.  We will cover what  professional assertiveness is, its benefits, ways to improve it, hurdles, and practice methods.  Professional assertiveness is an important skill.  To learn this important skill, it helps to take a look at where you are right now so you have a foundation to build on.  Take the following "Assertiveness Quiz" to find out where you fall on the assertiveness scale.</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90"/>
        <p:cNvGrpSpPr/>
        <p:nvPr/>
      </p:nvGrpSpPr>
      <p:grpSpPr>
        <a:xfrm>
          <a:off x="0" y="0"/>
          <a:ext cx="0" cy="0"/>
          <a:chOff x="0" y="0"/>
          <a:chExt cx="0" cy="0"/>
        </a:xfrm>
      </p:grpSpPr>
      <p:sp>
        <p:nvSpPr>
          <p:cNvPr id="91" name="Shape 91"/>
          <p:cNvSpPr txBox="1">
            <a:spLocks noGrp="1"/>
          </p:cNvSpPr>
          <p:nvPr>
            <p:ph type="title"/>
          </p:nvPr>
        </p:nvSpPr>
        <p:spPr>
          <a:xfrm>
            <a:off x="457200" y="274637"/>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lIns="91425" tIns="91425" rIns="91425" bIns="91425" anchor="ctr" anchorCtr="0">
            <a:noAutofit/>
          </a:bodyPr>
          <a:lstStyle/>
          <a:p>
            <a:pPr>
              <a:spcBef>
                <a:spcPts val="0"/>
              </a:spcBef>
              <a:buNone/>
            </a:pPr>
            <a:r>
              <a:rPr lang="en-US" sz="5400" dirty="0" smtClean="0">
                <a:solidFill>
                  <a:schemeClr val="accent1"/>
                </a:solidFill>
              </a:rPr>
              <a:t>Assertiveness Quiz</a:t>
            </a:r>
            <a:endParaRPr sz="5400" dirty="0">
              <a:solidFill>
                <a:schemeClr val="accent1"/>
              </a:solidFill>
            </a:endParaRPr>
          </a:p>
        </p:txBody>
      </p:sp>
      <p:sp>
        <p:nvSpPr>
          <p:cNvPr id="92" name="Shape 92"/>
          <p:cNvSpPr txBox="1">
            <a:spLocks noGrp="1"/>
          </p:cNvSpPr>
          <p:nvPr>
            <p:ph type="body" idx="1"/>
          </p:nvPr>
        </p:nvSpPr>
        <p:spPr>
          <a:xfrm>
            <a:off x="457200" y="1600200"/>
            <a:ext cx="8534400" cy="4526100"/>
          </a:xfrm>
          <a:prstGeom prst="rect">
            <a:avLst/>
          </a:prstGeom>
        </p:spPr>
        <p:txBody>
          <a:bodyPr lIns="91425" tIns="91425" rIns="91425" bIns="91425" anchor="t" anchorCtr="0">
            <a:noAutofit/>
          </a:bodyPr>
          <a:lstStyle/>
          <a:p>
            <a:pPr>
              <a:spcBef>
                <a:spcPts val="0"/>
              </a:spcBef>
              <a:buNone/>
            </a:pPr>
            <a:r>
              <a:rPr lang="en-US" dirty="0">
                <a:solidFill>
                  <a:schemeClr val="accent1"/>
                </a:solidFill>
              </a:rPr>
              <a:t>Place a number next to each item:   1=never; 2=occasionally; 3=sometimes; 4=usually; </a:t>
            </a:r>
            <a:r>
              <a:rPr lang="en-US" dirty="0" smtClean="0">
                <a:solidFill>
                  <a:schemeClr val="accent1"/>
                </a:solidFill>
              </a:rPr>
              <a:t>5=always</a:t>
            </a:r>
          </a:p>
          <a:p>
            <a:pPr>
              <a:spcBef>
                <a:spcPts val="0"/>
              </a:spcBef>
              <a:buNone/>
            </a:pPr>
            <a:endParaRPr lang="en-US" dirty="0" smtClean="0">
              <a:solidFill>
                <a:schemeClr val="accent1"/>
              </a:solidFill>
            </a:endParaRPr>
          </a:p>
          <a:p>
            <a:pPr>
              <a:spcBef>
                <a:spcPts val="0"/>
              </a:spcBef>
              <a:buNone/>
            </a:pPr>
            <a:r>
              <a:rPr lang="en-US" dirty="0" smtClean="0">
                <a:solidFill>
                  <a:schemeClr val="accent1"/>
                </a:solidFill>
              </a:rPr>
              <a:t>___ </a:t>
            </a:r>
            <a:r>
              <a:rPr lang="en-US" dirty="0">
                <a:solidFill>
                  <a:schemeClr val="accent1"/>
                </a:solidFill>
              </a:rPr>
              <a:t>1. I ask others to do things without feeling guilty or anxious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2. When asked to do something I don't want to do, I say no without feeling guilty or anxious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3. I confidently express my honest opinions to authority figures (such as family or a boss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4. When I experience powerful feelings (anger, frustration, happiness), I can express </a:t>
            </a:r>
            <a:r>
              <a:rPr lang="en-US" dirty="0" smtClean="0">
                <a:solidFill>
                  <a:schemeClr val="accent1"/>
                </a:solidFill>
              </a:rPr>
              <a:t>them easily.</a:t>
            </a:r>
          </a:p>
          <a:p>
            <a:pPr>
              <a:spcBef>
                <a:spcPts val="0"/>
              </a:spcBef>
              <a:buNone/>
            </a:pPr>
            <a:r>
              <a:rPr lang="en-US" dirty="0" smtClean="0">
                <a:solidFill>
                  <a:schemeClr val="accent1"/>
                </a:solidFill>
              </a:rPr>
              <a:t>___ </a:t>
            </a:r>
            <a:r>
              <a:rPr lang="en-US" dirty="0">
                <a:solidFill>
                  <a:schemeClr val="accent1"/>
                </a:solidFill>
              </a:rPr>
              <a:t>5. When I express anger, I do so without blaming others for "making me mad</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6. I am comfortable speaking up when I am in a group situation</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7. If I disagree with the majority opinion in a meeting, I can "stick to my guns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8. When I make a mistake, I admit it</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9. I tell others when their behavior creates a problem for me</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10. Meeting new people is something I do with ease and comfort</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11. When discussing my beliefs, I do so without labeling other people's opinions. </a:t>
            </a:r>
            <a:endParaRPr lang="en-US" dirty="0" smtClean="0">
              <a:solidFill>
                <a:schemeClr val="accent1"/>
              </a:solidFill>
            </a:endParaRPr>
          </a:p>
          <a:p>
            <a:pPr>
              <a:spcBef>
                <a:spcPts val="0"/>
              </a:spcBef>
              <a:buNone/>
            </a:pPr>
            <a:r>
              <a:rPr lang="en-US" dirty="0" smtClean="0">
                <a:solidFill>
                  <a:schemeClr val="accent1"/>
                </a:solidFill>
              </a:rPr>
              <a:t>___ </a:t>
            </a:r>
            <a:r>
              <a:rPr lang="en-US" dirty="0">
                <a:solidFill>
                  <a:schemeClr val="accent1"/>
                </a:solidFill>
              </a:rPr>
              <a:t>12. I believe that most people are capable and can be trusted, and I have no trouble </a:t>
            </a:r>
            <a:r>
              <a:rPr lang="en-US" dirty="0" smtClean="0">
                <a:solidFill>
                  <a:schemeClr val="accent1"/>
                </a:solidFill>
              </a:rPr>
              <a:t>delegating.</a:t>
            </a:r>
          </a:p>
          <a:p>
            <a:pPr>
              <a:spcBef>
                <a:spcPts val="0"/>
              </a:spcBef>
              <a:buNone/>
            </a:pPr>
            <a:r>
              <a:rPr lang="en-US" dirty="0" smtClean="0">
                <a:solidFill>
                  <a:schemeClr val="accent1"/>
                </a:solidFill>
              </a:rPr>
              <a:t>___ </a:t>
            </a:r>
            <a:r>
              <a:rPr lang="en-US" dirty="0">
                <a:solidFill>
                  <a:schemeClr val="accent1"/>
                </a:solidFill>
              </a:rPr>
              <a:t>13. When thinking about doing something I have never done, I feel confident that I can do it</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14. I believe my needs are just as important as the needs of others</a:t>
            </a:r>
            <a:r>
              <a:rPr lang="en-US" dirty="0" smtClean="0">
                <a:solidFill>
                  <a:schemeClr val="accent1"/>
                </a:solidFill>
              </a:rPr>
              <a:t>.</a:t>
            </a:r>
          </a:p>
          <a:p>
            <a:pPr>
              <a:spcBef>
                <a:spcPts val="0"/>
              </a:spcBef>
              <a:buNone/>
            </a:pPr>
            <a:r>
              <a:rPr lang="en-US" dirty="0" smtClean="0">
                <a:solidFill>
                  <a:schemeClr val="accent1"/>
                </a:solidFill>
              </a:rPr>
              <a:t>___ </a:t>
            </a:r>
            <a:r>
              <a:rPr lang="en-US" dirty="0">
                <a:solidFill>
                  <a:schemeClr val="accent1"/>
                </a:solidFill>
              </a:rPr>
              <a:t>TOTAL SCORE (sum of all 14 answers</a:t>
            </a:r>
            <a:r>
              <a:rPr lang="en-US" dirty="0" smtClean="0">
                <a:solidFill>
                  <a:schemeClr val="accent1"/>
                </a:solidFill>
              </a:rPr>
              <a:t>)</a:t>
            </a:r>
          </a:p>
          <a:p>
            <a:pPr>
              <a:spcBef>
                <a:spcPts val="0"/>
              </a:spcBef>
              <a:buNone/>
            </a:pPr>
            <a:endParaRPr lang="en-US" dirty="0">
              <a:solidFill>
                <a:schemeClr val="accent1"/>
              </a:solidFill>
            </a:endParaRPr>
          </a:p>
          <a:p>
            <a:pPr>
              <a:spcBef>
                <a:spcPts val="0"/>
              </a:spcBef>
              <a:buNone/>
            </a:pPr>
            <a:r>
              <a:rPr lang="en-US" dirty="0" smtClean="0">
                <a:solidFill>
                  <a:schemeClr val="accent1"/>
                </a:solidFill>
              </a:rPr>
              <a:t>WHAT </a:t>
            </a:r>
            <a:r>
              <a:rPr lang="en-US" dirty="0">
                <a:solidFill>
                  <a:schemeClr val="accent1"/>
                </a:solidFill>
              </a:rPr>
              <a:t>YOUR SCORE MEANS 55 + : You are assertive most of the time and handle most situations well. 40 to 55: You are fairly assertive. 25 to 40: You can be assertive in some situations but your usual response is either non-assertive or aggressive.10 to 25: You have difficulty being assertive.</a:t>
            </a:r>
            <a:endParaRPr dirty="0">
              <a:solidFill>
                <a:schemeClr val="accent1"/>
              </a:solidFill>
            </a:endParaRP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Shape 97"/>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4400" b="0" i="0" u="none" strike="noStrike" cap="none" baseline="0">
                <a:solidFill>
                  <a:schemeClr val="accent1"/>
                </a:solidFill>
                <a:latin typeface="Calibri"/>
                <a:ea typeface="Calibri"/>
                <a:cs typeface="Calibri"/>
                <a:sym typeface="Calibri"/>
              </a:rPr>
              <a:t>What is Professional Assertiveness</a:t>
            </a:r>
          </a:p>
        </p:txBody>
      </p:sp>
      <p:sp>
        <p:nvSpPr>
          <p:cNvPr id="98" name="Shape 98"/>
          <p:cNvSpPr txBox="1">
            <a:spLocks noGrp="1"/>
          </p:cNvSpPr>
          <p:nvPr>
            <p:ph type="body" idx="1"/>
          </p:nvPr>
        </p:nvSpPr>
        <p:spPr>
          <a:xfrm>
            <a:off x="457200" y="1600200"/>
            <a:ext cx="8229600" cy="4525963"/>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chemeClr val="accent1"/>
              </a:buClr>
              <a:buSzPct val="100000"/>
              <a:buFont typeface="Arial"/>
              <a:buChar char="•"/>
            </a:pPr>
            <a:r>
              <a:rPr lang="en-US" sz="2700" b="0" i="0" u="none" strike="noStrike" cap="none" baseline="0">
                <a:solidFill>
                  <a:schemeClr val="accent1"/>
                </a:solidFill>
                <a:latin typeface="Calibri"/>
                <a:ea typeface="Calibri"/>
                <a:cs typeface="Calibri"/>
                <a:sym typeface="Calibri"/>
              </a:rPr>
              <a:t>Professional assertiveness is defined as "a form of behavior characterized by a confident declaration or affirmation of a statement." It is a form of persuasive communication achieved through open, direct, and honest communication, valuing others, listening, problem solving, setting boundaries, and negotiating.  It includes respecting yourself and other people, seeing people as equal to you (not more or less important than you), compromising, and standing up for your rights without violating others' rights.  It does not mean that you always get what you want.</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02"/>
        <p:cNvGrpSpPr/>
        <p:nvPr/>
      </p:nvGrpSpPr>
      <p:grpSpPr>
        <a:xfrm>
          <a:off x="0" y="0"/>
          <a:ext cx="0" cy="0"/>
          <a:chOff x="0" y="0"/>
          <a:chExt cx="0" cy="0"/>
        </a:xfrm>
      </p:grpSpPr>
      <p:sp>
        <p:nvSpPr>
          <p:cNvPr id="103" name="Shape 103"/>
          <p:cNvSpPr txBox="1">
            <a:spLocks noGrp="1"/>
          </p:cNvSpPr>
          <p:nvPr>
            <p:ph type="body" idx="1"/>
          </p:nvPr>
        </p:nvSpPr>
        <p:spPr>
          <a:xfrm>
            <a:off x="457200" y="1600200"/>
            <a:ext cx="8229600" cy="5257799"/>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chemeClr val="accent1"/>
              </a:buClr>
              <a:buSzPct val="100000"/>
              <a:buFont typeface="Arial"/>
              <a:buChar char="•"/>
            </a:pPr>
            <a:r>
              <a:rPr lang="en-US" sz="3200" b="0" i="0" u="none" strike="noStrike" cap="none" baseline="0">
                <a:solidFill>
                  <a:schemeClr val="accent1"/>
                </a:solidFill>
                <a:latin typeface="Calibri"/>
                <a:ea typeface="Calibri"/>
                <a:cs typeface="Calibri"/>
                <a:sym typeface="Calibri"/>
              </a:rPr>
              <a:t>As you go through  this lesson and learn how to be more assertive, keep in mind that you can change yourself but you can't change other people!</a:t>
            </a:r>
          </a:p>
          <a:p>
            <a:pPr marL="342900" marR="0" lvl="0" indent="-342900" algn="l" rtl="0">
              <a:lnSpc>
                <a:spcPct val="90000"/>
              </a:lnSpc>
              <a:spcBef>
                <a:spcPts val="640"/>
              </a:spcBef>
              <a:buClr>
                <a:schemeClr val="accent1"/>
              </a:buClr>
              <a:buSzPct val="100000"/>
              <a:buFont typeface="Arial"/>
              <a:buChar char="•"/>
            </a:pPr>
            <a:r>
              <a:rPr lang="en-US" sz="3200" b="0" i="0" u="none" strike="noStrike" cap="none" baseline="0">
                <a:solidFill>
                  <a:schemeClr val="accent1"/>
                </a:solidFill>
                <a:latin typeface="Calibri"/>
                <a:ea typeface="Calibri"/>
                <a:cs typeface="Calibri"/>
                <a:sym typeface="Calibri"/>
              </a:rPr>
              <a:t>Even if you don't get the outcome you want with  your newly developed skills, you will have the satisfaction of knowing that you handled the situation appropriately.  Therefore, satisfaction in a job well done is one of the benefits of professional assertiveness.  Let's discuss the other benefits.</a:t>
            </a:r>
          </a:p>
          <a:p>
            <a:pPr marL="342900" marR="0" lvl="0" indent="-139700" algn="l" rtl="0">
              <a:lnSpc>
                <a:spcPct val="90000"/>
              </a:lnSpc>
              <a:spcBef>
                <a:spcPts val="640"/>
              </a:spcBef>
              <a:buClr>
                <a:schemeClr val="dk1"/>
              </a:buClr>
              <a:buFont typeface="Arial"/>
              <a:buNone/>
            </a:pPr>
            <a:endParaRPr sz="3200" b="0" i="0" u="none" strike="noStrike" cap="none" baseline="0">
              <a:solidFill>
                <a:schemeClr val="accent1"/>
              </a:solidFill>
              <a:latin typeface="Calibri"/>
              <a:ea typeface="Calibri"/>
              <a:cs typeface="Calibri"/>
              <a:sym typeface="Calibri"/>
            </a:endParaRPr>
          </a:p>
        </p:txBody>
      </p:sp>
      <p:sp>
        <p:nvSpPr>
          <p:cNvPr id="104" name="Shape 104"/>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3950" b="0" i="0" u="none" strike="noStrike" cap="none" baseline="0">
                <a:solidFill>
                  <a:schemeClr val="accent1"/>
                </a:solidFill>
                <a:latin typeface="Calibri"/>
                <a:ea typeface="Calibri"/>
                <a:cs typeface="Calibri"/>
                <a:sym typeface="Calibri"/>
              </a:rPr>
              <a:t>What is Professional Assertiveness cont.</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08"/>
        <p:cNvGrpSpPr/>
        <p:nvPr/>
      </p:nvGrpSpPr>
      <p:grpSpPr>
        <a:xfrm>
          <a:off x="0" y="0"/>
          <a:ext cx="0" cy="0"/>
          <a:chOff x="0" y="0"/>
          <a:chExt cx="0" cy="0"/>
        </a:xfrm>
      </p:grpSpPr>
      <p:sp>
        <p:nvSpPr>
          <p:cNvPr id="109" name="Shape 109"/>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4400" b="0" i="0" u="none" strike="noStrike" cap="none" baseline="0">
                <a:solidFill>
                  <a:schemeClr val="accent1"/>
                </a:solidFill>
                <a:latin typeface="Calibri"/>
                <a:ea typeface="Calibri"/>
                <a:cs typeface="Calibri"/>
                <a:sym typeface="Calibri"/>
              </a:rPr>
              <a:t>What are the Benefits?</a:t>
            </a:r>
          </a:p>
        </p:txBody>
      </p:sp>
      <p:sp>
        <p:nvSpPr>
          <p:cNvPr id="110" name="Shape 110"/>
          <p:cNvSpPr txBox="1">
            <a:spLocks noGrp="1"/>
          </p:cNvSpPr>
          <p:nvPr>
            <p:ph type="body" idx="1"/>
          </p:nvPr>
        </p:nvSpPr>
        <p:spPr>
          <a:xfrm>
            <a:off x="457200" y="1600200"/>
            <a:ext cx="8229600" cy="5257799"/>
          </a:xfrm>
          <a:prstGeom prst="rect">
            <a:avLst/>
          </a:prstGeom>
          <a:noFill/>
          <a:ln>
            <a:noFill/>
          </a:ln>
        </p:spPr>
        <p:txBody>
          <a:bodyPr lIns="91425" tIns="45700" rIns="91425" bIns="45700" anchor="t" anchorCtr="0">
            <a:noAutofit/>
          </a:bodyPr>
          <a:lstStyle/>
          <a:p>
            <a:pPr marL="342900" marR="0" lvl="0" indent="-342900" algn="l" rtl="0">
              <a:lnSpc>
                <a:spcPct val="80000"/>
              </a:lnSpc>
              <a:spcBef>
                <a:spcPts val="0"/>
              </a:spcBef>
              <a:buClr>
                <a:schemeClr val="accent1"/>
              </a:buClr>
              <a:buSzPct val="100000"/>
              <a:buFont typeface="Arial"/>
              <a:buChar char="•"/>
            </a:pPr>
            <a:r>
              <a:rPr lang="en-US" sz="2700" b="0" i="0" u="none" strike="noStrike" cap="none" baseline="0">
                <a:solidFill>
                  <a:schemeClr val="accent1"/>
                </a:solidFill>
                <a:latin typeface="Calibri"/>
                <a:ea typeface="Calibri"/>
                <a:cs typeface="Calibri"/>
                <a:sym typeface="Calibri"/>
              </a:rPr>
              <a:t>Becoming more assertive allows you to:</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set boundaries with aggressive people</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speak up confidently on your own behalf</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express your ideas and show your value</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gain self-confidence and self-esteem</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gain more job satisfaction</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understand your feelings</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earn respect</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create win-win situations</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improve the way you communicate</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improve decision making skills</a:t>
            </a:r>
          </a:p>
          <a:p>
            <a:pPr marL="742950" marR="0" lvl="1" indent="-285750" algn="l" rtl="0">
              <a:lnSpc>
                <a:spcPct val="80000"/>
              </a:lnSpc>
              <a:spcBef>
                <a:spcPts val="480"/>
              </a:spcBef>
              <a:buClr>
                <a:schemeClr val="accent1"/>
              </a:buClr>
              <a:buSzPct val="100000"/>
              <a:buFont typeface="Arial"/>
              <a:buChar char="–"/>
            </a:pPr>
            <a:r>
              <a:rPr lang="en-US" sz="2400" b="0" i="0" u="none" strike="noStrike" cap="none" baseline="0">
                <a:solidFill>
                  <a:schemeClr val="accent1"/>
                </a:solidFill>
                <a:latin typeface="Calibri"/>
                <a:ea typeface="Calibri"/>
                <a:cs typeface="Calibri"/>
                <a:sym typeface="Calibri"/>
              </a:rPr>
              <a:t>make honest relationships</a:t>
            </a:r>
          </a:p>
          <a:p>
            <a:pPr marL="342900" marR="0" lvl="0" indent="-342900" algn="l" rtl="0">
              <a:lnSpc>
                <a:spcPct val="80000"/>
              </a:lnSpc>
              <a:spcBef>
                <a:spcPts val="540"/>
              </a:spcBef>
              <a:buClr>
                <a:schemeClr val="accent1"/>
              </a:buClr>
              <a:buSzPct val="100000"/>
              <a:buFont typeface="Arial"/>
              <a:buChar char="•"/>
            </a:pPr>
            <a:r>
              <a:rPr lang="en-US" sz="2700" b="0" i="0" u="none" strike="noStrike" cap="none" baseline="0">
                <a:solidFill>
                  <a:schemeClr val="accent1"/>
                </a:solidFill>
                <a:latin typeface="Calibri"/>
                <a:ea typeface="Calibri"/>
                <a:cs typeface="Calibri"/>
                <a:sym typeface="Calibri"/>
              </a:rPr>
              <a:t>But how do you become more assertive?  Let's explore the ways to improve professional assertiveness next.</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14"/>
        <p:cNvGrpSpPr/>
        <p:nvPr/>
      </p:nvGrpSpPr>
      <p:grpSpPr>
        <a:xfrm>
          <a:off x="0" y="0"/>
          <a:ext cx="0" cy="0"/>
          <a:chOff x="0" y="0"/>
          <a:chExt cx="0" cy="0"/>
        </a:xfrm>
      </p:grpSpPr>
      <p:sp>
        <p:nvSpPr>
          <p:cNvPr id="115" name="Shape 115"/>
          <p:cNvSpPr txBox="1">
            <a:spLocks noGrp="1"/>
          </p:cNvSpPr>
          <p:nvPr>
            <p:ph type="title"/>
          </p:nvPr>
        </p:nvSpPr>
        <p:spPr>
          <a:xfrm>
            <a:off x="457200" y="274637"/>
            <a:ext cx="8229600" cy="1143000"/>
          </a:xfrm>
          <a:prstGeom prst="rect">
            <a:avLst/>
          </a:prstGeom>
          <a:solidFill>
            <a:schemeClr val="lt1"/>
          </a:solidFill>
          <a:ln w="25400" cap="flat">
            <a:solidFill>
              <a:schemeClr val="accent1"/>
            </a:solidFill>
            <a:prstDash val="solid"/>
            <a:round/>
            <a:headEnd type="none" w="med" len="med"/>
            <a:tailEnd type="none" w="med" len="med"/>
          </a:ln>
        </p:spPr>
        <p:txBody>
          <a:bodyPr lIns="91425" tIns="45700" rIns="91425" bIns="45700" anchor="ctr" anchorCtr="0">
            <a:noAutofit/>
          </a:bodyPr>
          <a:lstStyle/>
          <a:p>
            <a:pPr marL="0" marR="0" lvl="0" indent="0" algn="ctr" rtl="0">
              <a:spcBef>
                <a:spcPts val="0"/>
              </a:spcBef>
              <a:buClr>
                <a:schemeClr val="accent1"/>
              </a:buClr>
              <a:buSzPct val="25000"/>
              <a:buFont typeface="Calibri"/>
              <a:buNone/>
            </a:pPr>
            <a:r>
              <a:rPr lang="en-US" sz="4400" b="0" i="0" u="none" strike="noStrike" cap="none" baseline="0">
                <a:solidFill>
                  <a:schemeClr val="accent1"/>
                </a:solidFill>
                <a:latin typeface="Calibri"/>
                <a:ea typeface="Calibri"/>
                <a:cs typeface="Calibri"/>
                <a:sym typeface="Calibri"/>
              </a:rPr>
              <a:t>Improve Your Assertiveness</a:t>
            </a:r>
          </a:p>
        </p:txBody>
      </p:sp>
      <p:sp>
        <p:nvSpPr>
          <p:cNvPr id="116" name="Shape 116"/>
          <p:cNvSpPr txBox="1">
            <a:spLocks noGrp="1"/>
          </p:cNvSpPr>
          <p:nvPr>
            <p:ph type="body" idx="1"/>
          </p:nvPr>
        </p:nvSpPr>
        <p:spPr>
          <a:xfrm>
            <a:off x="457200" y="1600200"/>
            <a:ext cx="8229600" cy="4800599"/>
          </a:xfrm>
          <a:prstGeom prst="rect">
            <a:avLst/>
          </a:prstGeom>
          <a:noFill/>
          <a:ln>
            <a:noFill/>
          </a:ln>
        </p:spPr>
        <p:txBody>
          <a:bodyPr lIns="91425" tIns="45700" rIns="91425" bIns="45700" anchor="t" anchorCtr="0">
            <a:noAutofit/>
          </a:bodyPr>
          <a:lstStyle/>
          <a:p>
            <a:pPr marL="342900" marR="0" lvl="0" indent="-342900" algn="l" rtl="0">
              <a:lnSpc>
                <a:spcPct val="90000"/>
              </a:lnSpc>
              <a:spcBef>
                <a:spcPts val="0"/>
              </a:spcBef>
              <a:buClr>
                <a:schemeClr val="accent1"/>
              </a:buClr>
              <a:buSzPct val="100000"/>
              <a:buFont typeface="Arial"/>
              <a:buChar char="•"/>
            </a:pPr>
            <a:r>
              <a:rPr lang="en-US" sz="3200" b="0" i="0" u="none" strike="noStrike" cap="none" baseline="0" dirty="0">
                <a:solidFill>
                  <a:schemeClr val="accent1"/>
                </a:solidFill>
                <a:latin typeface="Calibri"/>
                <a:ea typeface="Calibri"/>
                <a:cs typeface="Calibri"/>
                <a:sym typeface="Calibri"/>
              </a:rPr>
              <a:t>Do you find it difficult to say "No?“</a:t>
            </a:r>
          </a:p>
          <a:p>
            <a:pPr marL="342900" marR="0" lvl="0" indent="-342900" algn="l" rtl="0">
              <a:lnSpc>
                <a:spcPct val="90000"/>
              </a:lnSpc>
              <a:spcBef>
                <a:spcPts val="640"/>
              </a:spcBef>
              <a:buClr>
                <a:schemeClr val="accent1"/>
              </a:buClr>
              <a:buSzPct val="100000"/>
              <a:buFont typeface="Arial"/>
              <a:buChar char="•"/>
            </a:pPr>
            <a:r>
              <a:rPr lang="en-US" sz="3200" b="0" i="0" u="none" strike="noStrike" cap="none" baseline="0" dirty="0">
                <a:solidFill>
                  <a:schemeClr val="accent1"/>
                </a:solidFill>
                <a:latin typeface="Calibri"/>
                <a:ea typeface="Calibri"/>
                <a:cs typeface="Calibri"/>
                <a:sym typeface="Calibri"/>
              </a:rPr>
              <a:t>Can you ask for what you want?</a:t>
            </a:r>
          </a:p>
          <a:p>
            <a:pPr marL="342900" marR="0" lvl="0" indent="-342900" algn="l" rtl="0">
              <a:lnSpc>
                <a:spcPct val="90000"/>
              </a:lnSpc>
              <a:spcBef>
                <a:spcPts val="640"/>
              </a:spcBef>
              <a:buClr>
                <a:schemeClr val="accent1"/>
              </a:buClr>
              <a:buSzPct val="100000"/>
              <a:buFont typeface="Arial"/>
              <a:buChar char="•"/>
            </a:pPr>
            <a:r>
              <a:rPr lang="en-US" sz="3200" b="0" i="0" u="none" strike="noStrike" cap="none" baseline="0" dirty="0">
                <a:solidFill>
                  <a:schemeClr val="accent1"/>
                </a:solidFill>
                <a:latin typeface="Calibri"/>
                <a:ea typeface="Calibri"/>
                <a:cs typeface="Calibri"/>
                <a:sym typeface="Calibri"/>
              </a:rPr>
              <a:t>Do you feel like a doormat?</a:t>
            </a:r>
          </a:p>
          <a:p>
            <a:pPr marL="342900" marR="0" lvl="0" indent="-342900" algn="l" rtl="0">
              <a:lnSpc>
                <a:spcPct val="90000"/>
              </a:lnSpc>
              <a:spcBef>
                <a:spcPts val="640"/>
              </a:spcBef>
              <a:buClr>
                <a:schemeClr val="accent1"/>
              </a:buClr>
              <a:buSzPct val="100000"/>
              <a:buFont typeface="Arial"/>
              <a:buChar char="•"/>
            </a:pPr>
            <a:r>
              <a:rPr lang="en-US" sz="3200" b="0" i="0" u="none" strike="noStrike" cap="none" baseline="0" dirty="0">
                <a:solidFill>
                  <a:schemeClr val="accent1"/>
                </a:solidFill>
                <a:latin typeface="Calibri"/>
                <a:ea typeface="Calibri"/>
                <a:cs typeface="Calibri"/>
                <a:sym typeface="Calibri"/>
              </a:rPr>
              <a:t>Do you feel guilty if you aren't nice enough?</a:t>
            </a:r>
          </a:p>
          <a:p>
            <a:pPr marL="0" marR="0" lvl="0" indent="0" algn="l" rtl="0">
              <a:lnSpc>
                <a:spcPct val="90000"/>
              </a:lnSpc>
              <a:spcBef>
                <a:spcPts val="640"/>
              </a:spcBef>
              <a:buClr>
                <a:schemeClr val="accent1"/>
              </a:buClr>
              <a:buSzPct val="100000"/>
              <a:buNone/>
            </a:pPr>
            <a:endParaRPr lang="en-US" sz="3200" b="0" i="0" u="none" strike="noStrike" cap="none" baseline="0" dirty="0" smtClean="0">
              <a:solidFill>
                <a:schemeClr val="accent1"/>
              </a:solidFill>
              <a:latin typeface="Calibri"/>
              <a:ea typeface="Calibri"/>
              <a:cs typeface="Calibri"/>
              <a:sym typeface="Calibri"/>
            </a:endParaRPr>
          </a:p>
          <a:p>
            <a:pPr marL="0" marR="0" lvl="0" indent="0" algn="ctr" rtl="0">
              <a:lnSpc>
                <a:spcPct val="90000"/>
              </a:lnSpc>
              <a:spcBef>
                <a:spcPts val="640"/>
              </a:spcBef>
              <a:buClr>
                <a:schemeClr val="accent1"/>
              </a:buClr>
              <a:buSzPct val="100000"/>
              <a:buNone/>
            </a:pPr>
            <a:r>
              <a:rPr lang="en-US" sz="3200" b="0" i="0" u="none" strike="noStrike" cap="none" baseline="0" dirty="0" smtClean="0">
                <a:solidFill>
                  <a:schemeClr val="accent1"/>
                </a:solidFill>
                <a:latin typeface="Calibri"/>
                <a:ea typeface="Calibri"/>
                <a:cs typeface="Calibri"/>
                <a:sym typeface="Calibri"/>
              </a:rPr>
              <a:t>Everyone </a:t>
            </a:r>
            <a:r>
              <a:rPr lang="en-US" sz="3200" b="0" i="0" u="none" strike="noStrike" cap="none" baseline="0" dirty="0">
                <a:solidFill>
                  <a:schemeClr val="accent1"/>
                </a:solidFill>
                <a:latin typeface="Calibri"/>
                <a:ea typeface="Calibri"/>
                <a:cs typeface="Calibri"/>
                <a:sym typeface="Calibri"/>
              </a:rPr>
              <a:t>can stand to improve their assertiveness skills.  However, if you scored low on the assertiveness quiz or answer "Yes" to the questions above, you will likely want to pay close attention to the following ways to improve your assertiveness.</a:t>
            </a: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3600" dirty="0" smtClean="0">
                <a:solidFill>
                  <a:schemeClr val="accent1"/>
                </a:solidFill>
              </a:rPr>
              <a:t>Ways to Improve Assertiveness</a:t>
            </a:r>
            <a:endParaRPr lang="en-US" sz="3600" dirty="0">
              <a:solidFill>
                <a:schemeClr val="accent1"/>
              </a:solidFill>
            </a:endParaRPr>
          </a:p>
        </p:txBody>
      </p:sp>
      <p:sp>
        <p:nvSpPr>
          <p:cNvPr id="3" name="Text Placeholder 2"/>
          <p:cNvSpPr>
            <a:spLocks noGrp="1"/>
          </p:cNvSpPr>
          <p:nvPr>
            <p:ph type="body" idx="1"/>
          </p:nvPr>
        </p:nvSpPr>
        <p:spPr>
          <a:xfrm>
            <a:off x="457200" y="2514600"/>
            <a:ext cx="8229600" cy="3352800"/>
          </a:xfrm>
        </p:spPr>
        <p:txBody>
          <a:bodyPr/>
          <a:lstStyle/>
          <a:p>
            <a:r>
              <a:rPr lang="en-US" sz="2400" dirty="0" smtClean="0">
                <a:solidFill>
                  <a:schemeClr val="accent1"/>
                </a:solidFill>
              </a:rPr>
              <a:t>Assertive Verbal Responses</a:t>
            </a:r>
          </a:p>
          <a:p>
            <a:endParaRPr lang="en-US" sz="2400" dirty="0">
              <a:solidFill>
                <a:schemeClr val="accent1"/>
              </a:solidFill>
            </a:endParaRPr>
          </a:p>
          <a:p>
            <a:r>
              <a:rPr lang="en-US" sz="2400" dirty="0" smtClean="0">
                <a:solidFill>
                  <a:schemeClr val="accent1"/>
                </a:solidFill>
              </a:rPr>
              <a:t>How to Show Your Anger Constructively </a:t>
            </a:r>
          </a:p>
          <a:p>
            <a:endParaRPr lang="en-US" sz="2400" dirty="0">
              <a:solidFill>
                <a:schemeClr val="accent1"/>
              </a:solidFill>
            </a:endParaRPr>
          </a:p>
          <a:p>
            <a:r>
              <a:rPr lang="en-US" sz="2400" dirty="0" smtClean="0">
                <a:solidFill>
                  <a:schemeClr val="accent1"/>
                </a:solidFill>
              </a:rPr>
              <a:t>How to Speak Up for Yourself Without Being Aggressive</a:t>
            </a:r>
          </a:p>
          <a:p>
            <a:endParaRPr lang="en-US" sz="2400" dirty="0">
              <a:solidFill>
                <a:schemeClr val="accent1"/>
              </a:solidFill>
            </a:endParaRPr>
          </a:p>
          <a:p>
            <a:r>
              <a:rPr lang="en-US" sz="2400" dirty="0" smtClean="0">
                <a:solidFill>
                  <a:schemeClr val="accent1"/>
                </a:solidFill>
              </a:rPr>
              <a:t>The Step-by-Step Approach to Assertive Communication</a:t>
            </a:r>
            <a:endParaRPr lang="en-US" sz="2400" dirty="0">
              <a:solidFill>
                <a:schemeClr val="accent1"/>
              </a:solidFill>
            </a:endParaRPr>
          </a:p>
        </p:txBody>
      </p:sp>
    </p:spTree>
    <p:extLst>
      <p:ext uri="{BB962C8B-B14F-4D97-AF65-F5344CB8AC3E}">
        <p14:creationId xmlns:p14="http://schemas.microsoft.com/office/powerpoint/2010/main" val="36662765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1"/>
          </a:lnRef>
          <a:fillRef idx="1">
            <a:schemeClr val="lt1"/>
          </a:fillRef>
          <a:effectRef idx="0">
            <a:schemeClr val="accent1"/>
          </a:effectRef>
          <a:fontRef idx="minor">
            <a:schemeClr val="dk1"/>
          </a:fontRef>
        </p:style>
        <p:txBody>
          <a:bodyPr/>
          <a:lstStyle/>
          <a:p>
            <a:r>
              <a:rPr lang="en-US" sz="4000" dirty="0" smtClean="0">
                <a:solidFill>
                  <a:schemeClr val="accent1"/>
                </a:solidFill>
              </a:rPr>
              <a:t>Assertive Verbal Responses</a:t>
            </a:r>
            <a:endParaRPr lang="en-US" sz="4000" dirty="0">
              <a:solidFill>
                <a:schemeClr val="accent1"/>
              </a:solidFill>
            </a:endParaRPr>
          </a:p>
        </p:txBody>
      </p:sp>
      <p:sp>
        <p:nvSpPr>
          <p:cNvPr id="3" name="Text Placeholder 2"/>
          <p:cNvSpPr>
            <a:spLocks noGrp="1"/>
          </p:cNvSpPr>
          <p:nvPr>
            <p:ph type="body" idx="1"/>
          </p:nvPr>
        </p:nvSpPr>
        <p:spPr/>
        <p:txBody>
          <a:bodyPr/>
          <a:lstStyle/>
          <a:p>
            <a:pPr marL="203200" indent="0">
              <a:buNone/>
            </a:pPr>
            <a:r>
              <a:rPr lang="en-US" sz="1600" dirty="0" smtClean="0">
                <a:solidFill>
                  <a:schemeClr val="accent1"/>
                </a:solidFill>
              </a:rPr>
              <a:t>The 4 verbal ways to respond assertively are:</a:t>
            </a:r>
          </a:p>
          <a:p>
            <a:pPr marL="203200" indent="0">
              <a:buNone/>
            </a:pPr>
            <a:r>
              <a:rPr lang="en-US" dirty="0" smtClean="0">
                <a:solidFill>
                  <a:schemeClr val="accent1"/>
                </a:solidFill>
              </a:rPr>
              <a:t>	1. If you are wrong, admit it.</a:t>
            </a:r>
          </a:p>
          <a:p>
            <a:pPr marL="203200" indent="0">
              <a:buNone/>
            </a:pPr>
            <a:r>
              <a:rPr lang="en-US" dirty="0" smtClean="0">
                <a:solidFill>
                  <a:schemeClr val="accent1"/>
                </a:solidFill>
              </a:rPr>
              <a:t>	2. Acknowledge the person’s feelings.</a:t>
            </a:r>
          </a:p>
          <a:p>
            <a:pPr marL="203200" indent="0">
              <a:buNone/>
            </a:pPr>
            <a:r>
              <a:rPr lang="en-US" dirty="0" smtClean="0">
                <a:solidFill>
                  <a:schemeClr val="accent1"/>
                </a:solidFill>
              </a:rPr>
              <a:t>	3. Assert yourself about the other person’s aggression</a:t>
            </a:r>
          </a:p>
          <a:p>
            <a:pPr marL="203200" indent="0">
              <a:buNone/>
            </a:pPr>
            <a:r>
              <a:rPr lang="en-US" dirty="0" smtClean="0">
                <a:solidFill>
                  <a:schemeClr val="accent1"/>
                </a:solidFill>
              </a:rPr>
              <a:t>	4. Quickly end the conversation. </a:t>
            </a:r>
          </a:p>
          <a:p>
            <a:pPr marL="203200" indent="0">
              <a:buNone/>
            </a:pPr>
            <a:endParaRPr lang="en-US" dirty="0" smtClean="0">
              <a:solidFill>
                <a:schemeClr val="accent1"/>
              </a:solidFill>
            </a:endParaRPr>
          </a:p>
          <a:p>
            <a:pPr marL="203200" indent="0">
              <a:buNone/>
            </a:pPr>
            <a:r>
              <a:rPr lang="en-US" dirty="0" smtClean="0">
                <a:solidFill>
                  <a:schemeClr val="accent1"/>
                </a:solidFill>
              </a:rPr>
              <a:t>Read the example below and identify each step in the assertive response.</a:t>
            </a:r>
          </a:p>
          <a:p>
            <a:pPr marL="203200" indent="0">
              <a:buNone/>
            </a:pPr>
            <a:endParaRPr lang="en-US" dirty="0">
              <a:solidFill>
                <a:schemeClr val="accent1"/>
              </a:solidFill>
            </a:endParaRPr>
          </a:p>
          <a:p>
            <a:pPr marL="203200" indent="0">
              <a:buNone/>
            </a:pPr>
            <a:r>
              <a:rPr lang="en-US" dirty="0" smtClean="0">
                <a:solidFill>
                  <a:schemeClr val="accent1"/>
                </a:solidFill>
              </a:rPr>
              <a:t>Example: You come out of an important meeting at work and a co-worker comes up to you and says angrily, “You idiot! You said some stupid things in there. Why don’t you use your brain!”</a:t>
            </a:r>
          </a:p>
          <a:p>
            <a:pPr marL="203200" indent="0">
              <a:buNone/>
            </a:pPr>
            <a:endParaRPr lang="en-US" dirty="0">
              <a:solidFill>
                <a:schemeClr val="accent1"/>
              </a:solidFill>
            </a:endParaRPr>
          </a:p>
          <a:p>
            <a:pPr marL="203200" indent="0">
              <a:buNone/>
            </a:pPr>
            <a:r>
              <a:rPr lang="en-US" dirty="0" smtClean="0">
                <a:solidFill>
                  <a:schemeClr val="accent1"/>
                </a:solidFill>
              </a:rPr>
              <a:t>An assertive response, using the four assertive way to respond verbally, is:</a:t>
            </a:r>
          </a:p>
          <a:p>
            <a:pPr marL="203200" indent="0">
              <a:buNone/>
            </a:pPr>
            <a:endParaRPr lang="en-US" dirty="0" smtClean="0">
              <a:solidFill>
                <a:schemeClr val="accent1"/>
              </a:solidFill>
            </a:endParaRPr>
          </a:p>
          <a:p>
            <a:pPr marL="203200" indent="0">
              <a:buNone/>
            </a:pPr>
            <a:r>
              <a:rPr lang="en-US" dirty="0" smtClean="0">
                <a:solidFill>
                  <a:schemeClr val="accent1"/>
                </a:solidFill>
              </a:rPr>
              <a:t>“I’m sorry if I said the wrong thing </a:t>
            </a:r>
            <a:r>
              <a:rPr lang="en-US" sz="1100" dirty="0" smtClean="0">
                <a:solidFill>
                  <a:schemeClr val="accent1"/>
                </a:solidFill>
              </a:rPr>
              <a:t>(1)</a:t>
            </a:r>
            <a:r>
              <a:rPr lang="en-US" dirty="0" smtClean="0">
                <a:solidFill>
                  <a:schemeClr val="accent1"/>
                </a:solidFill>
              </a:rPr>
              <a:t>. I didn’t do it on purpose. It’s obvious that you are upset </a:t>
            </a:r>
            <a:r>
              <a:rPr lang="en-US" sz="1100" dirty="0" smtClean="0">
                <a:solidFill>
                  <a:schemeClr val="accent1"/>
                </a:solidFill>
              </a:rPr>
              <a:t>(2)</a:t>
            </a:r>
            <a:r>
              <a:rPr lang="en-US" dirty="0" smtClean="0">
                <a:solidFill>
                  <a:schemeClr val="accent1"/>
                </a:solidFill>
              </a:rPr>
              <a:t>, but I don’t appreciate your tone and the name calling </a:t>
            </a:r>
            <a:r>
              <a:rPr lang="en-US" sz="1100" dirty="0" smtClean="0">
                <a:solidFill>
                  <a:schemeClr val="accent1"/>
                </a:solidFill>
              </a:rPr>
              <a:t>(3)</a:t>
            </a:r>
            <a:r>
              <a:rPr lang="en-US" dirty="0" smtClean="0">
                <a:solidFill>
                  <a:schemeClr val="accent1"/>
                </a:solidFill>
              </a:rPr>
              <a:t>. I can understand your point without that </a:t>
            </a:r>
            <a:r>
              <a:rPr lang="en-US" sz="1100" dirty="0" smtClean="0">
                <a:solidFill>
                  <a:schemeClr val="accent1"/>
                </a:solidFill>
              </a:rPr>
              <a:t>(4)</a:t>
            </a:r>
            <a:r>
              <a:rPr lang="en-US" dirty="0" smtClean="0">
                <a:solidFill>
                  <a:schemeClr val="accent1"/>
                </a:solidFill>
              </a:rPr>
              <a:t>.”</a:t>
            </a:r>
          </a:p>
        </p:txBody>
      </p:sp>
    </p:spTree>
    <p:extLst>
      <p:ext uri="{BB962C8B-B14F-4D97-AF65-F5344CB8AC3E}">
        <p14:creationId xmlns:p14="http://schemas.microsoft.com/office/powerpoint/2010/main" val="154978376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Verve">
      <a:dk1>
        <a:srgbClr val="000000"/>
      </a:dk1>
      <a:lt1>
        <a:srgbClr val="FFFFFF"/>
      </a:lt1>
      <a:dk2>
        <a:srgbClr val="666666"/>
      </a:dk2>
      <a:lt2>
        <a:srgbClr val="D2D2D2"/>
      </a:lt2>
      <a:accent1>
        <a:srgbClr val="FF388C"/>
      </a:accent1>
      <a:accent2>
        <a:srgbClr val="E40059"/>
      </a:accent2>
      <a:accent3>
        <a:srgbClr val="9C007F"/>
      </a:accent3>
      <a:accent4>
        <a:srgbClr val="68007F"/>
      </a:accent4>
      <a:accent5>
        <a:srgbClr val="005BD3"/>
      </a:accent5>
      <a:accent6>
        <a:srgbClr val="00349E"/>
      </a:accent6>
      <a:hlink>
        <a:srgbClr val="17BBFD"/>
      </a:hlink>
      <a:folHlink>
        <a:srgbClr val="FF79C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64</TotalTime>
  <Words>1383</Words>
  <Application>Microsoft Office PowerPoint</Application>
  <PresentationFormat>On-screen Show (4:3)</PresentationFormat>
  <Paragraphs>138</Paragraphs>
  <Slides>17</Slides>
  <Notes>8</Notes>
  <HiddenSlides>0</HiddenSlides>
  <MMClips>0</MMClips>
  <ScaleCrop>false</ScaleCrop>
  <HeadingPairs>
    <vt:vector size="4" baseType="variant">
      <vt:variant>
        <vt:lpstr>Theme</vt:lpstr>
      </vt:variant>
      <vt:variant>
        <vt:i4>1</vt:i4>
      </vt:variant>
      <vt:variant>
        <vt:lpstr>Slide Titles</vt:lpstr>
      </vt:variant>
      <vt:variant>
        <vt:i4>17</vt:i4>
      </vt:variant>
    </vt:vector>
  </HeadingPairs>
  <TitlesOfParts>
    <vt:vector size="18" baseType="lpstr">
      <vt:lpstr>Office Theme</vt:lpstr>
      <vt:lpstr>Assertiveness In Effective Professional Communication</vt:lpstr>
      <vt:lpstr>Introduction</vt:lpstr>
      <vt:lpstr>Assertiveness Quiz</vt:lpstr>
      <vt:lpstr>What is Professional Assertiveness</vt:lpstr>
      <vt:lpstr>What is Professional Assertiveness cont.</vt:lpstr>
      <vt:lpstr>What are the Benefits?</vt:lpstr>
      <vt:lpstr>Improve Your Assertiveness</vt:lpstr>
      <vt:lpstr>Ways to Improve Assertiveness</vt:lpstr>
      <vt:lpstr>Assertive Verbal Responses</vt:lpstr>
      <vt:lpstr>How to Show Your Anger Constructively </vt:lpstr>
      <vt:lpstr>How to Speak Up For Yourself Without Being Aggressive</vt:lpstr>
      <vt:lpstr>The Step-By-Step Approach to Assertive Communication</vt:lpstr>
      <vt:lpstr>Hurdles </vt:lpstr>
      <vt:lpstr>Practice Methods</vt:lpstr>
      <vt:lpstr>PowerPoint Presentation</vt:lpstr>
      <vt:lpstr>Assertiveness Exercise </vt:lpstr>
      <vt:lpstr>END OF</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Assertiveness In Effective Professional Communication</dc:title>
  <dc:creator>Nichole M. Hollon</dc:creator>
  <cp:lastModifiedBy>Windows User</cp:lastModifiedBy>
  <cp:revision>7</cp:revision>
  <dcterms:modified xsi:type="dcterms:W3CDTF">2014-11-17T21:52:03Z</dcterms:modified>
</cp:coreProperties>
</file>