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9" r:id="rId2"/>
    <p:sldId id="316" r:id="rId3"/>
    <p:sldId id="288" r:id="rId4"/>
    <p:sldId id="295" r:id="rId5"/>
    <p:sldId id="302" r:id="rId6"/>
    <p:sldId id="314" r:id="rId7"/>
  </p:sldIdLst>
  <p:sldSz cx="9144000" cy="6858000" type="letter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91" autoAdjust="0"/>
    <p:restoredTop sz="82976" autoAdjust="0"/>
  </p:normalViewPr>
  <p:slideViewPr>
    <p:cSldViewPr>
      <p:cViewPr varScale="1">
        <p:scale>
          <a:sx n="89" d="100"/>
          <a:sy n="89" d="100"/>
        </p:scale>
        <p:origin x="54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F1F4EF7-F086-4D10-81AD-53AE7DCB744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429" tIns="0" rIns="20429" bIns="0" numCol="1" anchor="t" anchorCtr="0" compatLnSpc="1">
            <a:prstTxWarp prst="textNoShape">
              <a:avLst/>
            </a:prstTxWarp>
          </a:bodyPr>
          <a:lstStyle>
            <a:lvl1pPr>
              <a:defRPr sz="1100" 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3D73691-158E-4B2B-B8AD-143FEFD911A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429" tIns="0" rIns="20429" bIns="0" numCol="1" anchor="t" anchorCtr="0" compatLnSpc="1">
            <a:prstTxWarp prst="textNoShape">
              <a:avLst/>
            </a:prstTxWarp>
          </a:bodyPr>
          <a:lstStyle>
            <a:lvl1pPr algn="r">
              <a:defRPr sz="1100" 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AEBCB12D-EEC3-4BDE-AACD-D2FB789317D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429" tIns="0" rIns="20429" bIns="0" numCol="1" anchor="b" anchorCtr="0" compatLnSpc="1">
            <a:prstTxWarp prst="textNoShape">
              <a:avLst/>
            </a:prstTxWarp>
          </a:bodyPr>
          <a:lstStyle>
            <a:lvl1pPr>
              <a:defRPr sz="1100" 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08D73AFD-7A7D-4003-991C-575F440AC97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429" tIns="0" rIns="20429" bIns="0" numCol="1" anchor="b" anchorCtr="0" compatLnSpc="1">
            <a:prstTxWarp prst="textNoShape">
              <a:avLst/>
            </a:prstTxWarp>
          </a:bodyPr>
          <a:lstStyle>
            <a:lvl1pPr algn="r">
              <a:defRPr sz="1100" i="1"/>
            </a:lvl1pPr>
          </a:lstStyle>
          <a:p>
            <a:pPr>
              <a:defRPr/>
            </a:pPr>
            <a:fld id="{2E1D7E7D-5073-4B8D-AE69-C0BB11F368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15D3B6E1-46EB-4F08-AC13-3021744B58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429" tIns="0" rIns="20429" bIns="0" numCol="1" anchor="b" anchorCtr="0" compatLnSpc="1">
            <a:prstTxWarp prst="textNoShape">
              <a:avLst/>
            </a:prstTxWarp>
          </a:bodyPr>
          <a:lstStyle>
            <a:lvl1pPr algn="r">
              <a:defRPr sz="1100" i="1"/>
            </a:lvl1pPr>
          </a:lstStyle>
          <a:p>
            <a:pPr>
              <a:defRPr/>
            </a:pPr>
            <a:fld id="{8F9A0AD4-22A6-468C-B895-8B142F730D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19EA6F07-5DC6-490E-8EB3-93C74F37931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244475" y="4560888"/>
            <a:ext cx="6826250" cy="432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741" tIns="49371" rIns="98741" bIns="493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NOTES: __________________________________________________________________________</a:t>
            </a:r>
          </a:p>
          <a:p>
            <a:pPr lvl="0"/>
            <a:endParaRPr lang="en-US" altLang="en-US" noProof="0"/>
          </a:p>
          <a:p>
            <a:pPr lvl="0"/>
            <a:r>
              <a:rPr lang="en-US" altLang="en-US" noProof="0"/>
              <a:t>_________________________________________________________________________________</a:t>
            </a:r>
          </a:p>
          <a:p>
            <a:pPr lvl="0"/>
            <a:endParaRPr lang="en-US" altLang="en-US" noProof="0"/>
          </a:p>
          <a:p>
            <a:pPr lvl="0"/>
            <a:r>
              <a:rPr lang="en-US" altLang="en-US" noProof="0"/>
              <a:t>_________________________________________________________________________________</a:t>
            </a:r>
          </a:p>
          <a:p>
            <a:pPr lvl="0"/>
            <a:endParaRPr lang="en-US" altLang="en-US" noProof="0"/>
          </a:p>
          <a:p>
            <a:pPr lvl="0"/>
            <a:r>
              <a:rPr lang="en-US" altLang="en-US" noProof="0"/>
              <a:t>_________________________________________________________________________________</a:t>
            </a:r>
          </a:p>
          <a:p>
            <a:pPr lvl="0"/>
            <a:endParaRPr lang="en-US" altLang="en-US" noProof="0"/>
          </a:p>
          <a:p>
            <a:pPr lvl="0"/>
            <a:r>
              <a:rPr lang="en-US" altLang="en-US" noProof="0"/>
              <a:t>_________________________________________________________________________________</a:t>
            </a:r>
          </a:p>
          <a:p>
            <a:pPr lvl="0"/>
            <a:endParaRPr lang="en-US" altLang="en-US" noProof="0"/>
          </a:p>
          <a:p>
            <a:pPr lvl="0"/>
            <a:r>
              <a:rPr lang="en-US" altLang="en-US" noProof="0"/>
              <a:t>_________________________________________________________________________________</a:t>
            </a:r>
          </a:p>
          <a:p>
            <a:pPr lvl="0"/>
            <a:endParaRPr lang="en-US" altLang="en-US" noProof="0"/>
          </a:p>
          <a:p>
            <a:pPr lvl="0"/>
            <a:r>
              <a:rPr lang="en-US" altLang="en-US" noProof="0"/>
              <a:t>_________________________________________________________________________________</a:t>
            </a:r>
          </a:p>
          <a:p>
            <a:pPr lvl="0"/>
            <a:endParaRPr lang="en-US" altLang="en-US" noProof="0"/>
          </a:p>
          <a:p>
            <a:pPr lvl="0"/>
            <a:r>
              <a:rPr lang="en-US" altLang="en-US" noProof="0"/>
              <a:t>QUESTIONS: ____________________________________________________________________</a:t>
            </a:r>
          </a:p>
          <a:p>
            <a:pPr lvl="0"/>
            <a:endParaRPr lang="en-US" altLang="en-US" noProof="0"/>
          </a:p>
          <a:p>
            <a:pPr lvl="0"/>
            <a:r>
              <a:rPr lang="en-US" altLang="en-US" noProof="0"/>
              <a:t>________________________________________________________________________________</a:t>
            </a:r>
          </a:p>
          <a:p>
            <a:pPr lvl="0"/>
            <a:endParaRPr lang="en-US" altLang="en-US" noProof="0"/>
          </a:p>
          <a:p>
            <a:pPr lvl="0"/>
            <a:r>
              <a:rPr lang="en-US" altLang="en-US" noProof="0"/>
              <a:t>_________________________________________________________________________________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6D1DEC8C-4338-4076-8157-D7C716A21E0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6825" y="727075"/>
            <a:ext cx="4781550" cy="35861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0">
            <a:extLst>
              <a:ext uri="{FF2B5EF4-FFF2-40B4-BE49-F238E27FC236}">
                <a16:creationId xmlns:a16="http://schemas.microsoft.com/office/drawing/2014/main" id="{43DB2291-5348-41B9-A393-CF3420475D1A}"/>
              </a:ext>
            </a:extLst>
          </p:cNvPr>
          <p:cNvGrpSpPr>
            <a:grpSpLocks/>
          </p:cNvGrpSpPr>
          <p:nvPr/>
        </p:nvGrpSpPr>
        <p:grpSpPr bwMode="auto">
          <a:xfrm>
            <a:off x="203200" y="0"/>
            <a:ext cx="3778250" cy="6858000"/>
            <a:chOff x="203200" y="0"/>
            <a:chExt cx="3778250" cy="6858001"/>
          </a:xfrm>
        </p:grpSpPr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DA0AD54B-8347-4C1D-8542-5449FD6E7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>
                <a:gd name="T0" fmla="*/ 0 w 860"/>
                <a:gd name="T1" fmla="*/ 2147483646 h 2502"/>
                <a:gd name="T2" fmla="*/ 2147483646 w 860"/>
                <a:gd name="T3" fmla="*/ 2147483646 h 2502"/>
                <a:gd name="T4" fmla="*/ 2147483646 w 860"/>
                <a:gd name="T5" fmla="*/ 0 h 2502"/>
                <a:gd name="T6" fmla="*/ 2147483646 w 860"/>
                <a:gd name="T7" fmla="*/ 0 h 2502"/>
                <a:gd name="T8" fmla="*/ 0 w 860"/>
                <a:gd name="T9" fmla="*/ 2147483646 h 25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761C5997-5B74-4064-8DF6-C9432E1C2508}"/>
                </a:ext>
              </a:extLst>
            </p:cNvPr>
            <p:cNvSpPr/>
            <p:nvPr/>
          </p:nvSpPr>
          <p:spPr bwMode="auto">
            <a:xfrm>
              <a:off x="203200" y="0"/>
              <a:ext cx="1336675" cy="3862389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BAC6C58E-8FA5-49BA-B6EF-E5DF8DC4A947}"/>
                </a:ext>
              </a:extLst>
            </p:cNvPr>
            <p:cNvSpPr/>
            <p:nvPr/>
          </p:nvSpPr>
          <p:spPr bwMode="auto">
            <a:xfrm>
              <a:off x="207963" y="3776664"/>
              <a:ext cx="1936750" cy="3081337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D6B2693C-D567-4B6C-8E5E-5374355382BF}"/>
                </a:ext>
              </a:extLst>
            </p:cNvPr>
            <p:cNvSpPr/>
            <p:nvPr/>
          </p:nvSpPr>
          <p:spPr bwMode="auto">
            <a:xfrm>
              <a:off x="646113" y="3886201"/>
              <a:ext cx="2373312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3BD545AF-BA82-4253-8019-9935A16F0D52}"/>
                </a:ext>
              </a:extLst>
            </p:cNvPr>
            <p:cNvSpPr/>
            <p:nvPr/>
          </p:nvSpPr>
          <p:spPr bwMode="auto">
            <a:xfrm>
              <a:off x="641350" y="3881439"/>
              <a:ext cx="3340100" cy="2976562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7C81F355-043A-4850-9902-A958F822A869}"/>
                </a:ext>
              </a:extLst>
            </p:cNvPr>
            <p:cNvSpPr/>
            <p:nvPr/>
          </p:nvSpPr>
          <p:spPr bwMode="auto">
            <a:xfrm>
              <a:off x="203200" y="3771901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11" name="Freeform 12">
            <a:extLst>
              <a:ext uri="{FF2B5EF4-FFF2-40B4-BE49-F238E27FC236}">
                <a16:creationId xmlns:a16="http://schemas.microsoft.com/office/drawing/2014/main" id="{B6C134C1-FB72-44C3-BC7B-7B9954C1CF53}"/>
              </a:ext>
            </a:extLst>
          </p:cNvPr>
          <p:cNvSpPr>
            <a:spLocks/>
          </p:cNvSpPr>
          <p:nvPr/>
        </p:nvSpPr>
        <p:spPr bwMode="auto">
          <a:xfrm>
            <a:off x="203200" y="3771900"/>
            <a:ext cx="361950" cy="90488"/>
          </a:xfrm>
          <a:custGeom>
            <a:avLst/>
            <a:gdLst>
              <a:gd name="T0" fmla="*/ 2147483646 w 228"/>
              <a:gd name="T1" fmla="*/ 2147483646 h 57"/>
              <a:gd name="T2" fmla="*/ 0 w 228"/>
              <a:gd name="T3" fmla="*/ 0 h 57"/>
              <a:gd name="T4" fmla="*/ 2147483646 w 228"/>
              <a:gd name="T5" fmla="*/ 2147483646 h 57"/>
              <a:gd name="T6" fmla="*/ 2147483646 w 228"/>
              <a:gd name="T7" fmla="*/ 2147483646 h 5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6C5CD615-ACB2-46BE-B60B-1A2E24FFC79E}"/>
              </a:ext>
            </a:extLst>
          </p:cNvPr>
          <p:cNvSpPr>
            <a:spLocks/>
          </p:cNvSpPr>
          <p:nvPr/>
        </p:nvSpPr>
        <p:spPr bwMode="auto">
          <a:xfrm>
            <a:off x="560388" y="3867150"/>
            <a:ext cx="61912" cy="80963"/>
          </a:xfrm>
          <a:custGeom>
            <a:avLst/>
            <a:gdLst>
              <a:gd name="T0" fmla="*/ 0 w 39"/>
              <a:gd name="T1" fmla="*/ 0 h 51"/>
              <a:gd name="T2" fmla="*/ 2147483646 w 39"/>
              <a:gd name="T3" fmla="*/ 2147483646 h 51"/>
              <a:gd name="T4" fmla="*/ 2147483646 w 39"/>
              <a:gd name="T5" fmla="*/ 0 h 51"/>
              <a:gd name="T6" fmla="*/ 0 w 39"/>
              <a:gd name="T7" fmla="*/ 0 h 5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70429716-E952-439D-92A3-8360C4A857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26313" y="6116638"/>
            <a:ext cx="8572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8B1314F-B7D5-4654-9BF3-8CA427BCB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24263" y="6116638"/>
            <a:ext cx="36083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7CA671C7-96E8-4126-B568-1CBF62C4B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5638" y="6116638"/>
            <a:ext cx="4111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FB67A-F0D9-423E-BC1A-A016EACC28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4806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48BED3D-FAA4-486E-A0AC-3D6A1BA19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5AE8597-66C0-49FB-B0D8-EA3E13D21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155884B-3157-45EA-8E16-1673D5C37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3D7BA-1146-44A1-B9D4-E15088AB49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64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0A3D6C-0431-4209-827A-D79D026C9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E579B9-BFE1-4F0D-A316-415A2732F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3FBA49-6AFA-4680-BD0D-D9221AEFC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43109-9C9B-4175-9897-D88DC8AB66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7363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E4E6797-D98A-45E0-97B2-6B84DA266B50}"/>
              </a:ext>
            </a:extLst>
          </p:cNvPr>
          <p:cNvSpPr txBox="1"/>
          <p:nvPr/>
        </p:nvSpPr>
        <p:spPr>
          <a:xfrm>
            <a:off x="969963" y="863600"/>
            <a:ext cx="4572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en-US" sz="8000" dirty="0">
                <a:effectLst/>
              </a:rPr>
              <a:t>“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DB1FB0-7747-4A40-837D-DF22888D07B1}"/>
              </a:ext>
            </a:extLst>
          </p:cNvPr>
          <p:cNvSpPr txBox="1"/>
          <p:nvPr/>
        </p:nvSpPr>
        <p:spPr>
          <a:xfrm>
            <a:off x="8172450" y="2819400"/>
            <a:ext cx="4572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>
              <a:defRPr/>
            </a:pPr>
            <a:r>
              <a:rPr lang="en-US" sz="8000" dirty="0"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8519056-0965-4271-92EF-24ADA723750D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2A88C1F-E3E0-4786-91E9-36C5770DEB5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65642FC-64D4-45AD-A8A9-5FCEEA0A35D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5766F-87D1-4FC4-909F-07082BBA6E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8230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DB3E6B-DABE-428F-92BF-360B46911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85327C-8F35-41F1-B0A1-006B2EAB4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388FF2-26B7-41EE-80FA-3FE2EBBB0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8BB0A-4CFC-42D2-85F1-04FABB5F89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20336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A028803-A1FE-45B4-BA5C-9AC83F8DCF36}"/>
              </a:ext>
            </a:extLst>
          </p:cNvPr>
          <p:cNvSpPr txBox="1"/>
          <p:nvPr/>
        </p:nvSpPr>
        <p:spPr>
          <a:xfrm>
            <a:off x="969963" y="863600"/>
            <a:ext cx="4572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en-US" sz="8000" dirty="0">
                <a:effectLst/>
              </a:rPr>
              <a:t>“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9266C1-CBCF-4CC7-BC8D-0A0EA5F2FA5B}"/>
              </a:ext>
            </a:extLst>
          </p:cNvPr>
          <p:cNvSpPr txBox="1"/>
          <p:nvPr/>
        </p:nvSpPr>
        <p:spPr>
          <a:xfrm>
            <a:off x="8172450" y="2819400"/>
            <a:ext cx="4572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>
              <a:defRPr/>
            </a:pPr>
            <a:r>
              <a:rPr lang="en-US" sz="8000" dirty="0"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CC30CB9-93B8-42AE-8606-78C7F550094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DB33DBC-0322-41B1-9B21-FCE4B97188B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7C477DF-3A8F-49FD-A7F2-02065F7629D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B8FE2-55B6-49CC-B691-2EEC51C564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8699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rtlCol="0">
            <a:normAutofit/>
          </a:bodyPr>
          <a:lstStyle>
            <a:lvl1pPr>
              <a:defRPr lang="en-US" b="0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F50F361-FB97-4391-AD0D-782EEBED661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E0C435-9175-46C1-B547-0408BCB6138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F7A490B-9ABA-4EF5-9F00-FE3C2402755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D86A2-A628-482A-A9EC-6901054C3E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21232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DE8A53-AFE9-46D6-AC83-8C82131E0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45A0E9-EA33-4AC7-B35F-375F2D95A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63752F-308B-4AA9-9D17-CC17006E2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FC3C6-1153-403D-8124-DBE91CE866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63507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6498E-C3AB-4EB1-BAD0-698FD286F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9A1B67-9F2F-4CD5-8D1C-00D308E5F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DC055-FDF0-4183-A964-C5BBAF70F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12E49-2EB6-4A29-A941-F7F185532F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5158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237E8A-3977-4E24-B5B6-0F3C6B39A9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43775" y="6108700"/>
            <a:ext cx="8572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86FA78-366D-40A5-B6EA-2E11ED6D8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73263" y="6108700"/>
            <a:ext cx="53133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445440-0BD0-4626-9005-9DB2FC414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58175" y="6108700"/>
            <a:ext cx="4286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89FD8-67CC-4544-BFBA-FAEB4A15FA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292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DD4811-03D7-4486-960D-CE4F33214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B450F4-71AA-4212-802B-9FAADE51D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A32950-5141-4116-B204-73545DA47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8F2A2-527D-4549-AFD5-638ACD09FC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3650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B8E9042-C052-4FE3-8332-D1CA92636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60721C8-A7C8-495E-BC5E-9E7F09EB4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1B8E1C3-DA2D-4B9C-BE49-D0729D5C6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4D3A4-9943-45BE-9305-AF951D93ED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8215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6F33A77-07E9-414F-9A07-F2A8E2C96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3865120-B9C4-419E-9E3A-2EA9DA10F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EDEC8C2-700B-45E0-84FB-D3DEBF81E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FE71C-439B-4A15-98FC-434AF0E20A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5049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B1FE342-B783-49AD-90EF-97CD71A6F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E18E0-CC50-4B5D-83AE-701D78AF9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8D44CB1-ED18-49F4-A20C-87DD8827C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910A3-FE3B-4E81-80CD-A96DA812A7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3310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DA3932C-EB3A-4D2E-99EB-1E65CE117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0C410E0-472C-467F-9194-2AAD228EA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A0E85A7-620B-43FC-9A87-1E3A6E2FC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D189F-EDE7-4F2F-BCDB-55309E054E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2135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FA99B2A-74E9-4FEB-9FAA-D3D6C3AD4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4F235EB-2054-4522-8029-DA356A874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36AB575-B3EC-4316-AD90-E115A7196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318F0-2141-42E3-9473-8658318E66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3466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8FCBB81-0696-46C5-8174-592C76B39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7FD8BAA-D61C-4727-A488-30104A97B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2A19293-72EF-4BD0-877C-FAE4B6FA9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2AE42-F870-45A1-AF9F-3C542160AE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5104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3">
            <a:extLst>
              <a:ext uri="{FF2B5EF4-FFF2-40B4-BE49-F238E27FC236}">
                <a16:creationId xmlns:a16="http://schemas.microsoft.com/office/drawing/2014/main" id="{C88C2B2F-3C53-4B4E-87D6-48CF788816DC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2132013" cy="6858000"/>
            <a:chOff x="0" y="0"/>
            <a:chExt cx="2132013" cy="6858001"/>
          </a:xfrm>
        </p:grpSpPr>
        <p:sp>
          <p:nvSpPr>
            <p:cNvPr id="1032" name="Freeform 6">
              <a:extLst>
                <a:ext uri="{FF2B5EF4-FFF2-40B4-BE49-F238E27FC236}">
                  <a16:creationId xmlns:a16="http://schemas.microsoft.com/office/drawing/2014/main" id="{AEAF1349-DBB5-45A6-9D63-3BB36A6FE2C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1073150" cy="5291138"/>
            </a:xfrm>
            <a:custGeom>
              <a:avLst/>
              <a:gdLst>
                <a:gd name="T0" fmla="*/ 0 w 676"/>
                <a:gd name="T1" fmla="*/ 2147483646 h 3333"/>
                <a:gd name="T2" fmla="*/ 0 w 676"/>
                <a:gd name="T3" fmla="*/ 2147483646 h 3333"/>
                <a:gd name="T4" fmla="*/ 2147483646 w 676"/>
                <a:gd name="T5" fmla="*/ 2147483646 h 3333"/>
                <a:gd name="T6" fmla="*/ 2147483646 w 676"/>
                <a:gd name="T7" fmla="*/ 0 h 3333"/>
                <a:gd name="T8" fmla="*/ 2147483646 w 676"/>
                <a:gd name="T9" fmla="*/ 0 h 3333"/>
                <a:gd name="T10" fmla="*/ 0 w 676"/>
                <a:gd name="T11" fmla="*/ 2147483646 h 33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2218CEFD-08E1-4B3F-A8DA-489C50279266}"/>
                </a:ext>
              </a:extLst>
            </p:cNvPr>
            <p:cNvSpPr/>
            <p:nvPr/>
          </p:nvSpPr>
          <p:spPr bwMode="auto">
            <a:xfrm>
              <a:off x="0" y="0"/>
              <a:ext cx="758825" cy="4624389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9F5BA3F3-ABCA-49F5-8BDB-C1EC041797CB}"/>
                </a:ext>
              </a:extLst>
            </p:cNvPr>
            <p:cNvSpPr/>
            <p:nvPr/>
          </p:nvSpPr>
          <p:spPr bwMode="auto">
            <a:xfrm>
              <a:off x="0" y="5662614"/>
              <a:ext cx="906463" cy="1195387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DF6E54CE-C192-4ACC-A3C1-38F32931B448}"/>
                </a:ext>
              </a:extLst>
            </p:cNvPr>
            <p:cNvSpPr/>
            <p:nvPr/>
          </p:nvSpPr>
          <p:spPr bwMode="auto">
            <a:xfrm>
              <a:off x="0" y="5295901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CB93D663-DA04-48F2-B10C-DC7C8497C189}"/>
                </a:ext>
              </a:extLst>
            </p:cNvPr>
            <p:cNvSpPr/>
            <p:nvPr/>
          </p:nvSpPr>
          <p:spPr bwMode="auto">
            <a:xfrm>
              <a:off x="0" y="5257801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54EC3CED-71C3-45FE-A1CE-CBAFC7B5DA92}"/>
                </a:ext>
              </a:extLst>
            </p:cNvPr>
            <p:cNvSpPr/>
            <p:nvPr/>
          </p:nvSpPr>
          <p:spPr bwMode="auto">
            <a:xfrm>
              <a:off x="0" y="5357814"/>
              <a:ext cx="1377950" cy="1500187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841A93EF-D7BD-45B0-BA5B-488AFAECB38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982663" y="457200"/>
            <a:ext cx="7704137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6772312C-0654-4256-930E-7B19F41B8CB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82663" y="2667000"/>
            <a:ext cx="7704137" cy="335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E10C28-BC77-4CB6-A19D-D033918D66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58063" y="6116638"/>
            <a:ext cx="8588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5B56E-AE8B-45B0-949A-7548B03A54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7550" y="6116638"/>
            <a:ext cx="53133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1545C3-CCBA-4DBE-AB4B-B7C6D417E7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74050" y="6116638"/>
            <a:ext cx="412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0CABAEE5-48DD-46A9-8604-F90C711BFE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9" r:id="rId1"/>
    <p:sldLayoutId id="2147484200" r:id="rId2"/>
    <p:sldLayoutId id="2147484186" r:id="rId3"/>
    <p:sldLayoutId id="2147484187" r:id="rId4"/>
    <p:sldLayoutId id="2147484188" r:id="rId5"/>
    <p:sldLayoutId id="2147484189" r:id="rId6"/>
    <p:sldLayoutId id="2147484190" r:id="rId7"/>
    <p:sldLayoutId id="2147484191" r:id="rId8"/>
    <p:sldLayoutId id="2147484192" r:id="rId9"/>
    <p:sldLayoutId id="2147484193" r:id="rId10"/>
    <p:sldLayoutId id="2147484194" r:id="rId11"/>
    <p:sldLayoutId id="2147484201" r:id="rId12"/>
    <p:sldLayoutId id="2147484195" r:id="rId13"/>
    <p:sldLayoutId id="2147484202" r:id="rId14"/>
    <p:sldLayoutId id="2147484196" r:id="rId15"/>
    <p:sldLayoutId id="2147484197" r:id="rId16"/>
    <p:sldLayoutId id="2147484198" r:id="rId17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000" kern="1200">
          <a:ln w="3175" cmpd="sng">
            <a:noFill/>
          </a:ln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anose="020B050302020402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anose="020B050302020402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anose="020B050302020402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anose="020B0503020204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0" fontAlgn="base" hangingPunct="0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85750" algn="l" defTabSz="457200" rtl="0" eaLnBrk="0" fontAlgn="base" hangingPunct="0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indent="-171450" algn="l" defTabSz="457200" rtl="0" eaLnBrk="0" fontAlgn="base" hangingPunct="0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00250" indent="-171450" algn="l" defTabSz="457200" rtl="0" eaLnBrk="0" fontAlgn="base" hangingPunct="0">
        <a:spcBef>
          <a:spcPct val="20000"/>
        </a:spcBef>
        <a:spcAft>
          <a:spcPts val="600"/>
        </a:spcAft>
        <a:buClr>
          <a:srgbClr val="1287C3"/>
        </a:buClr>
        <a:buSzPct val="14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reativecommons.org/licenses/by-sa/4.0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Transformer3d_col3.sv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reativecommons.org/licenses/by-sa/3.0/deed.en" TargetMode="External"/><Relationship Id="rId5" Type="http://schemas.openxmlformats.org/officeDocument/2006/relationships/hyperlink" Target="https://commons.wikimedia.org/" TargetMode="External"/><Relationship Id="rId4" Type="http://schemas.openxmlformats.org/officeDocument/2006/relationships/hyperlink" Target="https://en.wikipedia.org/wiki/User:BillC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65BBEC7E-DE0D-4EA3-85FD-BC46A17C5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0"/>
            <a:ext cx="7704138" cy="1981200"/>
          </a:xfrm>
        </p:spPr>
        <p:txBody>
          <a:bodyPr/>
          <a:lstStyle/>
          <a:p>
            <a:pPr eaLnBrk="1" hangingPunct="1"/>
            <a:r>
              <a:rPr lang="en-US" altLang="en-US">
                <a:ln>
                  <a:noFill/>
                </a:ln>
              </a:rPr>
              <a:t>Coils, Relays and Transformers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970338" y="5334000"/>
            <a:ext cx="4800600" cy="815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46464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Electrical Troubleshooting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by Ken Dickson-Self is licensed under a </a:t>
            </a:r>
            <a:r>
              <a:rPr kumimoji="0" lang="en-US" altLang="en-US" sz="1200" b="0" i="0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Creative Commons Attribution-</a:t>
            </a:r>
            <a:r>
              <a:rPr kumimoji="0" lang="en-US" altLang="en-US" sz="1200" b="0" i="0" u="sng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ShareAlike</a:t>
            </a:r>
            <a:r>
              <a:rPr kumimoji="0" lang="en-US" altLang="en-US" sz="1200" b="0" i="0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 4.0 International License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Permissions beyond the scope of this license may be available at 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Linn Benton Community College.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1" descr="Creative Commons Licens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334000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F7B46453-5D96-4944-A447-48121BD79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663" y="457200"/>
            <a:ext cx="7704137" cy="1981200"/>
          </a:xfrm>
        </p:spPr>
        <p:txBody>
          <a:bodyPr/>
          <a:lstStyle/>
          <a:p>
            <a:r>
              <a:rPr lang="en-US" altLang="en-US">
                <a:ln>
                  <a:noFill/>
                </a:ln>
              </a:rPr>
              <a:t>In-Class Activity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Text Box 6">
            <a:extLst>
              <a:ext uri="{FF2B5EF4-FFF2-40B4-BE49-F238E27FC236}">
                <a16:creationId xmlns:a16="http://schemas.microsoft.com/office/drawing/2014/main" id="{AA349C2F-2B7E-441C-94EB-567B9C2963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905000"/>
            <a:ext cx="73914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latin typeface="Arial" panose="020B0604020202020204" pitchFamily="34" charset="0"/>
              </a:rPr>
              <a:t>Test activation signal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latin typeface="Arial" panose="020B0604020202020204" pitchFamily="34" charset="0"/>
              </a:rPr>
              <a:t>May be able to test for activation signal by listening to the relay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latin typeface="Arial" panose="020B0604020202020204" pitchFamily="34" charset="0"/>
              </a:rPr>
              <a:t>Otherwise, test coil normally</a:t>
            </a:r>
          </a:p>
          <a:p>
            <a:pPr lvl="1">
              <a:defRPr/>
            </a:pPr>
            <a:endParaRPr lang="en-US" altLang="en-US" sz="18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latin typeface="Arial" panose="020B0604020202020204" pitchFamily="34" charset="0"/>
              </a:rPr>
              <a:t>Test switch output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latin typeface="Arial" panose="020B0604020202020204" pitchFamily="34" charset="0"/>
              </a:rPr>
              <a:t>same test for any other switch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latin typeface="Arial" panose="020B0604020202020204" pitchFamily="34" charset="0"/>
              </a:rPr>
              <a:t>activate the relay and check that the switch functions properly</a:t>
            </a:r>
          </a:p>
          <a:p>
            <a:pPr>
              <a:spcBef>
                <a:spcPct val="20000"/>
              </a:spcBef>
              <a:defRPr/>
            </a:pPr>
            <a:endParaRPr lang="en-US" altLang="en-US" sz="1800" dirty="0">
              <a:solidFill>
                <a:srgbClr val="009900"/>
              </a:solidFill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en-US" altLang="en-US" sz="1800" dirty="0">
                <a:solidFill>
                  <a:srgbClr val="009900"/>
                </a:solidFill>
                <a:latin typeface="Arial" panose="020B0604020202020204" pitchFamily="34" charset="0"/>
              </a:rPr>
              <a:t>Relays – Quick Testing Tips</a:t>
            </a:r>
          </a:p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latin typeface="Arial" panose="020B0604020202020204" pitchFamily="34" charset="0"/>
              </a:rPr>
              <a:t>Replace relay with a known good relay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latin typeface="Arial" panose="020B0604020202020204" pitchFamily="34" charset="0"/>
              </a:rPr>
              <a:t>Quick and effective</a:t>
            </a:r>
          </a:p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latin typeface="Arial" panose="020B0604020202020204" pitchFamily="34" charset="0"/>
              </a:rPr>
              <a:t>Remove relay and put a jumper across correct pins to  simulate a closed switch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latin typeface="Arial" panose="020B0604020202020204" pitchFamily="34" charset="0"/>
              </a:rPr>
              <a:t>If output circuit functions, the circuit is ok</a:t>
            </a:r>
          </a:p>
          <a:p>
            <a:pPr>
              <a:spcBef>
                <a:spcPct val="20000"/>
              </a:spcBef>
              <a:buFontTx/>
              <a:buChar char="–"/>
              <a:defRPr/>
            </a:pPr>
            <a:endParaRPr lang="en-US" altLang="en-US" sz="1800" dirty="0">
              <a:latin typeface="Arial" panose="020B0604020202020204" pitchFamily="34" charset="0"/>
            </a:endParaRPr>
          </a:p>
        </p:txBody>
      </p:sp>
      <p:sp>
        <p:nvSpPr>
          <p:cNvPr id="11267" name="Text Box 7">
            <a:extLst>
              <a:ext uri="{FF2B5EF4-FFF2-40B4-BE49-F238E27FC236}">
                <a16:creationId xmlns:a16="http://schemas.microsoft.com/office/drawing/2014/main" id="{C3093548-C361-4F3F-860F-13A79A15B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3275" y="152400"/>
            <a:ext cx="28495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200">
                <a:solidFill>
                  <a:srgbClr val="009900"/>
                </a:solidFill>
                <a:latin typeface="Arial" panose="020B0604020202020204" pitchFamily="34" charset="0"/>
              </a:rPr>
              <a:t>Testing Relays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8A52C264-0C2A-43C2-9009-1EC36594E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663" y="228600"/>
            <a:ext cx="7704137" cy="914400"/>
          </a:xfrm>
        </p:spPr>
        <p:txBody>
          <a:bodyPr/>
          <a:lstStyle/>
          <a:p>
            <a:r>
              <a:rPr lang="en-US" altLang="en-US">
                <a:ln>
                  <a:noFill/>
                </a:ln>
              </a:rPr>
              <a:t>Transformer Structure</a:t>
            </a:r>
          </a:p>
        </p:txBody>
      </p:sp>
      <p:pic>
        <p:nvPicPr>
          <p:cNvPr id="4" name="Content Placeholder 3" descr="Transformer windings and magnetic flux">
            <a:extLst>
              <a:ext uri="{FF2B5EF4-FFF2-40B4-BE49-F238E27FC236}">
                <a16:creationId xmlns:a16="http://schemas.microsoft.com/office/drawing/2014/main" id="{0CD4B1D6-E59C-46E5-8AC1-53B93A3987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0498" y="1288683"/>
            <a:ext cx="7166615" cy="4426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048000" y="6037654"/>
            <a:ext cx="4800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r>
              <a:rPr lang="en-US" altLang="en-US" sz="1200" dirty="0" smtClean="0">
                <a:solidFill>
                  <a:srgbClr val="464646"/>
                </a:solidFill>
                <a:cs typeface="Arial" panose="020B0604020202020204" pitchFamily="34" charset="0"/>
              </a:rPr>
              <a:t>Image: “</a:t>
            </a:r>
            <a:r>
              <a:rPr lang="en-US" altLang="en-US" sz="1200" dirty="0" smtClean="0">
                <a:solidFill>
                  <a:srgbClr val="464646"/>
                </a:solidFill>
                <a:cs typeface="Arial" panose="020B0604020202020204" pitchFamily="34" charset="0"/>
                <a:hlinkClick r:id="rId3"/>
              </a:rPr>
              <a:t>Transformer 3D</a:t>
            </a:r>
            <a:r>
              <a:rPr lang="en-US" altLang="en-US" sz="1200" dirty="0" smtClean="0">
                <a:solidFill>
                  <a:srgbClr val="464646"/>
                </a:solidFill>
                <a:cs typeface="Arial" panose="020B0604020202020204" pitchFamily="34" charset="0"/>
              </a:rPr>
              <a:t>” by </a:t>
            </a:r>
            <a:r>
              <a:rPr lang="en-US" altLang="en-US" sz="1200" dirty="0" smtClean="0">
                <a:solidFill>
                  <a:srgbClr val="464646"/>
                </a:solidFill>
                <a:cs typeface="Arial" panose="020B0604020202020204" pitchFamily="34" charset="0"/>
                <a:hlinkClick r:id="rId4"/>
              </a:rPr>
              <a:t>Bill C</a:t>
            </a:r>
            <a:r>
              <a:rPr lang="en-US" altLang="en-US" sz="1200" dirty="0" smtClean="0">
                <a:solidFill>
                  <a:srgbClr val="464646"/>
                </a:solidFill>
                <a:cs typeface="Arial" panose="020B0604020202020204" pitchFamily="34" charset="0"/>
              </a:rPr>
              <a:t>, via </a:t>
            </a:r>
            <a:r>
              <a:rPr lang="en-US" altLang="en-US" sz="1200" dirty="0" smtClean="0">
                <a:solidFill>
                  <a:srgbClr val="464646"/>
                </a:solidFill>
                <a:cs typeface="Arial" panose="020B0604020202020204" pitchFamily="34" charset="0"/>
                <a:hlinkClick r:id="rId5"/>
              </a:rPr>
              <a:t>Wikimedia</a:t>
            </a:r>
            <a:r>
              <a:rPr lang="en-US" altLang="en-US" sz="1200" dirty="0" smtClean="0">
                <a:solidFill>
                  <a:srgbClr val="464646"/>
                </a:solidFill>
                <a:cs typeface="Arial" panose="020B0604020202020204" pitchFamily="34" charset="0"/>
              </a:rPr>
              <a:t>, is used under </a:t>
            </a:r>
            <a:r>
              <a:rPr lang="en-US" altLang="en-US" sz="1200" dirty="0" smtClean="0">
                <a:solidFill>
                  <a:srgbClr val="464646"/>
                </a:solidFill>
                <a:cs typeface="Arial" panose="020B0604020202020204" pitchFamily="34" charset="0"/>
                <a:hlinkClick r:id="rId6"/>
              </a:rPr>
              <a:t>CC BY-SA 3.0</a:t>
            </a:r>
            <a:r>
              <a:rPr lang="en-US" altLang="en-US" sz="1200" dirty="0" smtClean="0">
                <a:solidFill>
                  <a:srgbClr val="464646"/>
                </a:solidFill>
                <a:cs typeface="Arial" panose="020B0604020202020204" pitchFamily="34" charset="0"/>
              </a:rPr>
              <a:t>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Content Placeholder 3" descr="Turns ratio formula">
            <a:extLst>
              <a:ext uri="{FF2B5EF4-FFF2-40B4-BE49-F238E27FC236}">
                <a16:creationId xmlns:a16="http://schemas.microsoft.com/office/drawing/2014/main" id="{A27CEBF8-600B-48ED-8634-EA8ABB4602ED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1828800"/>
            <a:ext cx="4419600" cy="2819400"/>
          </a:xfrm>
        </p:spPr>
      </p:pic>
      <p:sp>
        <p:nvSpPr>
          <p:cNvPr id="14340" name="Text Box 8">
            <a:extLst>
              <a:ext uri="{FF2B5EF4-FFF2-40B4-BE49-F238E27FC236}">
                <a16:creationId xmlns:a16="http://schemas.microsoft.com/office/drawing/2014/main" id="{954800C3-4930-4F99-805C-D40A8F7E4D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1676400"/>
            <a:ext cx="32766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</a:pPr>
            <a:r>
              <a:rPr lang="en-US" altLang="en-US" sz="1800" b="1">
                <a:solidFill>
                  <a:srgbClr val="006600"/>
                </a:solidFill>
                <a:latin typeface="Sylfaen" panose="010A0502050306030303" pitchFamily="18" charset="0"/>
              </a:rPr>
              <a:t>If Ns &gt; Np then the transformer is termed “step-up”</a:t>
            </a:r>
          </a:p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</a:pPr>
            <a:r>
              <a:rPr lang="en-US" altLang="en-US" sz="1800" b="1">
                <a:solidFill>
                  <a:srgbClr val="006600"/>
                </a:solidFill>
                <a:latin typeface="Sylfaen" panose="010A0502050306030303" pitchFamily="18" charset="0"/>
              </a:rPr>
              <a:t>If Np &gt; Ns then the transformer is termed “step-down”</a:t>
            </a:r>
          </a:p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</a:pPr>
            <a:r>
              <a:rPr lang="en-US" altLang="en-US" sz="1800" b="1">
                <a:solidFill>
                  <a:srgbClr val="006600"/>
                </a:solidFill>
                <a:latin typeface="Sylfaen" panose="010A0502050306030303" pitchFamily="18" charset="0"/>
              </a:rPr>
              <a:t>If Ns = Np then the transformer is termed “isolation”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364D1A0-1B22-4808-9006-8B7FDF545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0"/>
            <a:ext cx="7921625" cy="68580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  <a:defRPr/>
            </a:pPr>
            <a:r>
              <a:rPr lang="en-US" dirty="0" err="1"/>
              <a:t>Rs</a:t>
            </a:r>
            <a:r>
              <a:rPr lang="en-US" dirty="0"/>
              <a:t> through primary coil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dirty="0" err="1"/>
              <a:t>Rs</a:t>
            </a:r>
            <a:r>
              <a:rPr lang="en-US" dirty="0"/>
              <a:t> through secondary coil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dirty="0" err="1"/>
              <a:t>Rs</a:t>
            </a:r>
            <a:r>
              <a:rPr lang="en-US" dirty="0"/>
              <a:t> primary to secondary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dirty="0" err="1"/>
              <a:t>Rs</a:t>
            </a:r>
            <a:r>
              <a:rPr lang="en-US" dirty="0"/>
              <a:t> primary to body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dirty="0" err="1"/>
              <a:t>Rs</a:t>
            </a:r>
            <a:r>
              <a:rPr lang="en-US" dirty="0"/>
              <a:t> secondary to body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/>
              <a:t>(How would you test voltage?)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5827</TotalTime>
  <Pages>4</Pages>
  <Words>175</Words>
  <Application>Microsoft Office PowerPoint</Application>
  <PresentationFormat>Letter Paper (8.5x11 in)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Corbel</vt:lpstr>
      <vt:lpstr>Sylfaen</vt:lpstr>
      <vt:lpstr>Times New Roman</vt:lpstr>
      <vt:lpstr>Parallax</vt:lpstr>
      <vt:lpstr>Coils, Relays and Transformers</vt:lpstr>
      <vt:lpstr>In-Class Activity</vt:lpstr>
      <vt:lpstr>PowerPoint Presentation</vt:lpstr>
      <vt:lpstr>Transformer Structure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Electrical safety</dc:title>
  <dc:subject/>
  <dc:creator>select license</dc:creator>
  <cp:keywords/>
  <dc:description/>
  <cp:lastModifiedBy>Michaela Willi Hooper</cp:lastModifiedBy>
  <cp:revision>107</cp:revision>
  <cp:lastPrinted>2016-09-22T22:57:45Z</cp:lastPrinted>
  <dcterms:created xsi:type="dcterms:W3CDTF">1995-10-24T14:40:04Z</dcterms:created>
  <dcterms:modified xsi:type="dcterms:W3CDTF">2018-10-01T21:34:28Z</dcterms:modified>
</cp:coreProperties>
</file>