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80" r:id="rId2"/>
    <p:sldId id="281" r:id="rId3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1578" y="-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54913" y="0"/>
            <a:ext cx="1074419" cy="87096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54913" y="870966"/>
            <a:ext cx="1065275" cy="932687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4050" y="562527"/>
            <a:ext cx="8750299" cy="768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83767" y="2190178"/>
            <a:ext cx="7690865" cy="23602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6329"/>
            <a:ext cx="5449570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4782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656585" y="2537211"/>
            <a:ext cx="4743450" cy="482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600" spc="-10" dirty="0">
                <a:solidFill>
                  <a:srgbClr val="FF0A0A"/>
                </a:solidFill>
              </a:rPr>
              <a:t>MODUL</a:t>
            </a:r>
            <a:r>
              <a:rPr sz="3600" spc="-5" dirty="0">
                <a:solidFill>
                  <a:srgbClr val="FF0A0A"/>
                </a:solidFill>
              </a:rPr>
              <a:t>E</a:t>
            </a:r>
            <a:r>
              <a:rPr sz="3600" dirty="0">
                <a:solidFill>
                  <a:srgbClr val="FF0A0A"/>
                </a:solidFill>
              </a:rPr>
              <a:t> </a:t>
            </a:r>
            <a:r>
              <a:rPr sz="3600" spc="-5" dirty="0">
                <a:solidFill>
                  <a:srgbClr val="FF0A0A"/>
                </a:solidFill>
              </a:rPr>
              <a:t>2</a:t>
            </a:r>
            <a:r>
              <a:rPr sz="3600" dirty="0">
                <a:solidFill>
                  <a:srgbClr val="FF0A0A"/>
                </a:solidFill>
              </a:rPr>
              <a:t> </a:t>
            </a:r>
            <a:r>
              <a:rPr sz="3600" spc="-5" dirty="0">
                <a:solidFill>
                  <a:srgbClr val="4C4C4C"/>
                </a:solidFill>
              </a:rPr>
              <a:t>|</a:t>
            </a:r>
            <a:r>
              <a:rPr sz="3600" dirty="0">
                <a:solidFill>
                  <a:srgbClr val="4C4C4C"/>
                </a:solidFill>
              </a:rPr>
              <a:t> </a:t>
            </a:r>
            <a:r>
              <a:rPr sz="3600" spc="-10" dirty="0">
                <a:solidFill>
                  <a:srgbClr val="4C4C4C"/>
                </a:solidFill>
              </a:rPr>
              <a:t>B</a:t>
            </a:r>
            <a:r>
              <a:rPr sz="3600" spc="-45" dirty="0">
                <a:solidFill>
                  <a:srgbClr val="4C4C4C"/>
                </a:solidFill>
              </a:rPr>
              <a:t>L</a:t>
            </a:r>
            <a:r>
              <a:rPr sz="3600" spc="-5" dirty="0">
                <a:solidFill>
                  <a:srgbClr val="4C4C4C"/>
                </a:solidFill>
              </a:rPr>
              <a:t>OGGING</a:t>
            </a:r>
            <a:endParaRPr sz="3600"/>
          </a:p>
        </p:txBody>
      </p:sp>
      <p:sp>
        <p:nvSpPr>
          <p:cNvPr id="3" name="object 3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1</a:t>
            </a:fld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29303" y="702176"/>
            <a:ext cx="511175" cy="939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7200" b="1" spc="-5" dirty="0">
                <a:solidFill>
                  <a:srgbClr val="FFFFFF"/>
                </a:solidFill>
                <a:latin typeface="Tw Cen MT"/>
                <a:cs typeface="Tw Cen MT"/>
              </a:rPr>
              <a:t>6</a:t>
            </a:r>
            <a:endParaRPr sz="7200" dirty="0">
              <a:latin typeface="Tw Cen MT"/>
              <a:cs typeface="Tw Cen MT"/>
            </a:endParaRPr>
          </a:p>
        </p:txBody>
      </p:sp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2</a:t>
            </a:fld>
            <a:endParaRPr dirty="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7917433" y="562527"/>
            <a:ext cx="1489710" cy="3816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4556252" y="1451745"/>
            <a:ext cx="1403350" cy="330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u="heavy" dirty="0">
                <a:latin typeface="Century Gothic"/>
                <a:cs typeface="Century Gothic"/>
              </a:rPr>
              <a:t>Module</a:t>
            </a:r>
            <a:r>
              <a:rPr sz="2400" b="1" u="heavy" spc="-10" dirty="0">
                <a:latin typeface="Century Gothic"/>
                <a:cs typeface="Century Gothic"/>
              </a:rPr>
              <a:t> </a:t>
            </a:r>
            <a:r>
              <a:rPr sz="2400" b="1" u="heavy" dirty="0">
                <a:latin typeface="Century Gothic"/>
                <a:cs typeface="Century Gothic"/>
              </a:rPr>
              <a:t>2</a:t>
            </a:r>
            <a:endParaRPr sz="24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138426" y="2361559"/>
            <a:ext cx="6091174" cy="427552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97180" indent="-284480">
              <a:lnSpc>
                <a:spcPct val="100000"/>
              </a:lnSpc>
              <a:buAutoNum type="arabicPeriod" startAt="6"/>
              <a:tabLst>
                <a:tab pos="297815" algn="l"/>
              </a:tabLst>
            </a:pPr>
            <a:r>
              <a:rPr sz="2000" b="1" dirty="0">
                <a:latin typeface="Century Gothic"/>
                <a:cs typeface="Century Gothic"/>
              </a:rPr>
              <a:t>O</a:t>
            </a:r>
            <a:r>
              <a:rPr sz="2000" b="1" spc="-5" dirty="0">
                <a:latin typeface="Century Gothic"/>
                <a:cs typeface="Century Gothic"/>
              </a:rPr>
              <a:t>v</a:t>
            </a:r>
            <a:r>
              <a:rPr sz="2000" b="1" spc="-10" dirty="0">
                <a:latin typeface="Century Gothic"/>
                <a:cs typeface="Century Gothic"/>
              </a:rPr>
              <a:t>erview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  <a:buFont typeface="Century Gothic"/>
              <a:buAutoNum type="arabicPeriod" startAt="6"/>
            </a:pPr>
            <a:endParaRPr sz="1600" dirty="0">
              <a:latin typeface="Times New Roman"/>
              <a:cs typeface="Times New Roman"/>
            </a:endParaRPr>
          </a:p>
          <a:p>
            <a:pPr marL="296545" indent="-283845">
              <a:lnSpc>
                <a:spcPct val="100000"/>
              </a:lnSpc>
              <a:buAutoNum type="arabicPeriod" startAt="6"/>
              <a:tabLst>
                <a:tab pos="297180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Introduce</a:t>
            </a:r>
            <a:r>
              <a:rPr sz="2000" b="1" spc="-10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Wordle.com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  <a:buFont typeface="Century Gothic"/>
              <a:buAutoNum type="arabicPeriod" startAt="6"/>
            </a:pPr>
            <a:endParaRPr sz="1600" dirty="0">
              <a:latin typeface="Times New Roman"/>
              <a:cs typeface="Times New Roman"/>
            </a:endParaRPr>
          </a:p>
          <a:p>
            <a:pPr marL="297180" indent="-284480">
              <a:lnSpc>
                <a:spcPct val="100000"/>
              </a:lnSpc>
              <a:buAutoNum type="arabicPeriod" startAt="6"/>
              <a:tabLst>
                <a:tab pos="297815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Value of Wordle in Business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  <a:buFont typeface="Century Gothic"/>
              <a:buAutoNum type="arabicPeriod" startAt="6"/>
            </a:pPr>
            <a:endParaRPr sz="1600" dirty="0">
              <a:latin typeface="Times New Roman"/>
              <a:cs typeface="Times New Roman"/>
            </a:endParaRPr>
          </a:p>
          <a:p>
            <a:pPr marL="296545" indent="-283845">
              <a:lnSpc>
                <a:spcPct val="100000"/>
              </a:lnSpc>
              <a:buAutoNum type="arabicPeriod" startAt="6"/>
              <a:tabLst>
                <a:tab pos="297180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Why Blog?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  <a:buFont typeface="Century Gothic"/>
              <a:buAutoNum type="arabicPeriod" startAt="6"/>
            </a:pPr>
            <a:endParaRPr sz="1600" dirty="0">
              <a:latin typeface="Times New Roman"/>
              <a:cs typeface="Times New Roman"/>
            </a:endParaRPr>
          </a:p>
          <a:p>
            <a:pPr marL="439420" indent="-426720">
              <a:lnSpc>
                <a:spcPct val="100000"/>
              </a:lnSpc>
              <a:buAutoNum type="arabicPeriod" startAt="6"/>
              <a:tabLst>
                <a:tab pos="440055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Good Blog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vs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Bad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Blog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Check List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6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11. </a:t>
            </a:r>
            <a:r>
              <a:rPr sz="2000" b="1" spc="-5" dirty="0" smtClean="0">
                <a:latin typeface="Century Gothic"/>
                <a:cs typeface="Century Gothic"/>
              </a:rPr>
              <a:t>Good </a:t>
            </a:r>
            <a:r>
              <a:rPr sz="2000" b="1" spc="-5" dirty="0">
                <a:latin typeface="Century Gothic"/>
                <a:cs typeface="Century Gothic"/>
              </a:rPr>
              <a:t>Blog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vs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Bad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Blog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Thinglink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  <a:buFont typeface="Century Gothic"/>
              <a:buAutoNum type="arabicPeriod" startAt="6"/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12. </a:t>
            </a:r>
            <a:r>
              <a:rPr sz="2000" b="1" spc="-5" dirty="0" smtClean="0">
                <a:latin typeface="Century Gothic"/>
                <a:cs typeface="Century Gothic"/>
              </a:rPr>
              <a:t>Good </a:t>
            </a:r>
            <a:r>
              <a:rPr sz="2000" b="1" spc="-5" dirty="0">
                <a:latin typeface="Century Gothic"/>
                <a:cs typeface="Century Gothic"/>
              </a:rPr>
              <a:t>Blog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vs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Bad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Blog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Piktochart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  <a:buFont typeface="Century Gothic"/>
              <a:buAutoNum type="arabicPeriod" startAt="6"/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13. </a:t>
            </a:r>
            <a:r>
              <a:rPr lang="en-US" sz="2000" b="1" spc="-5" dirty="0" smtClean="0">
                <a:latin typeface="Century Gothic"/>
                <a:cs typeface="Century Gothic"/>
              </a:rPr>
              <a:t>Module 2 Competency Assessment</a:t>
            </a:r>
            <a:endParaRPr sz="2000" dirty="0">
              <a:latin typeface="Century Gothic"/>
              <a:cs typeface="Century Gothic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</TotalTime>
  <Words>52</Words>
  <Application>Microsoft Office PowerPoint</Application>
  <PresentationFormat>Custom</PresentationFormat>
  <Paragraphs>23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MODULE 2 | BLOGGING</vt:lpstr>
      <vt:lpstr>Overview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Staff</cp:lastModifiedBy>
  <cp:revision>5</cp:revision>
  <dcterms:created xsi:type="dcterms:W3CDTF">2015-05-26T10:02:38Z</dcterms:created>
  <dcterms:modified xsi:type="dcterms:W3CDTF">2015-06-01T16:47:47Z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2015-05-13T00:00:00Z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2015-05-26T00:00:00Z</vt:filetime>
  </property>
</Properties>
</file>