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9" r:id="rId2"/>
    <p:sldId id="270" r:id="rId3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578" y="-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4913" y="0"/>
            <a:ext cx="1074419" cy="87096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54913" y="870966"/>
            <a:ext cx="1065275" cy="932687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1383" y="562527"/>
            <a:ext cx="8755633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12774" y="2238950"/>
            <a:ext cx="7832851" cy="223392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6329"/>
            <a:ext cx="5449570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4782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292350" y="2537211"/>
            <a:ext cx="6101715" cy="9810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A0A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2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SOCIA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L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MEDIA</a:t>
            </a:r>
            <a:endParaRPr sz="3600">
              <a:latin typeface="Tw Cen MT"/>
              <a:cs typeface="Tw Cen MT"/>
            </a:endParaRPr>
          </a:p>
          <a:p>
            <a:pPr marL="2546985">
              <a:lnSpc>
                <a:spcPts val="4120"/>
              </a:lnSpc>
            </a:pP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CHANNELS &amp; </a:t>
            </a:r>
            <a:r>
              <a:rPr sz="3600" b="1" spc="-150" dirty="0">
                <a:solidFill>
                  <a:srgbClr val="4C4C4C"/>
                </a:solidFill>
                <a:latin typeface="Tw Cen MT"/>
                <a:cs typeface="Tw Cen MT"/>
              </a:rPr>
              <a:t>Y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OU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49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19959" y="685800"/>
            <a:ext cx="762000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7</a:t>
            </a:r>
            <a:endParaRPr sz="7200" dirty="0">
              <a:latin typeface="Tw Cen MT"/>
              <a:cs typeface="Tw Cen MT"/>
            </a:endParaRP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9638810" y="7304782"/>
            <a:ext cx="167005" cy="1530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00" dirty="0">
                <a:latin typeface="Century Gothic"/>
                <a:cs typeface="Century Gothic"/>
              </a:rPr>
              <a:t>50</a:t>
            </a:r>
            <a:endParaRPr sz="1000">
              <a:latin typeface="Century Gothic"/>
              <a:cs typeface="Century Gothic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99262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4499102" y="1680345"/>
            <a:ext cx="1403350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u="heavy" dirty="0">
                <a:latin typeface="Century Gothic"/>
                <a:cs typeface="Century Gothic"/>
              </a:rPr>
              <a:t>Module</a:t>
            </a:r>
            <a:r>
              <a:rPr sz="2400" b="1" u="heavy" spc="-10" dirty="0">
                <a:latin typeface="Century Gothic"/>
                <a:cs typeface="Century Gothic"/>
              </a:rPr>
              <a:t> </a:t>
            </a:r>
            <a:r>
              <a:rPr sz="2400" b="1" u="heavy" dirty="0">
                <a:latin typeface="Century Gothic"/>
                <a:cs typeface="Century Gothic"/>
              </a:rPr>
              <a:t>2</a:t>
            </a:r>
            <a:endParaRPr sz="2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138425" y="2356206"/>
            <a:ext cx="6213475" cy="2575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7. </a:t>
            </a:r>
            <a:r>
              <a:rPr sz="2000" b="1" spc="-5" dirty="0" smtClean="0">
                <a:latin typeface="Century Gothic"/>
                <a:cs typeface="Century Gothic"/>
              </a:rPr>
              <a:t>Overview </a:t>
            </a:r>
            <a:r>
              <a:rPr sz="2000" b="1" spc="-5" dirty="0">
                <a:latin typeface="Century Gothic"/>
                <a:cs typeface="Century Gothic"/>
              </a:rPr>
              <a:t>and Introduction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8. </a:t>
            </a:r>
            <a:r>
              <a:rPr sz="2000" b="1" spc="-5" dirty="0" smtClean="0">
                <a:latin typeface="Century Gothic"/>
                <a:cs typeface="Century Gothic"/>
              </a:rPr>
              <a:t>Social </a:t>
            </a:r>
            <a:r>
              <a:rPr sz="2000" b="1" spc="-5" dirty="0">
                <a:latin typeface="Century Gothic"/>
                <a:cs typeface="Century Gothic"/>
              </a:rPr>
              <a:t>Media and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Demographics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6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9. </a:t>
            </a:r>
            <a:r>
              <a:rPr sz="2000" b="1" spc="-5" dirty="0" smtClean="0">
                <a:latin typeface="Century Gothic"/>
                <a:cs typeface="Century Gothic"/>
              </a:rPr>
              <a:t>Social </a:t>
            </a:r>
            <a:r>
              <a:rPr sz="2000" b="1" spc="-5" dirty="0">
                <a:latin typeface="Century Gothic"/>
                <a:cs typeface="Century Gothic"/>
              </a:rPr>
              <a:t>Media Content and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Success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10. </a:t>
            </a:r>
            <a:r>
              <a:rPr sz="2000" b="1" spc="-5" dirty="0" smtClean="0">
                <a:latin typeface="Century Gothic"/>
                <a:cs typeface="Century Gothic"/>
              </a:rPr>
              <a:t>How </a:t>
            </a:r>
            <a:r>
              <a:rPr sz="2000" b="1" spc="-5" dirty="0">
                <a:latin typeface="Century Gothic"/>
                <a:cs typeface="Century Gothic"/>
              </a:rPr>
              <a:t>to Create Relevant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and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Engaging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Content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11. </a:t>
            </a:r>
            <a:r>
              <a:rPr lang="en-US" sz="2000" b="1" spc="-5" smtClean="0">
                <a:latin typeface="Century Gothic"/>
                <a:cs typeface="Century Gothic"/>
              </a:rPr>
              <a:t>Self-check</a:t>
            </a:r>
            <a:r>
              <a:rPr sz="2000" b="1" spc="-5" smtClean="0">
                <a:latin typeface="Century Gothic"/>
                <a:cs typeface="Century Gothic"/>
              </a:rPr>
              <a:t>|</a:t>
            </a:r>
            <a:r>
              <a:rPr sz="2000" b="1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20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Question Quiz</a:t>
            </a:r>
            <a:endParaRPr sz="2000" dirty="0">
              <a:latin typeface="Century Gothic"/>
              <a:cs typeface="Century Gothic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</TotalTime>
  <Words>50</Words>
  <Application>Microsoft Office PowerPoint</Application>
  <PresentationFormat>Custom</PresentationFormat>
  <Paragraphs>18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Overview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Staff</cp:lastModifiedBy>
  <cp:revision>4</cp:revision>
  <dcterms:created xsi:type="dcterms:W3CDTF">2015-05-19T10:06:10Z</dcterms:created>
  <dcterms:modified xsi:type="dcterms:W3CDTF">2015-06-01T16:47:35Z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2015-05-13T00:00:00Z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2015-05-19T00:00:00Z</vt:filetime>
  </property>
</Properties>
</file>