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68" r:id="rId3"/>
    <p:sldId id="269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6129" y="564051"/>
            <a:ext cx="8186140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2418" y="1857985"/>
            <a:ext cx="8433562" cy="4830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7393"/>
            <a:ext cx="5448934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5447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920494" y="2537211"/>
            <a:ext cx="6710680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B0B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2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 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544445">
              <a:lnSpc>
                <a:spcPts val="4120"/>
              </a:lnSpc>
            </a:pP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MAN</a:t>
            </a:r>
            <a:r>
              <a:rPr sz="3600" b="1" spc="-75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GEMENT </a:t>
            </a:r>
            <a:r>
              <a:rPr sz="3600" b="1" spc="-40" dirty="0">
                <a:solidFill>
                  <a:srgbClr val="4C4C4C"/>
                </a:solidFill>
                <a:latin typeface="Tw Cen MT"/>
                <a:cs typeface="Tw Cen MT"/>
              </a:rPr>
              <a:t>T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OOL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69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7840" y="720804"/>
            <a:ext cx="996950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algn="ctr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9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70814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784852" y="1566662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latin typeface="Century Gothic"/>
                <a:cs typeface="Century Gothic"/>
              </a:rPr>
              <a:t>Module 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4797552" y="1870710"/>
            <a:ext cx="1377950" cy="0"/>
          </a:xfrm>
          <a:custGeom>
            <a:avLst/>
            <a:gdLst/>
            <a:ahLst/>
            <a:cxnLst/>
            <a:rect l="l" t="t" r="r" b="b"/>
            <a:pathLst>
              <a:path w="1377950">
                <a:moveTo>
                  <a:pt x="0" y="0"/>
                </a:moveTo>
                <a:lnTo>
                  <a:pt x="1377696" y="0"/>
                </a:lnTo>
              </a:path>
            </a:pathLst>
          </a:custGeom>
          <a:ln w="2743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2424175" y="2242420"/>
            <a:ext cx="5617845" cy="19954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9. </a:t>
            </a: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10. </a:t>
            </a:r>
            <a:r>
              <a:rPr sz="2000" b="1" spc="-5" dirty="0" smtClean="0">
                <a:latin typeface="Century Gothic"/>
                <a:cs typeface="Century Gothic"/>
              </a:rPr>
              <a:t>Video </a:t>
            </a:r>
            <a:r>
              <a:rPr sz="2000" b="1" spc="-5" dirty="0">
                <a:latin typeface="Century Gothic"/>
                <a:cs typeface="Century Gothic"/>
              </a:rPr>
              <a:t>Tutorials for Each Management Tool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11. </a:t>
            </a:r>
            <a:r>
              <a:rPr sz="2000" b="1" spc="-5" dirty="0" smtClean="0">
                <a:latin typeface="Century Gothic"/>
                <a:cs typeface="Century Gothic"/>
              </a:rPr>
              <a:t>Module </a:t>
            </a:r>
            <a:r>
              <a:rPr sz="2000" b="1" spc="-5" dirty="0">
                <a:latin typeface="Century Gothic"/>
                <a:cs typeface="Century Gothic"/>
              </a:rPr>
              <a:t>2 | </a:t>
            </a:r>
            <a:r>
              <a:rPr lang="en-US" sz="2000" b="1" spc="-5" dirty="0" smtClean="0">
                <a:latin typeface="Century Gothic"/>
                <a:cs typeface="Century Gothic"/>
              </a:rPr>
              <a:t>Competency Assessment</a:t>
            </a:r>
            <a:r>
              <a:rPr sz="2000" b="1" spc="-5" dirty="0" smtClean="0">
                <a:latin typeface="Century Gothic"/>
                <a:cs typeface="Century Gothic"/>
              </a:rPr>
              <a:t> 1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12. </a:t>
            </a:r>
            <a:r>
              <a:rPr sz="2000" b="1" spc="-5" dirty="0" smtClean="0">
                <a:latin typeface="Century Gothic"/>
                <a:cs typeface="Century Gothic"/>
              </a:rPr>
              <a:t>Module </a:t>
            </a:r>
            <a:r>
              <a:rPr sz="2000" b="1" spc="-5" dirty="0">
                <a:latin typeface="Century Gothic"/>
                <a:cs typeface="Century Gothic"/>
              </a:rPr>
              <a:t>2 | </a:t>
            </a: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2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9638810" y="7305447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70</a:t>
            </a:r>
            <a:endParaRPr sz="100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7840" y="762000"/>
            <a:ext cx="996950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algn="ctr">
              <a:lnSpc>
                <a:spcPct val="100000"/>
              </a:lnSpc>
            </a:pPr>
            <a:r>
              <a:rPr lang="en-US" sz="7200" b="1" spc="-5" dirty="0" smtClean="0">
                <a:solidFill>
                  <a:srgbClr val="FFFFFF"/>
                </a:solidFill>
                <a:latin typeface="Tw Cen MT"/>
                <a:cs typeface="Tw Cen MT"/>
              </a:rPr>
              <a:t>9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71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41477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38355" y="1548143"/>
            <a:ext cx="7080250" cy="7277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200"/>
              </a:lnSpc>
            </a:pPr>
            <a:r>
              <a:rPr sz="1600" spc="-5" dirty="0">
                <a:latin typeface="Century Gothic"/>
                <a:cs typeface="Century Gothic"/>
              </a:rPr>
              <a:t>Her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th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wor</a:t>
            </a:r>
            <a:r>
              <a:rPr sz="1600" dirty="0">
                <a:latin typeface="Century Gothic"/>
                <a:cs typeface="Century Gothic"/>
              </a:rPr>
              <a:t>k</a:t>
            </a:r>
            <a:r>
              <a:rPr sz="1600" spc="-5" dirty="0">
                <a:latin typeface="Century Gothic"/>
                <a:cs typeface="Century Gothic"/>
              </a:rPr>
              <a:t> begins</a:t>
            </a:r>
            <a:r>
              <a:rPr sz="1600" dirty="0">
                <a:latin typeface="Century Gothic"/>
                <a:cs typeface="Century Gothic"/>
              </a:rPr>
              <a:t>.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thi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mod</a:t>
            </a:r>
            <a:r>
              <a:rPr sz="1600" spc="-1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l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wil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 se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socia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 media managemen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tool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ad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th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cod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20" dirty="0">
                <a:latin typeface="Century Gothic"/>
                <a:cs typeface="Century Gothic"/>
              </a:rPr>
              <a:t> </a:t>
            </a:r>
            <a:r>
              <a:rPr sz="1600" b="1" i="1" spc="-5" dirty="0">
                <a:latin typeface="Century Gothic"/>
                <a:cs typeface="Century Gothic"/>
              </a:rPr>
              <a:t>Googl</a:t>
            </a:r>
            <a:r>
              <a:rPr sz="1600" b="1" i="1" dirty="0">
                <a:latin typeface="Century Gothic"/>
                <a:cs typeface="Century Gothic"/>
              </a:rPr>
              <a:t>e </a:t>
            </a:r>
            <a:r>
              <a:rPr sz="1600" b="1" i="1" spc="-5" dirty="0">
                <a:latin typeface="Century Gothic"/>
                <a:cs typeface="Century Gothic"/>
              </a:rPr>
              <a:t>Analytic</a:t>
            </a:r>
            <a:r>
              <a:rPr sz="1600" b="1" i="1" dirty="0">
                <a:latin typeface="Century Gothic"/>
                <a:cs typeface="Century Gothic"/>
              </a:rPr>
              <a:t>s</a:t>
            </a:r>
            <a:r>
              <a:rPr sz="1600" b="1" i="1" spc="-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t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we</a:t>
            </a:r>
            <a:r>
              <a:rPr sz="1600" dirty="0">
                <a:latin typeface="Century Gothic"/>
                <a:cs typeface="Century Gothic"/>
              </a:rPr>
              <a:t>b</a:t>
            </a:r>
            <a:r>
              <a:rPr sz="1600" spc="-5" dirty="0">
                <a:latin typeface="Century Gothic"/>
                <a:cs typeface="Century Gothic"/>
              </a:rPr>
              <a:t> site, se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a</a:t>
            </a:r>
            <a:r>
              <a:rPr sz="1600" spc="5" dirty="0">
                <a:latin typeface="Century Gothic"/>
                <a:cs typeface="Century Gothic"/>
              </a:rPr>
              <a:t> </a:t>
            </a:r>
            <a:r>
              <a:rPr sz="1600" b="1" i="1" spc="-5" dirty="0">
                <a:latin typeface="Century Gothic"/>
                <a:cs typeface="Century Gothic"/>
              </a:rPr>
              <a:t>Googl</a:t>
            </a:r>
            <a:r>
              <a:rPr sz="1600" b="1" i="1" dirty="0">
                <a:latin typeface="Century Gothic"/>
                <a:cs typeface="Century Gothic"/>
              </a:rPr>
              <a:t>e</a:t>
            </a:r>
            <a:r>
              <a:rPr sz="1600" b="1" i="1" spc="-5" dirty="0">
                <a:latin typeface="Century Gothic"/>
                <a:cs typeface="Century Gothic"/>
              </a:rPr>
              <a:t> Alert</a:t>
            </a:r>
            <a:r>
              <a:rPr sz="1600" b="1" i="1" dirty="0">
                <a:latin typeface="Century Gothic"/>
                <a:cs typeface="Century Gothic"/>
              </a:rPr>
              <a:t>s </a:t>
            </a:r>
            <a:r>
              <a:rPr sz="1600" spc="-5" dirty="0">
                <a:latin typeface="Century Gothic"/>
                <a:cs typeface="Century Gothic"/>
              </a:rPr>
              <a:t>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b="1" i="1" spc="-5" dirty="0">
                <a:latin typeface="Century Gothic"/>
                <a:cs typeface="Century Gothic"/>
              </a:rPr>
              <a:t>Mentio</a:t>
            </a:r>
            <a:r>
              <a:rPr sz="1600" b="1" i="1" dirty="0">
                <a:latin typeface="Century Gothic"/>
                <a:cs typeface="Century Gothic"/>
              </a:rPr>
              <a:t>n</a:t>
            </a:r>
            <a:r>
              <a:rPr sz="1600" b="1" i="1" spc="-5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account.</a:t>
            </a:r>
            <a:endParaRPr sz="16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738335" y="2544824"/>
            <a:ext cx="7317105" cy="27663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1015">
              <a:lnSpc>
                <a:spcPct val="102200"/>
              </a:lnSpc>
            </a:pPr>
            <a:r>
              <a:rPr sz="1600" spc="-5" dirty="0">
                <a:latin typeface="Century Gothic"/>
                <a:cs typeface="Century Gothic"/>
              </a:rPr>
              <a:t>Ste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lang="en-US" sz="1600" spc="-5" dirty="0" smtClean="0">
                <a:latin typeface="Century Gothic"/>
                <a:cs typeface="Century Gothic"/>
              </a:rPr>
              <a:t>10</a:t>
            </a:r>
            <a:r>
              <a:rPr sz="1600" spc="-5" dirty="0" smtClean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offer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fou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tutorial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settin</a:t>
            </a:r>
            <a:r>
              <a:rPr sz="1600" dirty="0">
                <a:latin typeface="Century Gothic"/>
                <a:cs typeface="Century Gothic"/>
              </a:rPr>
              <a:t>g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Hootsuite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Buffer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Social- Sprout</a:t>
            </a:r>
            <a:r>
              <a:rPr sz="1600" dirty="0">
                <a:latin typeface="Century Gothic"/>
                <a:cs typeface="Century Gothic"/>
              </a:rPr>
              <a:t>, </a:t>
            </a:r>
            <a:r>
              <a:rPr sz="1600" spc="-5" dirty="0">
                <a:latin typeface="Century Gothic"/>
                <a:cs typeface="Century Gothic"/>
              </a:rPr>
              <a:t>o</a:t>
            </a:r>
            <a:r>
              <a:rPr sz="1600" dirty="0">
                <a:latin typeface="Century Gothic"/>
                <a:cs typeface="Century Gothic"/>
              </a:rPr>
              <a:t>r </a:t>
            </a:r>
            <a:r>
              <a:rPr sz="1600" spc="-5" dirty="0">
                <a:latin typeface="Century Gothic"/>
                <a:cs typeface="Century Gothic"/>
              </a:rPr>
              <a:t>Oktopos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socia</a:t>
            </a:r>
            <a:r>
              <a:rPr sz="1600" dirty="0">
                <a:latin typeface="Century Gothic"/>
                <a:cs typeface="Century Gothic"/>
              </a:rPr>
              <a:t>l </a:t>
            </a:r>
            <a:r>
              <a:rPr sz="1600" spc="-5" dirty="0">
                <a:latin typeface="Century Gothic"/>
                <a:cs typeface="Century Gothic"/>
              </a:rPr>
              <a:t>m</a:t>
            </a:r>
            <a:r>
              <a:rPr sz="1600" spc="-1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di</a:t>
            </a:r>
            <a:r>
              <a:rPr sz="1600" dirty="0">
                <a:latin typeface="Century Gothic"/>
                <a:cs typeface="Century Gothic"/>
              </a:rPr>
              <a:t>a </a:t>
            </a:r>
            <a:r>
              <a:rPr sz="1600" spc="-5" dirty="0">
                <a:latin typeface="Century Gothic"/>
                <a:cs typeface="Century Gothic"/>
              </a:rPr>
              <a:t>managemen</a:t>
            </a:r>
            <a:r>
              <a:rPr sz="1600" dirty="0">
                <a:latin typeface="Century Gothic"/>
                <a:cs typeface="Century Gothic"/>
              </a:rPr>
              <a:t>t </a:t>
            </a:r>
            <a:r>
              <a:rPr sz="1600" spc="-5" dirty="0">
                <a:latin typeface="Century Gothic"/>
                <a:cs typeface="Century Gothic"/>
              </a:rPr>
              <a:t>fre</a:t>
            </a:r>
            <a:r>
              <a:rPr sz="1600" dirty="0">
                <a:latin typeface="Century Gothic"/>
                <a:cs typeface="Century Gothic"/>
              </a:rPr>
              <a:t>e </a:t>
            </a:r>
            <a:r>
              <a:rPr sz="1600" spc="-5" dirty="0">
                <a:latin typeface="Century Gothic"/>
                <a:cs typeface="Century Gothic"/>
              </a:rPr>
              <a:t>trial.</a:t>
            </a:r>
            <a:endParaRPr sz="16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6"/>
              </a:spcBef>
            </a:pPr>
            <a:endParaRPr sz="1700" dirty="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600" spc="-5" dirty="0">
                <a:latin typeface="Century Gothic"/>
                <a:cs typeface="Century Gothic"/>
              </a:rPr>
              <a:t>Ste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lang="en-US" sz="1600" spc="-5" dirty="0" smtClean="0">
                <a:latin typeface="Century Gothic"/>
                <a:cs typeface="Century Gothic"/>
              </a:rPr>
              <a:t>11</a:t>
            </a:r>
            <a:r>
              <a:rPr sz="1600" spc="-5" dirty="0" smtClean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lang="en-US" sz="1600" spc="-5" dirty="0" smtClean="0">
                <a:latin typeface="Century Gothic"/>
                <a:cs typeface="Century Gothic"/>
              </a:rPr>
              <a:t>Competency Assessment </a:t>
            </a:r>
            <a:r>
              <a:rPr sz="1600" dirty="0" smtClean="0">
                <a:latin typeface="Century Gothic"/>
                <a:cs typeface="Century Gothic"/>
              </a:rPr>
              <a:t>1</a:t>
            </a:r>
            <a:r>
              <a:rPr sz="1600" spc="-5" dirty="0" smtClean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-</a:t>
            </a:r>
            <a:r>
              <a:rPr sz="1600" spc="-5" dirty="0">
                <a:latin typeface="Century Gothic"/>
                <a:cs typeface="Century Gothic"/>
              </a:rPr>
              <a:t> 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onc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hav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mad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selection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no</a:t>
            </a:r>
            <a:r>
              <a:rPr sz="1600" dirty="0">
                <a:latin typeface="Century Gothic"/>
                <a:cs typeface="Century Gothic"/>
              </a:rPr>
              <a:t>w</a:t>
            </a:r>
            <a:r>
              <a:rPr sz="1600" spc="-5" dirty="0">
                <a:latin typeface="Century Gothic"/>
                <a:cs typeface="Century Gothic"/>
              </a:rPr>
              <a:t> is th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tim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t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se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account</a:t>
            </a:r>
            <a:r>
              <a:rPr sz="1600" dirty="0">
                <a:latin typeface="Century Gothic"/>
                <a:cs typeface="Century Gothic"/>
              </a:rPr>
              <a:t>.</a:t>
            </a:r>
            <a:r>
              <a:rPr sz="1600" spc="-5" dirty="0">
                <a:latin typeface="Century Gothic"/>
                <a:cs typeface="Century Gothic"/>
              </a:rPr>
              <a:t> Yo</a:t>
            </a:r>
            <a:r>
              <a:rPr sz="1600" dirty="0">
                <a:latin typeface="Century Gothic"/>
                <a:cs typeface="Century Gothic"/>
              </a:rPr>
              <a:t>u</a:t>
            </a:r>
            <a:r>
              <a:rPr sz="1600" spc="-5" dirty="0">
                <a:latin typeface="Century Gothic"/>
                <a:cs typeface="Century Gothic"/>
              </a:rPr>
              <a:t> wil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 d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 scree</a:t>
            </a:r>
            <a:r>
              <a:rPr sz="1600" dirty="0">
                <a:latin typeface="Century Gothic"/>
                <a:cs typeface="Century Gothic"/>
              </a:rPr>
              <a:t>n</a:t>
            </a:r>
            <a:r>
              <a:rPr sz="1600" spc="-5" dirty="0">
                <a:latin typeface="Century Gothic"/>
                <a:cs typeface="Century Gothic"/>
              </a:rPr>
              <a:t> captur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submit t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instructo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grading.</a:t>
            </a:r>
            <a:endParaRPr sz="16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sz="1700" dirty="0">
              <a:latin typeface="Times New Roman"/>
              <a:cs typeface="Times New Roman"/>
            </a:endParaRPr>
          </a:p>
          <a:p>
            <a:pPr marL="12700" marR="270510" algn="just">
              <a:lnSpc>
                <a:spcPct val="102200"/>
              </a:lnSpc>
            </a:pPr>
            <a:r>
              <a:rPr sz="1600" spc="-5" dirty="0" smtClean="0">
                <a:latin typeface="Century Gothic"/>
                <a:cs typeface="Century Gothic"/>
              </a:rPr>
              <a:t>Ste</a:t>
            </a:r>
            <a:r>
              <a:rPr sz="1600" dirty="0" smtClean="0">
                <a:latin typeface="Century Gothic"/>
                <a:cs typeface="Century Gothic"/>
              </a:rPr>
              <a:t>p</a:t>
            </a:r>
            <a:r>
              <a:rPr lang="en-US" sz="1600" spc="-5" dirty="0" smtClean="0">
                <a:latin typeface="Century Gothic"/>
                <a:cs typeface="Century Gothic"/>
              </a:rPr>
              <a:t> 12 </a:t>
            </a:r>
            <a:r>
              <a:rPr sz="1600" spc="-5" dirty="0" smtClean="0">
                <a:latin typeface="Century Gothic"/>
                <a:cs typeface="Century Gothic"/>
              </a:rPr>
              <a:t>o</a:t>
            </a:r>
            <a:r>
              <a:rPr sz="1600" dirty="0" smtClean="0">
                <a:latin typeface="Century Gothic"/>
                <a:cs typeface="Century Gothic"/>
              </a:rPr>
              <a:t>r</a:t>
            </a:r>
            <a:r>
              <a:rPr sz="1600" spc="-5" dirty="0" smtClean="0">
                <a:latin typeface="Century Gothic"/>
                <a:cs typeface="Century Gothic"/>
              </a:rPr>
              <a:t> </a:t>
            </a:r>
            <a:r>
              <a:rPr lang="en-US" sz="1600" spc="-5" dirty="0" smtClean="0">
                <a:latin typeface="Century Gothic"/>
                <a:cs typeface="Century Gothic"/>
              </a:rPr>
              <a:t>Competency Assessment </a:t>
            </a:r>
            <a:r>
              <a:rPr sz="1600" dirty="0" smtClean="0">
                <a:latin typeface="Century Gothic"/>
                <a:cs typeface="Century Gothic"/>
              </a:rPr>
              <a:t>2</a:t>
            </a:r>
            <a:r>
              <a:rPr sz="1600" spc="-5" dirty="0" smtClean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-</a:t>
            </a:r>
            <a:r>
              <a:rPr sz="1600" spc="-5" dirty="0">
                <a:latin typeface="Century Gothic"/>
                <a:cs typeface="Century Gothic"/>
              </a:rPr>
              <a:t> 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s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ttin</a:t>
            </a:r>
            <a:r>
              <a:rPr sz="1600" dirty="0">
                <a:latin typeface="Century Gothic"/>
                <a:cs typeface="Century Gothic"/>
              </a:rPr>
              <a:t>g</a:t>
            </a:r>
            <a:r>
              <a:rPr sz="1600" spc="-5" dirty="0">
                <a:latin typeface="Century Gothic"/>
                <a:cs typeface="Century Gothic"/>
              </a:rPr>
              <a:t> 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5" dirty="0">
                <a:latin typeface="Century Gothic"/>
                <a:cs typeface="Century Gothic"/>
              </a:rPr>
              <a:t> Googl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spc="-10" dirty="0">
                <a:latin typeface="Century Gothic"/>
                <a:cs typeface="Century Gothic"/>
              </a:rPr>
              <a:t>a</a:t>
            </a:r>
            <a:r>
              <a:rPr sz="1600" spc="-5" dirty="0">
                <a:latin typeface="Century Gothic"/>
                <a:cs typeface="Century Gothic"/>
              </a:rPr>
              <a:t>lytic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o</a:t>
            </a:r>
            <a:r>
              <a:rPr sz="1600" dirty="0">
                <a:latin typeface="Century Gothic"/>
                <a:cs typeface="Century Gothic"/>
              </a:rPr>
              <a:t>n</a:t>
            </a:r>
            <a:r>
              <a:rPr sz="1600" spc="-5" dirty="0">
                <a:latin typeface="Century Gothic"/>
                <a:cs typeface="Century Gothic"/>
              </a:rPr>
              <a:t> you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per- sona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 b</a:t>
            </a:r>
            <a:r>
              <a:rPr sz="1600" spc="-1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ande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website</a:t>
            </a:r>
            <a:r>
              <a:rPr sz="1600" dirty="0">
                <a:latin typeface="Century Gothic"/>
                <a:cs typeface="Century Gothic"/>
              </a:rPr>
              <a:t>,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settin</a:t>
            </a:r>
            <a:r>
              <a:rPr sz="1600" dirty="0">
                <a:latin typeface="Century Gothic"/>
                <a:cs typeface="Century Gothic"/>
              </a:rPr>
              <a:t>g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spc="-10" dirty="0">
                <a:latin typeface="Century Gothic"/>
                <a:cs typeface="Century Gothic"/>
              </a:rPr>
              <a:t>u</a:t>
            </a:r>
            <a:r>
              <a:rPr sz="1600" dirty="0">
                <a:latin typeface="Century Gothic"/>
                <a:cs typeface="Century Gothic"/>
              </a:rPr>
              <a:t>p</a:t>
            </a:r>
            <a:r>
              <a:rPr sz="1600" spc="-10" dirty="0">
                <a:latin typeface="Century Gothic"/>
                <a:cs typeface="Century Gothic"/>
              </a:rPr>
              <a:t> </a:t>
            </a:r>
            <a:r>
              <a:rPr sz="1600" spc="-5" dirty="0">
                <a:latin typeface="Century Gothic"/>
                <a:cs typeface="Century Gothic"/>
              </a:rPr>
              <a:t>Googl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A</a:t>
            </a:r>
            <a:r>
              <a:rPr sz="1600" spc="-1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ert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spc="-10" dirty="0">
                <a:latin typeface="Century Gothic"/>
                <a:cs typeface="Century Gothic"/>
              </a:rPr>
              <a:t>M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ntion</a:t>
            </a:r>
            <a:r>
              <a:rPr sz="1600" dirty="0">
                <a:latin typeface="Century Gothic"/>
                <a:cs typeface="Century Gothic"/>
              </a:rPr>
              <a:t>.</a:t>
            </a:r>
            <a:r>
              <a:rPr sz="1600" spc="-5" dirty="0">
                <a:latin typeface="Century Gothic"/>
                <a:cs typeface="Century Gothic"/>
              </a:rPr>
              <a:t> You wil</a:t>
            </a:r>
            <a:r>
              <a:rPr sz="1600" dirty="0">
                <a:latin typeface="Century Gothic"/>
                <a:cs typeface="Century Gothic"/>
              </a:rPr>
              <a:t>l</a:t>
            </a:r>
            <a:r>
              <a:rPr sz="1600" spc="-5" dirty="0">
                <a:latin typeface="Century Gothic"/>
                <a:cs typeface="Century Gothic"/>
              </a:rPr>
              <a:t> nee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t</a:t>
            </a:r>
            <a:r>
              <a:rPr sz="1600" dirty="0">
                <a:latin typeface="Century Gothic"/>
                <a:cs typeface="Century Gothic"/>
              </a:rPr>
              <a:t>o</a:t>
            </a:r>
            <a:r>
              <a:rPr sz="1600" spc="-5" dirty="0">
                <a:latin typeface="Century Gothic"/>
                <a:cs typeface="Century Gothic"/>
              </a:rPr>
              <a:t> provid</a:t>
            </a:r>
            <a:r>
              <a:rPr sz="1600" dirty="0">
                <a:latin typeface="Century Gothic"/>
                <a:cs typeface="Century Gothic"/>
              </a:rPr>
              <a:t>e</a:t>
            </a:r>
            <a:r>
              <a:rPr sz="1600" spc="-5" dirty="0">
                <a:latin typeface="Century Gothic"/>
                <a:cs typeface="Century Gothic"/>
              </a:rPr>
              <a:t> </a:t>
            </a:r>
            <a:r>
              <a:rPr sz="1600" dirty="0">
                <a:latin typeface="Century Gothic"/>
                <a:cs typeface="Century Gothic"/>
              </a:rPr>
              <a:t>3</a:t>
            </a:r>
            <a:r>
              <a:rPr sz="1600" spc="-5" dirty="0">
                <a:latin typeface="Century Gothic"/>
                <a:cs typeface="Century Gothic"/>
              </a:rPr>
              <a:t> scree</a:t>
            </a:r>
            <a:r>
              <a:rPr sz="1600" dirty="0">
                <a:latin typeface="Century Gothic"/>
                <a:cs typeface="Century Gothic"/>
              </a:rPr>
              <a:t>n</a:t>
            </a:r>
            <a:r>
              <a:rPr sz="1600" spc="-5" dirty="0">
                <a:latin typeface="Century Gothic"/>
                <a:cs typeface="Century Gothic"/>
              </a:rPr>
              <a:t> capture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thi</a:t>
            </a:r>
            <a:r>
              <a:rPr sz="1600" dirty="0">
                <a:latin typeface="Century Gothic"/>
                <a:cs typeface="Century Gothic"/>
              </a:rPr>
              <a:t>s</a:t>
            </a:r>
            <a:r>
              <a:rPr sz="1600" spc="-5" dirty="0">
                <a:latin typeface="Century Gothic"/>
                <a:cs typeface="Century Gothic"/>
              </a:rPr>
              <a:t> assignmen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an</a:t>
            </a:r>
            <a:r>
              <a:rPr sz="1600" dirty="0">
                <a:latin typeface="Century Gothic"/>
                <a:cs typeface="Century Gothic"/>
              </a:rPr>
              <a:t>d</a:t>
            </a:r>
            <a:r>
              <a:rPr sz="1600" spc="-5" dirty="0">
                <a:latin typeface="Century Gothic"/>
                <a:cs typeface="Century Gothic"/>
              </a:rPr>
              <a:t> submi</a:t>
            </a:r>
            <a:r>
              <a:rPr sz="1600" dirty="0">
                <a:latin typeface="Century Gothic"/>
                <a:cs typeface="Century Gothic"/>
              </a:rPr>
              <a:t>t</a:t>
            </a:r>
            <a:r>
              <a:rPr sz="1600" spc="-5" dirty="0">
                <a:latin typeface="Century Gothic"/>
                <a:cs typeface="Century Gothic"/>
              </a:rPr>
              <a:t> to instructo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fo</a:t>
            </a:r>
            <a:r>
              <a:rPr sz="1600" dirty="0">
                <a:latin typeface="Century Gothic"/>
                <a:cs typeface="Century Gothic"/>
              </a:rPr>
              <a:t>r</a:t>
            </a:r>
            <a:r>
              <a:rPr sz="1600" spc="-5" dirty="0">
                <a:latin typeface="Century Gothic"/>
                <a:cs typeface="Century Gothic"/>
              </a:rPr>
              <a:t> grading.</a:t>
            </a:r>
            <a:endParaRPr sz="1600" dirty="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</TotalTime>
  <Words>195</Words>
  <Application>Microsoft Office PowerPoint</Application>
  <PresentationFormat>Custom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3</cp:revision>
  <dcterms:created xsi:type="dcterms:W3CDTF">2015-06-01T09:20:45Z</dcterms:created>
  <dcterms:modified xsi:type="dcterms:W3CDTF">2015-06-01T16:47:22Z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2015-05-26T00:00:00Z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2015-06-01T00:00:00Z</vt:filetime>
  </property>
</Properties>
</file>