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0" d="100"/>
          <a:sy n="50" d="100"/>
        </p:scale>
        <p:origin x="840" y="5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46FDD-FC76-411B-BFAA-621FAEFEF4F8}" type="datetimeFigureOut">
              <a:rPr lang="en-US" smtClean="0"/>
              <a:t>6/29/2018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0C63DA-0E66-45B9-B77A-9E79177512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27441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46FDD-FC76-411B-BFAA-621FAEFEF4F8}" type="datetimeFigureOut">
              <a:rPr lang="en-US" smtClean="0"/>
              <a:t>6/29/2018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0C63DA-0E66-45B9-B77A-9E79177512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12976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46FDD-FC76-411B-BFAA-621FAEFEF4F8}" type="datetimeFigureOut">
              <a:rPr lang="en-US" smtClean="0"/>
              <a:t>6/29/2018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0C63DA-0E66-45B9-B77A-9E79177512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49659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46FDD-FC76-411B-BFAA-621FAEFEF4F8}" type="datetimeFigureOut">
              <a:rPr lang="en-US" smtClean="0"/>
              <a:t>6/29/2018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0C63DA-0E66-45B9-B77A-9E79177512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8604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46FDD-FC76-411B-BFAA-621FAEFEF4F8}" type="datetimeFigureOut">
              <a:rPr lang="en-US" smtClean="0"/>
              <a:t>6/29/2018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0C63DA-0E66-45B9-B77A-9E79177512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31542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46FDD-FC76-411B-BFAA-621FAEFEF4F8}" type="datetimeFigureOut">
              <a:rPr lang="en-US" smtClean="0"/>
              <a:t>6/29/2018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0C63DA-0E66-45B9-B77A-9E79177512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36232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46FDD-FC76-411B-BFAA-621FAEFEF4F8}" type="datetimeFigureOut">
              <a:rPr lang="en-US" smtClean="0"/>
              <a:t>6/29/2018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0C63DA-0E66-45B9-B77A-9E79177512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82330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46FDD-FC76-411B-BFAA-621FAEFEF4F8}" type="datetimeFigureOut">
              <a:rPr lang="en-US" smtClean="0"/>
              <a:t>6/29/2018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0C63DA-0E66-45B9-B77A-9E79177512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71282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46FDD-FC76-411B-BFAA-621FAEFEF4F8}" type="datetimeFigureOut">
              <a:rPr lang="en-US" smtClean="0"/>
              <a:t>6/29/2018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0C63DA-0E66-45B9-B77A-9E79177512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00404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46FDD-FC76-411B-BFAA-621FAEFEF4F8}" type="datetimeFigureOut">
              <a:rPr lang="en-US" smtClean="0"/>
              <a:t>6/29/2018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0C63DA-0E66-45B9-B77A-9E79177512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55783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46FDD-FC76-411B-BFAA-621FAEFEF4F8}" type="datetimeFigureOut">
              <a:rPr lang="en-US" smtClean="0"/>
              <a:t>6/29/2018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0C63DA-0E66-45B9-B77A-9E79177512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13010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946FDD-FC76-411B-BFAA-621FAEFEF4F8}" type="datetimeFigureOut">
              <a:rPr lang="en-US" smtClean="0"/>
              <a:t>6/29/2018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0C63DA-0E66-45B9-B77A-9E79177512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64342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s://encrypted-tbn0.google.com/images?q=tbn:ANd9GcQORaQxnwYj3NMEwCxvTkhQeKusJ7bMHz1yuVj16w3Xh8-yAuXk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3200" y="390524"/>
            <a:ext cx="1952625" cy="23431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s://encrypted-tbn3.google.com/images?q=tbn:ANd9GcSvp422Lu-rzhHNDmTV2OuDDbMDXorUI5d9m1vBASBmpALVwRRX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4038600"/>
            <a:ext cx="1990725" cy="22955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https://encrypted-tbn2.google.com/images?q=tbn:ANd9GcSigQdGRuYZJhZvxSkYwLlPRk7yVf9M5xdNNpaaZ8EGxEoKJFAh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1249" y="2763981"/>
            <a:ext cx="2676525" cy="17049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https://encrypted-tbn3.google.com/images?q=tbn:ANd9GcSoaZB95RkS9ceZT815ZYHjt78tqlMZwa4A7ZzoMFlGpeWA090M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19686" y="4468956"/>
            <a:ext cx="2143125" cy="2143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8" name="Picture 14" descr="https://encrypted-tbn3.google.com/images?q=tbn:ANd9GcSykinDUpgJ2mZbADy1txcGxb5hY3YXZqTyX2YKfxeRxT13VHlqO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9000" y="2818966"/>
            <a:ext cx="2686050" cy="17049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Store Based Retailers</a:t>
            </a:r>
            <a:endParaRPr lang="en-US" dirty="0"/>
          </a:p>
        </p:txBody>
      </p:sp>
      <p:sp>
        <p:nvSpPr>
          <p:cNvPr id="3" name="AutoShape 2" descr="data:image/jpeg;base64,/9j/4AAQSkZJRgABAQAAAQABAAD/2wCEAAkGBhESDxMIBxMUEhMWERcTEBIVFxAdFBAeGBwXIBMSGB4cHyYeGiUvHB4YHy8iLzMrOCwtGCoxQTA2NSY3OCkBCQoKBQUFDQUFDSkYEhgpKSkpKSkpKSkpKSkpKSkpKSkpKSkpKSkpKSkpKSkpKSkpKSkpKSkpKSkpKSkpKSkpKf/AABEIAKAAoAMBIgACEQEDEQH/xAAcAAEAAgMBAQEAAAAAAAAAAAAABgcDBAUIAgH/xAA7EAACAgIBAwIEAgYHCQAAAAABAgADBBEFEiExBhMUQVFhByIVMlKBobMjNGJxc4KRFiQlNVRVcoS0/8QAFAEBAAAAAAAAAAAAAAAAAAAAAP/EABQRAQAAAAAAAAAAAAAAAAAAAAD/2gAMAwEAAhEDEQA/ALxiIgIiICIiAiIgIiICIiAiIgIiICIiAiIgIiICIiAiIgIiICIiAiIgIiICIiAiIgIiICIiAiIgIiICIiAiIgIiICIiAiIgIiICIiAiIgIiICIiAiIgavJcilFTZmUSFUd9AknZAVQB3JJIAH1MrX1J+NNdFjUB66nXs1PtvkXA+CtnTZVVWR9A7/fR7Sb+tf6k/wDi0fzqpSOPx2NenJcdyhWtruZsqxchv1aLdWlOr59La6D9N7+UCbenfxrqudaneqxm7Cso+Pbv5BOuyypyfoXT7bPaWZx3IJfUuVjb6W32IIZSpIZWB8EMCCPqJ5gxOKsx8T4LPTotr5zHSwEDY1W/bfzHzHyO9z0d6Q/qv/sZX/0XQO1ERAREQEREBERAREQEREBERAREQOD63YDBsdyAA9LMT2CgXVFmJ+QABJPyAnnL1plLVXmcTkrYmQ3MWZIVlYKaumwI4J87LH+8d56qI32Mjef6AxbF9qrqrQfq1AVPShO+6V2q6J/lA8QKHw/VD8jjYXD+29ubVnUszqhZsipAwV3I77TfSSfkQd+degfRlgbDFlZDK1+QysCCGBvuKsCOxBGiD89zWwPQGLWvtW9VieWqPtJS5+r11KiP/mBkkVQB0r2HyH0gfsREBERAREQEREBESsON9YW4nL5WPy51g5Gc1NFxPbHuCVE1t+yrAgj5bBP7UCz4kbutf9N1Vhm9s8bcxXbdBYXUgNrwSASN+QG+85llx5HlcniLbGXEw66xdUjOpybbgxAdl0ehVH6oPcnvsdoE3iQb1bx68ZjN6h4ANWaGV76A9ns5NZKixCp2obXdXABBH0JE+fxfzX/QtmVx7uu3oYOjOrdLOvfY0R2P8YE7iV7yOIuHy3H4vA23BrWsGVim2+xGqCk++wdm6NMAA3be9fKb3ragWchxWHcX9uy3IWxVe1A4FWxvoYb0QDAmkSCer+E+AxH57069tduOPdas23vVkICPcqsV2I/V3ph3GpsevPUXTxKcriPZXVa+ObbU37lVNrJ7rrrZU9B1seCe3eBM4kb9L8DhIRy3pyxjVZWV6Uuseh9sD7mmJ/P26d/TYke9XemK6rsFcS3LT4jkQl+svM0yslzsoHXpe4HjUCxYkb5Lh68XjMynAa3Rovs6ntud1JrburOxYeN+fPeQHIxzRwmDznE23LyDrj+yPfyG+LdyvVW1bOVcEbJGu0C4okU9Y8nacjC9O4DNU2VZYbrk0HrqpAa0Id/lZtqobvoEnzqZsn0DjdB/R3uY92j7eSll5tVj4ZiW/pO4BIbYMCSxI16M9Ttk8YnKciOmxFdcka0A9JItI+2wT++cj8HOfsv44YPJE/EY/StgY7YpYofHsPc+UOt/2TAnkSvuK9Rvf6ktxtkY6YNldHf8trpcgyHA35DBk3/YlgwEhHEcJTm1ctxvJr1V2clap8bXVdPSy/QjQIP1Em8xUYqJ1HHRV63Lv0gDrY627a8nsO/2gVt6HuzK+W/2e5/+kfEwbRTk9/8AeqrLcb2mIPzHQVJ2e/byNnqcKRic9nYmaSozVpyMQkALYalZb6wfmw2h6fOu/wDfNWxUNgySo6wrIr67hWKll39CVU/umLkuKpyK/huSrS1N76XUEA/JhvwfvAjP4pXdfHvwuOQcjLIx8avY6nJZetv/ABVdsx+Q/vnN/FukUen2xKfCnHqG/oroAf4SW8R6WxMVjbxtCVuRouBtyP2eo7bX23qbudx9VyHHz60tQkEpYqsp13B0e3mBX3D018RzD8c6ImLyDF8S7pUNXaP18Vm86O9oN9tgDyddn1Z/zXh/8bJ/kmSbP4ym9RXyFVdqqwdRYqsFYeGGx2Pnv958clwmNkdP6Toqv6d9Hu1o3RvW9dQOvA/0gRz8TuRX4CzhsYh8rKX2MagfruXOi+vIUDZLeBqdcrjYmJRxnJMprK1Ya+4F6bT09KqQe3cDxNjivTmJjbPFY9NJI0WrrRWYfQkDZ/fM/JcXTkVnE5KtLaz5R1BU/Q6Pz+8CBcLwNWF6g+C9N7rpswmtzMcEmupgwFLgE/lJ79vpv5Tr+v7Qt/Es/wD3Wsf61XAfxMkHC+nsbET4fiKa6VPdgigFvOix8t5+c2cnBrsKHKRH6HFlfUqnoYb0678Hue/3gaHq0/8AD8sn/pL/AOW8qvhMRONTjPWnQpotxKcfPPSC2OSoFeUp0SP2WA1v777XPdSrq1N6hlZSrKwBDAjRUg+RrtMB4ug0/o9qqzT09Ps9Ce3oeF6da19oET9XkVchxvqRivw6G2i+3Y6axkKgptJ8BeoaLb0OoSV8pytWPQ/IZ7hKkXqdz4AH0+p+QHzJmRcGsVfBKiiro6Pb6R0dOtdHT41rtqcnE9D8fVYMrGxaVcN1J+XtWd76kU/lQ7+gECJ4lVuL6XysjllKW20ZV7oRo1nI6yqEHwfzDtNf1Rx9/G5GNyfp9dtkYycW6/JbekDDvO99gQQfPZdfMyy8vDrtrbGzEWxGGmRwCrD6EHsZ92Uq2vdUNpgy7APSR4YfQ/eBXzcPXhcvw2Hjk6+Dy6Oo63Z0CtizfUlmLH7mWJMF2BU7pk3Voz179pyqlq+rQbpPldgDevOpngIiICIiAiIgIiICIiAiIgIiICIiAiIgIiICIiAiIgIiICIiAiIgIiICIiAiIgIiICIiAiIgIiICIiAiIgIiICIiAiIgIiICIiAiIgf/2Q=="/>
          <p:cNvSpPr>
            <a:spLocks noChangeAspect="1" noChangeArrowheads="1"/>
          </p:cNvSpPr>
          <p:nvPr/>
        </p:nvSpPr>
        <p:spPr bwMode="auto">
          <a:xfrm>
            <a:off x="63500" y="-744538"/>
            <a:ext cx="1524000" cy="1524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" name="AutoShape 4" descr="data:image/jpeg;base64,/9j/4AAQSkZJRgABAQAAAQABAAD/2wCEAAkGBhESDxMIBxMUEhMWERcTEBIVFxAdFBAeGBwXIBMSGB4cHyYeGiUvHB4YHy8iLzMrOCwtGCoxQTA2NSY3OCkBCQoKBQUFDQUFDSkYEhgpKSkpKSkpKSkpKSkpKSkpKSkpKSkpKSkpKSkpKSkpKSkpKSkpKSkpKSkpKSkpKSkpKf/AABEIAKAAoAMBIgACEQEDEQH/xAAcAAEAAgMBAQEAAAAAAAAAAAAABgcDBAUIAgH/xAA7EAACAgIBAwIEAgYHCQAAAAABAgADBBEFEiExBhMUQVFhByIVMlKBobMjNGJxc4KRFiQlNVRVcoS0/8QAFAEBAAAAAAAAAAAAAAAAAAAAAP/EABQRAQAAAAAAAAAAAAAAAAAAAAD/2gAMAwEAAhEDEQA/ALxiIgIiICIiAiIgIiICIiAiIgIiICIiAiIgIiICIiAiIgIiICIiAiIgIiICIiAiIgIiICIiAiIgIiICIiAiIgIiICIiAiIgIiICIiAiIgIiICIiAiIgavJcilFTZmUSFUd9AknZAVQB3JJIAH1MrX1J+NNdFjUB66nXs1PtvkXA+CtnTZVVWR9A7/fR7Sb+tf6k/wDi0fzqpSOPx2NenJcdyhWtruZsqxchv1aLdWlOr59La6D9N7+UCbenfxrqudaneqxm7Cso+Pbv5BOuyypyfoXT7bPaWZx3IJfUuVjb6W32IIZSpIZWB8EMCCPqJ5gxOKsx8T4LPTotr5zHSwEDY1W/bfzHzHyO9z0d6Q/qv/sZX/0XQO1ERAREQEREBERAREQEREBERAREQOD63YDBsdyAA9LMT2CgXVFmJ+QABJPyAnnL1plLVXmcTkrYmQ3MWZIVlYKaumwI4J87LH+8d56qI32Mjef6AxbF9qrqrQfq1AVPShO+6V2q6J/lA8QKHw/VD8jjYXD+29ubVnUszqhZsipAwV3I77TfSSfkQd+degfRlgbDFlZDK1+QysCCGBvuKsCOxBGiD89zWwPQGLWvtW9VieWqPtJS5+r11KiP/mBkkVQB0r2HyH0gfsREBERAREQEREBESsON9YW4nL5WPy51g5Gc1NFxPbHuCVE1t+yrAgj5bBP7UCz4kbutf9N1Vhm9s8bcxXbdBYXUgNrwSASN+QG+85llx5HlcniLbGXEw66xdUjOpybbgxAdl0ehVH6oPcnvsdoE3iQb1bx68ZjN6h4ANWaGV76A9ns5NZKixCp2obXdXABBH0JE+fxfzX/QtmVx7uu3oYOjOrdLOvfY0R2P8YE7iV7yOIuHy3H4vA23BrWsGVim2+xGqCk++wdm6NMAA3be9fKb3ragWchxWHcX9uy3IWxVe1A4FWxvoYb0QDAmkSCer+E+AxH57069tduOPdas23vVkICPcqsV2I/V3ph3GpsevPUXTxKcriPZXVa+ObbU37lVNrJ7rrrZU9B1seCe3eBM4kb9L8DhIRy3pyxjVZWV6Uuseh9sD7mmJ/P26d/TYke9XemK6rsFcS3LT4jkQl+svM0yslzsoHXpe4HjUCxYkb5Lh68XjMynAa3Rovs6ntud1JrburOxYeN+fPeQHIxzRwmDznE23LyDrj+yPfyG+LdyvVW1bOVcEbJGu0C4okU9Y8nacjC9O4DNU2VZYbrk0HrqpAa0Id/lZtqobvoEnzqZsn0DjdB/R3uY92j7eSll5tVj4ZiW/pO4BIbYMCSxI16M9Ttk8YnKciOmxFdcka0A9JItI+2wT++cj8HOfsv44YPJE/EY/StgY7YpYofHsPc+UOt/2TAnkSvuK9Rvf6ktxtkY6YNldHf8trpcgyHA35DBk3/YlgwEhHEcJTm1ctxvJr1V2clap8bXVdPSy/QjQIP1Em8xUYqJ1HHRV63Lv0gDrY627a8nsO/2gVt6HuzK+W/2e5/+kfEwbRTk9/8AeqrLcb2mIPzHQVJ2e/byNnqcKRic9nYmaSozVpyMQkALYalZb6wfmw2h6fOu/wDfNWxUNgySo6wrIr67hWKll39CVU/umLkuKpyK/huSrS1N76XUEA/JhvwfvAjP4pXdfHvwuOQcjLIx8avY6nJZetv/ABVdsx+Q/vnN/FukUen2xKfCnHqG/oroAf4SW8R6WxMVjbxtCVuRouBtyP2eo7bX23qbudx9VyHHz60tQkEpYqsp13B0e3mBX3D018RzD8c6ImLyDF8S7pUNXaP18Vm86O9oN9tgDyddn1Z/zXh/8bJ/kmSbP4ym9RXyFVdqqwdRYqsFYeGGx2Pnv958clwmNkdP6Toqv6d9Hu1o3RvW9dQOvA/0gRz8TuRX4CzhsYh8rKX2MagfruXOi+vIUDZLeBqdcrjYmJRxnJMprK1Ya+4F6bT09KqQe3cDxNjivTmJjbPFY9NJI0WrrRWYfQkDZ/fM/JcXTkVnE5KtLaz5R1BU/Q6Pz+8CBcLwNWF6g+C9N7rpswmtzMcEmupgwFLgE/lJ79vpv5Tr+v7Qt/Es/wD3Wsf61XAfxMkHC+nsbET4fiKa6VPdgigFvOix8t5+c2cnBrsKHKRH6HFlfUqnoYb0678Hue/3gaHq0/8AD8sn/pL/AOW8qvhMRONTjPWnQpotxKcfPPSC2OSoFeUp0SP2WA1v777XPdSrq1N6hlZSrKwBDAjRUg+RrtMB4ug0/o9qqzT09Ps9Ce3oeF6da19oET9XkVchxvqRivw6G2i+3Y6axkKgptJ8BeoaLb0OoSV8pytWPQ/IZ7hKkXqdz4AH0+p+QHzJmRcGsVfBKiiro6Pb6R0dOtdHT41rtqcnE9D8fVYMrGxaVcN1J+XtWd76kU/lQ7+gECJ4lVuL6XysjllKW20ZV7oRo1nI6yqEHwfzDtNf1Rx9/G5GNyfp9dtkYycW6/JbekDDvO99gQQfPZdfMyy8vDrtrbGzEWxGGmRwCrD6EHsZ92Uq2vdUNpgy7APSR4YfQ/eBXzcPXhcvw2Hjk6+Dy6Oo63Z0CtizfUlmLH7mWJMF2BU7pk3Voz179pyqlq+rQbpPldgDevOpngIiICIiAiIgIiICIiAiIgIiICIiAiIgIiICIiAiIgIiICIiAiIgIiICIiAiIgIiICIiAiIgIiICIiAiIgIiICIiAiIgIiICIiAiIgf/2Q=="/>
          <p:cNvSpPr>
            <a:spLocks noChangeAspect="1" noChangeArrowheads="1"/>
          </p:cNvSpPr>
          <p:nvPr/>
        </p:nvSpPr>
        <p:spPr bwMode="auto">
          <a:xfrm>
            <a:off x="215900" y="-592138"/>
            <a:ext cx="1524000" cy="1524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1066800"/>
            <a:ext cx="2667000" cy="2667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267826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encrypted-tbn1.google.com/images?q=tbn:ANd9GcTWaIR4zUGXBcHH9ebqCjrJ61HJXsAd1XPriLWH8OTFo0iaOAQ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3105" y="1676400"/>
            <a:ext cx="3952875" cy="11525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s://encrypted-tbn1.google.com/images?q=tbn:ANd9GcQJL71gDpB9saB8KqeSkRAn4EeSCGd2j0DvkWUqHswcX6_WbY6p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8400" y="1467717"/>
            <a:ext cx="2143125" cy="2143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s://encrypted-tbn2.google.com/images?q=tbn:ANd9GcQK1LBJF03HLAZ33Us72moeVxOqkTKT0TByRZpp5KAL6z6VbAy2m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4648200"/>
            <a:ext cx="3314700" cy="13811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https://encrypted-tbn1.google.com/images?q=tbn:ANd9GcRanjDpIILBmyFAbWHHou9azz79fbT4xQww7j3CHidM-gT50igB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87686" y="4191000"/>
            <a:ext cx="2809875" cy="1628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 descr="https://encrypted-tbn1.google.com/images?q=tbn:ANd9GcS154qlpSXCL8tB-V6p5PM7uM6cL0RbafooNhaNBNcpsyOKQTLo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4110" y="3215554"/>
            <a:ext cx="2133600" cy="790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0" name="Picture 12" descr="https://encrypted-tbn1.google.com/images?q=tbn:ANd9GcRLXepWqATsAE0neB1XChT-UQ6NFcSmxEn1p26hcx30YIBnq_qS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3493" y="3134592"/>
            <a:ext cx="1704975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E-</a:t>
            </a:r>
            <a:r>
              <a:rPr lang="en-US" dirty="0" err="1" smtClean="0"/>
              <a:t>Tailers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7386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encrypted-tbn1.google.com/images?q=tbn:ANd9GcSCCZciPRAU8f5Ll6K1Ehu5H1aTUtTSzVDWjlmSg4w-HKbuIcMI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9865" y="1295400"/>
            <a:ext cx="2241261" cy="22412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s://encrypted-tbn2.google.com/images?q=tbn:ANd9GcS3Gc1ONV01iM00xOuYhsaJWIj-ts31p1-A-AKzaBqYLN01j82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16619" y="1501631"/>
            <a:ext cx="3143250" cy="14573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https://encrypted-tbn2.google.com/images?q=tbn:ANd9GcSHnmdzmCz4ZrR-r9ooodrOogyQFgf3fRJ6cAnSs0qtWwl6guw4aQ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4038600"/>
            <a:ext cx="3581400" cy="1276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 descr="https://encrypted-tbn1.google.com/images?q=tbn:ANd9GcQNifXKdJPvS2YFOuMeyZc9dHvm-5PpRHKDqnDZOiltcH2lwl3F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600" y="4405745"/>
            <a:ext cx="3190875" cy="142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Catalog Retailers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766075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</TotalTime>
  <Words>6</Words>
  <Application>Microsoft Office PowerPoint</Application>
  <PresentationFormat>On-screen Show (4:3)</PresentationFormat>
  <Paragraphs>3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6" baseType="lpstr">
      <vt:lpstr>Arial</vt:lpstr>
      <vt:lpstr>Calibri</vt:lpstr>
      <vt:lpstr>Office Theme</vt:lpstr>
      <vt:lpstr>Store Based Retailers</vt:lpstr>
      <vt:lpstr>E-Tailers</vt:lpstr>
      <vt:lpstr>Catalog Retailers</vt:lpstr>
    </vt:vector>
  </TitlesOfParts>
  <Company>SFUSD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Mindy Bean</cp:lastModifiedBy>
  <cp:revision>7</cp:revision>
  <dcterms:created xsi:type="dcterms:W3CDTF">2012-05-10T18:18:40Z</dcterms:created>
  <dcterms:modified xsi:type="dcterms:W3CDTF">2018-06-29T19:26:27Z</dcterms:modified>
</cp:coreProperties>
</file>