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gif" ContentType="image/gi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5" r:id="rId10"/>
    <p:sldId id="266" r:id="rId11"/>
    <p:sldId id="267" r:id="rId12"/>
    <p:sldId id="268" r:id="rId13"/>
    <p:sldId id="269"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6666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629" autoAdjust="0"/>
    <p:restoredTop sz="79929" autoAdjust="0"/>
  </p:normalViewPr>
  <p:slideViewPr>
    <p:cSldViewPr>
      <p:cViewPr varScale="1">
        <p:scale>
          <a:sx n="74" d="100"/>
          <a:sy n="74" d="100"/>
        </p:scale>
        <p:origin x="-246"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gi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0A9FC01-A049-4122-BC18-9B4F13469A51}"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420953303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0A9FC01-A049-4122-BC18-9B4F13469A51}"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241684980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0A9FC01-A049-4122-BC18-9B4F13469A51}"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286279228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0A9FC01-A049-4122-BC18-9B4F13469A51}"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268274856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0A9FC01-A049-4122-BC18-9B4F13469A51}"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243102279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0A9FC01-A049-4122-BC18-9B4F13469A51}"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7979668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0A9FC01-A049-4122-BC18-9B4F13469A51}" type="datetimeFigureOut">
              <a:rPr lang="en-US" smtClean="0"/>
              <a:t>7/31/2013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39815866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0A9FC01-A049-4122-BC18-9B4F13469A51}" type="datetimeFigureOut">
              <a:rPr lang="en-US" smtClean="0"/>
              <a:t>7/31/2013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34215686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0A9FC01-A049-4122-BC18-9B4F13469A51}" type="datetimeFigureOut">
              <a:rPr lang="en-US" smtClean="0"/>
              <a:t>7/31/2013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15437533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0A9FC01-A049-4122-BC18-9B4F13469A51}"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34286893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0A9FC01-A049-4122-BC18-9B4F13469A51}"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B24095-73DF-466A-B6AB-A2E7A09B5677}" type="slidenum">
              <a:rPr lang="en-US" smtClean="0"/>
              <a:t>‹#›</a:t>
            </a:fld>
            <a:endParaRPr lang="en-US"/>
          </a:p>
        </p:txBody>
      </p:sp>
    </p:spTree>
    <p:extLst>
      <p:ext uri="{BB962C8B-B14F-4D97-AF65-F5344CB8AC3E}">
        <p14:creationId xmlns:p14="http://schemas.microsoft.com/office/powerpoint/2010/main" val="40728492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1">
            <a:lumMod val="60000"/>
            <a:lumOff val="40000"/>
            <a:alpha val="46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0A9FC01-A049-4122-BC18-9B4F13469A51}" type="datetimeFigureOut">
              <a:rPr lang="en-US" smtClean="0"/>
              <a:t>7/31/2013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AB24095-73DF-466A-B6AB-A2E7A09B5677}" type="slidenum">
              <a:rPr lang="en-US" smtClean="0"/>
              <a:t>‹#›</a:t>
            </a:fld>
            <a:endParaRPr lang="en-US"/>
          </a:p>
        </p:txBody>
      </p:sp>
    </p:spTree>
    <p:extLst>
      <p:ext uri="{BB962C8B-B14F-4D97-AF65-F5344CB8AC3E}">
        <p14:creationId xmlns:p14="http://schemas.microsoft.com/office/powerpoint/2010/main" val="8677235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gi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60000"/>
            <a:lumOff val="40000"/>
            <a:alpha val="46000"/>
          </a:schemeClr>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720975"/>
            <a:ext cx="7772400" cy="1470025"/>
          </a:xfrm>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Writing a Memo</a:t>
            </a:r>
            <a:endParaRPr lang="en-US" dirty="0">
              <a:solidFill>
                <a:schemeClr val="accent1">
                  <a:lumMod val="75000"/>
                </a:schemeClr>
              </a:solidFill>
            </a:endParaRPr>
          </a:p>
        </p:txBody>
      </p:sp>
    </p:spTree>
    <p:extLst>
      <p:ext uri="{BB962C8B-B14F-4D97-AF65-F5344CB8AC3E}">
        <p14:creationId xmlns:p14="http://schemas.microsoft.com/office/powerpoint/2010/main" val="289652098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a:bodyPr>
          <a:lstStyle/>
          <a:p>
            <a:r>
              <a:rPr lang="en-US" dirty="0" smtClean="0">
                <a:solidFill>
                  <a:schemeClr val="accent1">
                    <a:lumMod val="75000"/>
                  </a:schemeClr>
                </a:solidFill>
              </a:rPr>
              <a:t>Opening Statements</a:t>
            </a:r>
            <a:endParaRPr lang="en-US" dirty="0">
              <a:solidFill>
                <a:schemeClr val="accent1">
                  <a:lumMod val="75000"/>
                </a:schemeClr>
              </a:solidFill>
            </a:endParaRPr>
          </a:p>
        </p:txBody>
      </p:sp>
      <p:sp>
        <p:nvSpPr>
          <p:cNvPr id="3" name="Content Placeholder 2"/>
          <p:cNvSpPr>
            <a:spLocks noGrp="1"/>
          </p:cNvSpPr>
          <p:nvPr>
            <p:ph idx="1"/>
          </p:nvPr>
        </p:nvSpPr>
        <p:spPr>
          <a:xfrm>
            <a:off x="457200" y="1600201"/>
            <a:ext cx="8229600" cy="3505200"/>
          </a:xfrm>
        </p:spPr>
        <p:txBody>
          <a:bodyPr/>
          <a:lstStyle/>
          <a:p>
            <a:r>
              <a:rPr lang="en-US" dirty="0" smtClean="0">
                <a:solidFill>
                  <a:schemeClr val="accent1">
                    <a:lumMod val="75000"/>
                  </a:schemeClr>
                </a:solidFill>
              </a:rPr>
              <a:t>State the purpose of the memo and identify the purpose in three parts; the context of the problem, the particular assignment, and the purpose of the memo. Identify the exact reason for writing the memo and make it clear to the reader.</a:t>
            </a:r>
            <a:endParaRPr lang="en-US" dirty="0">
              <a:solidFill>
                <a:schemeClr val="accent1">
                  <a:lumMod val="75000"/>
                </a:schemeClr>
              </a:solidFill>
            </a:endParaRPr>
          </a:p>
        </p:txBody>
      </p:sp>
    </p:spTree>
    <p:extLst>
      <p:ext uri="{BB962C8B-B14F-4D97-AF65-F5344CB8AC3E}">
        <p14:creationId xmlns:p14="http://schemas.microsoft.com/office/powerpoint/2010/main" val="404263255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Closing Statements</a:t>
            </a:r>
            <a:endParaRPr lang="en-US" dirty="0">
              <a:solidFill>
                <a:schemeClr val="accent1">
                  <a:lumMod val="75000"/>
                </a:schemeClr>
              </a:solidFill>
            </a:endParaRPr>
          </a:p>
        </p:txBody>
      </p:sp>
      <p:sp>
        <p:nvSpPr>
          <p:cNvPr id="3" name="Content Placeholder 2"/>
          <p:cNvSpPr>
            <a:spLocks noGrp="1"/>
          </p:cNvSpPr>
          <p:nvPr>
            <p:ph idx="1"/>
          </p:nvPr>
        </p:nvSpPr>
        <p:spPr/>
        <p:txBody>
          <a:bodyPr/>
          <a:lstStyle/>
          <a:p>
            <a:r>
              <a:rPr lang="en-US" dirty="0" smtClean="0">
                <a:solidFill>
                  <a:schemeClr val="accent1">
                    <a:lumMod val="75000"/>
                  </a:schemeClr>
                </a:solidFill>
              </a:rPr>
              <a:t>This segment should provide a brief statement of important suggestions. This will help the reader quickly understand the key points of the memo. The summary can also include links or references to sources that you have used in your research on the issue.</a:t>
            </a:r>
            <a:endParaRPr lang="en-US" dirty="0">
              <a:solidFill>
                <a:schemeClr val="accent1">
                  <a:lumMod val="75000"/>
                </a:schemeClr>
              </a:solidFill>
            </a:endParaRPr>
          </a:p>
        </p:txBody>
      </p:sp>
    </p:spTree>
    <p:extLst>
      <p:ext uri="{BB962C8B-B14F-4D97-AF65-F5344CB8AC3E}">
        <p14:creationId xmlns:p14="http://schemas.microsoft.com/office/powerpoint/2010/main" val="67947009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Memo Tips and Tricks</a:t>
            </a:r>
            <a:endParaRPr lang="en-US" dirty="0">
              <a:solidFill>
                <a:schemeClr val="accent1">
                  <a:lumMod val="75000"/>
                </a:schemeClr>
              </a:solidFill>
            </a:endParaRPr>
          </a:p>
        </p:txBody>
      </p:sp>
      <p:sp>
        <p:nvSpPr>
          <p:cNvPr id="3" name="Content Placeholder 2"/>
          <p:cNvSpPr>
            <a:spLocks noGrp="1"/>
          </p:cNvSpPr>
          <p:nvPr>
            <p:ph idx="1"/>
          </p:nvPr>
        </p:nvSpPr>
        <p:spPr>
          <a:xfrm>
            <a:off x="457200" y="1600200"/>
            <a:ext cx="8229600" cy="5105400"/>
          </a:xfrm>
        </p:spPr>
        <p:txBody>
          <a:bodyPr>
            <a:normAutofit fontScale="92500" lnSpcReduction="10000"/>
          </a:bodyPr>
          <a:lstStyle/>
          <a:p>
            <a:r>
              <a:rPr lang="en-US" dirty="0" smtClean="0">
                <a:solidFill>
                  <a:schemeClr val="accent1">
                    <a:lumMod val="75000"/>
                  </a:schemeClr>
                </a:solidFill>
              </a:rPr>
              <a:t>State the most important points first, then move on to the details.</a:t>
            </a:r>
          </a:p>
          <a:p>
            <a:r>
              <a:rPr lang="en-US" dirty="0" smtClean="0">
                <a:solidFill>
                  <a:schemeClr val="accent1">
                    <a:lumMod val="75000"/>
                  </a:schemeClr>
                </a:solidFill>
              </a:rPr>
              <a:t>Be specific and brief in every heading so that the basic point of your memo is apparent to the reader right away.</a:t>
            </a:r>
          </a:p>
          <a:p>
            <a:r>
              <a:rPr lang="en-US" dirty="0" smtClean="0">
                <a:solidFill>
                  <a:schemeClr val="accent1">
                    <a:lumMod val="75000"/>
                  </a:schemeClr>
                </a:solidFill>
              </a:rPr>
              <a:t>Include only as much information as is necessary for the reader.</a:t>
            </a:r>
          </a:p>
          <a:p>
            <a:r>
              <a:rPr lang="en-US" dirty="0" smtClean="0">
                <a:solidFill>
                  <a:schemeClr val="accent1">
                    <a:lumMod val="75000"/>
                  </a:schemeClr>
                </a:solidFill>
              </a:rPr>
              <a:t>Feel free to add lists, charts, and graphs at the end of the memo to help the reader better understand the topic. Make sure to add a notation of how the attachments are relevant.</a:t>
            </a:r>
            <a:endParaRPr lang="en-US" dirty="0">
              <a:solidFill>
                <a:schemeClr val="accent1">
                  <a:lumMod val="75000"/>
                </a:schemeClr>
              </a:solidFill>
            </a:endParaRPr>
          </a:p>
        </p:txBody>
      </p:sp>
    </p:spTree>
    <p:extLst>
      <p:ext uri="{BB962C8B-B14F-4D97-AF65-F5344CB8AC3E}">
        <p14:creationId xmlns:p14="http://schemas.microsoft.com/office/powerpoint/2010/main" val="358749173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Memo Tips and Tricks cont.</a:t>
            </a:r>
            <a:endParaRPr lang="en-US" dirty="0">
              <a:solidFill>
                <a:schemeClr val="accent1">
                  <a:lumMod val="75000"/>
                </a:schemeClr>
              </a:solidFill>
            </a:endParaRPr>
          </a:p>
        </p:txBody>
      </p:sp>
      <p:sp>
        <p:nvSpPr>
          <p:cNvPr id="3" name="Content Placeholder 2"/>
          <p:cNvSpPr>
            <a:spLocks noGrp="1"/>
          </p:cNvSpPr>
          <p:nvPr>
            <p:ph idx="1"/>
          </p:nvPr>
        </p:nvSpPr>
        <p:spPr>
          <a:xfrm>
            <a:off x="457200" y="1600200"/>
            <a:ext cx="8229600" cy="5181600"/>
          </a:xfrm>
        </p:spPr>
        <p:txBody>
          <a:bodyPr>
            <a:normAutofit fontScale="92500" lnSpcReduction="10000"/>
          </a:bodyPr>
          <a:lstStyle/>
          <a:p>
            <a:r>
              <a:rPr lang="en-US" dirty="0" smtClean="0">
                <a:solidFill>
                  <a:schemeClr val="accent1">
                    <a:lumMod val="75000"/>
                  </a:schemeClr>
                </a:solidFill>
              </a:rPr>
              <a:t>The reader can understand the memo better if you use headings for the different segments of the memo.</a:t>
            </a:r>
          </a:p>
          <a:p>
            <a:r>
              <a:rPr lang="en-US" dirty="0" smtClean="0">
                <a:solidFill>
                  <a:schemeClr val="accent1">
                    <a:lumMod val="75000"/>
                  </a:schemeClr>
                </a:solidFill>
              </a:rPr>
              <a:t>Always address the reader by his or her correct name. Do not use nicknames.</a:t>
            </a:r>
          </a:p>
          <a:p>
            <a:r>
              <a:rPr lang="en-US" dirty="0" smtClean="0">
                <a:solidFill>
                  <a:schemeClr val="accent1">
                    <a:lumMod val="75000"/>
                  </a:schemeClr>
                </a:solidFill>
              </a:rPr>
              <a:t>When constructing the heading, be sure to double space between sections and to align text. </a:t>
            </a:r>
          </a:p>
          <a:p>
            <a:r>
              <a:rPr lang="en-US" dirty="0" smtClean="0">
                <a:solidFill>
                  <a:schemeClr val="accent1">
                    <a:lumMod val="75000"/>
                  </a:schemeClr>
                </a:solidFill>
              </a:rPr>
              <a:t>Check for errors. If there is an error in a memo, it will probably be in names, dates, or numbers. </a:t>
            </a:r>
          </a:p>
          <a:p>
            <a:r>
              <a:rPr lang="en-US" dirty="0" smtClean="0">
                <a:solidFill>
                  <a:schemeClr val="accent1">
                    <a:lumMod val="75000"/>
                  </a:schemeClr>
                </a:solidFill>
              </a:rPr>
              <a:t>Keep paragraphs short. Limit each paragraph to five lines or less.</a:t>
            </a:r>
            <a:endParaRPr lang="en-US" dirty="0">
              <a:solidFill>
                <a:schemeClr val="accent1">
                  <a:lumMod val="75000"/>
                </a:schemeClr>
              </a:solidFill>
            </a:endParaRPr>
          </a:p>
        </p:txBody>
      </p:sp>
    </p:spTree>
    <p:extLst>
      <p:ext uri="{BB962C8B-B14F-4D97-AF65-F5344CB8AC3E}">
        <p14:creationId xmlns:p14="http://schemas.microsoft.com/office/powerpoint/2010/main" val="3808065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What is a Memo?</a:t>
            </a:r>
            <a:endParaRPr lang="en-US" dirty="0">
              <a:solidFill>
                <a:schemeClr val="accent1">
                  <a:lumMod val="75000"/>
                </a:schemeClr>
              </a:solidFill>
            </a:endParaRPr>
          </a:p>
        </p:txBody>
      </p:sp>
      <p:sp>
        <p:nvSpPr>
          <p:cNvPr id="3" name="Content Placeholder 2"/>
          <p:cNvSpPr>
            <a:spLocks noGrp="1"/>
          </p:cNvSpPr>
          <p:nvPr>
            <p:ph idx="1"/>
          </p:nvPr>
        </p:nvSpPr>
        <p:spPr>
          <a:xfrm>
            <a:off x="457200" y="1600200"/>
            <a:ext cx="8229600" cy="5029200"/>
          </a:xfrm>
        </p:spPr>
        <p:txBody>
          <a:bodyPr>
            <a:normAutofit fontScale="92500"/>
          </a:bodyPr>
          <a:lstStyle/>
          <a:p>
            <a:r>
              <a:rPr lang="en-US" dirty="0" smtClean="0">
                <a:solidFill>
                  <a:schemeClr val="accent1">
                    <a:lumMod val="75000"/>
                  </a:schemeClr>
                </a:solidFill>
              </a:rPr>
              <a:t>A memo is an internal document that is generally short, focuses on a single topic, reports information, and makes a request or recommends an action.</a:t>
            </a:r>
          </a:p>
          <a:p>
            <a:r>
              <a:rPr lang="en-US" dirty="0" smtClean="0">
                <a:solidFill>
                  <a:schemeClr val="accent1">
                    <a:lumMod val="75000"/>
                  </a:schemeClr>
                </a:solidFill>
              </a:rPr>
              <a:t>Memos follow specific forms depending on the organization. Memos can bring attention to problems or be used to solve problems. </a:t>
            </a:r>
          </a:p>
          <a:p>
            <a:r>
              <a:rPr lang="en-US" dirty="0" smtClean="0">
                <a:solidFill>
                  <a:schemeClr val="accent1">
                    <a:lumMod val="75000"/>
                  </a:schemeClr>
                </a:solidFill>
              </a:rPr>
              <a:t>Regardless of the specific goal, memos are most effective when they connect the purpose of the writer with the interests and needs of the reader.</a:t>
            </a:r>
            <a:endParaRPr lang="en-US" dirty="0">
              <a:solidFill>
                <a:schemeClr val="accent1">
                  <a:lumMod val="75000"/>
                </a:schemeClr>
              </a:solidFill>
            </a:endParaRPr>
          </a:p>
        </p:txBody>
      </p:sp>
    </p:spTree>
    <p:extLst>
      <p:ext uri="{BB962C8B-B14F-4D97-AF65-F5344CB8AC3E}">
        <p14:creationId xmlns:p14="http://schemas.microsoft.com/office/powerpoint/2010/main" val="99335400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Memo Audience</a:t>
            </a:r>
            <a:endParaRPr lang="en-US" dirty="0">
              <a:solidFill>
                <a:schemeClr val="accent1">
                  <a:lumMod val="75000"/>
                </a:schemeClr>
              </a:solidFill>
            </a:endParaRPr>
          </a:p>
        </p:txBody>
      </p:sp>
      <p:sp>
        <p:nvSpPr>
          <p:cNvPr id="3" name="Content Placeholder 2"/>
          <p:cNvSpPr>
            <a:spLocks noGrp="1"/>
          </p:cNvSpPr>
          <p:nvPr>
            <p:ph idx="1"/>
          </p:nvPr>
        </p:nvSpPr>
        <p:spPr>
          <a:xfrm>
            <a:off x="457200" y="1600200"/>
            <a:ext cx="8229600" cy="5029200"/>
          </a:xfrm>
        </p:spPr>
        <p:txBody>
          <a:bodyPr>
            <a:normAutofit fontScale="92500" lnSpcReduction="10000"/>
          </a:bodyPr>
          <a:lstStyle/>
          <a:p>
            <a:r>
              <a:rPr lang="en-US" dirty="0" smtClean="0">
                <a:solidFill>
                  <a:schemeClr val="accent1">
                    <a:lumMod val="75000"/>
                  </a:schemeClr>
                </a:solidFill>
              </a:rPr>
              <a:t>Ensure that all of the people that the memo is addressed to actually need to read the memo. If it is an issue involving only one person, do not send the memo to the entire department. Also, be certain that material is not too sensitive to put in a memo; sometimes the best forms of communication are face-to-face interaction or a phone call. </a:t>
            </a:r>
          </a:p>
          <a:p>
            <a:r>
              <a:rPr lang="en-US" dirty="0" smtClean="0">
                <a:solidFill>
                  <a:schemeClr val="accent1">
                    <a:lumMod val="75000"/>
                  </a:schemeClr>
                </a:solidFill>
              </a:rPr>
              <a:t>Memos are most effectively used when sent to a small to moderate amount of people to communicate company or job objectives.</a:t>
            </a:r>
            <a:endParaRPr lang="en-US" dirty="0">
              <a:solidFill>
                <a:schemeClr val="accent1">
                  <a:lumMod val="75000"/>
                </a:schemeClr>
              </a:solidFill>
            </a:endParaRPr>
          </a:p>
        </p:txBody>
      </p:sp>
    </p:spTree>
    <p:extLst>
      <p:ext uri="{BB962C8B-B14F-4D97-AF65-F5344CB8AC3E}">
        <p14:creationId xmlns:p14="http://schemas.microsoft.com/office/powerpoint/2010/main" val="3472545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normAutofit/>
          </a:bodyPr>
          <a:lstStyle/>
          <a:p>
            <a:r>
              <a:rPr lang="en-US" dirty="0" smtClean="0">
                <a:solidFill>
                  <a:schemeClr val="accent1">
                    <a:lumMod val="75000"/>
                  </a:schemeClr>
                </a:solidFill>
              </a:rPr>
              <a:t>Memo Format</a:t>
            </a:r>
            <a:endParaRPr lang="en-US" dirty="0">
              <a:solidFill>
                <a:schemeClr val="accent1">
                  <a:lumMod val="75000"/>
                </a:schemeClr>
              </a:solidFill>
            </a:endParaRPr>
          </a:p>
        </p:txBody>
      </p:sp>
      <p:sp>
        <p:nvSpPr>
          <p:cNvPr id="3" name="Content Placeholder 2"/>
          <p:cNvSpPr>
            <a:spLocks noGrp="1"/>
          </p:cNvSpPr>
          <p:nvPr>
            <p:ph idx="1"/>
          </p:nvPr>
        </p:nvSpPr>
        <p:spPr>
          <a:xfrm>
            <a:off x="457200" y="1600200"/>
            <a:ext cx="8229600" cy="5029200"/>
          </a:xfrm>
        </p:spPr>
        <p:txBody>
          <a:bodyPr>
            <a:normAutofit/>
          </a:bodyPr>
          <a:lstStyle/>
          <a:p>
            <a:r>
              <a:rPr lang="en-US" dirty="0" smtClean="0">
                <a:solidFill>
                  <a:schemeClr val="accent1">
                    <a:lumMod val="75000"/>
                  </a:schemeClr>
                </a:solidFill>
              </a:rPr>
              <a:t>The format of a memo follows the general guidelines of business writing. A memo is usually a page or two long and should be single spaced and left justified. Instead of using indentations to show new paragraphs, skip a line between paragraphs. Business materials should be concise and easy to read. Therefore, it is beneficial to use headings and lists to help the reader pinpoint certain information.</a:t>
            </a:r>
            <a:endParaRPr lang="en-US" dirty="0">
              <a:solidFill>
                <a:schemeClr val="accent1">
                  <a:lumMod val="75000"/>
                </a:schemeClr>
              </a:solidFill>
            </a:endParaRPr>
          </a:p>
        </p:txBody>
      </p:sp>
    </p:spTree>
    <p:extLst>
      <p:ext uri="{BB962C8B-B14F-4D97-AF65-F5344CB8AC3E}">
        <p14:creationId xmlns:p14="http://schemas.microsoft.com/office/powerpoint/2010/main" val="17785802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Memo Format cont. </a:t>
            </a:r>
            <a:endParaRPr lang="en-US" dirty="0">
              <a:solidFill>
                <a:schemeClr val="accent1">
                  <a:lumMod val="75000"/>
                </a:schemeClr>
              </a:solidFill>
            </a:endParaRPr>
          </a:p>
        </p:txBody>
      </p:sp>
      <p:sp>
        <p:nvSpPr>
          <p:cNvPr id="3" name="Content Placeholder 2"/>
          <p:cNvSpPr>
            <a:spLocks noGrp="1"/>
          </p:cNvSpPr>
          <p:nvPr>
            <p:ph idx="1"/>
          </p:nvPr>
        </p:nvSpPr>
        <p:spPr>
          <a:xfrm>
            <a:off x="457200" y="1600200"/>
            <a:ext cx="8229600" cy="5181600"/>
          </a:xfrm>
        </p:spPr>
        <p:txBody>
          <a:bodyPr>
            <a:normAutofit/>
          </a:bodyPr>
          <a:lstStyle/>
          <a:p>
            <a:r>
              <a:rPr lang="en-US" dirty="0" smtClean="0">
                <a:solidFill>
                  <a:schemeClr val="accent1">
                    <a:lumMod val="75000"/>
                  </a:schemeClr>
                </a:solidFill>
              </a:rPr>
              <a:t>You can help your reader understand your memo better by using headings for the summary and the discussion segments that follow it. Write headings that are short but that clarify the content of the segment. The major headings you choose are the ones that should be incorporated in your purpose-statement in the opening paragraph.</a:t>
            </a:r>
          </a:p>
          <a:p>
            <a:pPr lvl="2"/>
            <a:r>
              <a:rPr lang="en-US" dirty="0" smtClean="0">
                <a:solidFill>
                  <a:schemeClr val="accent1">
                    <a:lumMod val="75000"/>
                  </a:schemeClr>
                </a:solidFill>
              </a:rPr>
              <a:t>Instead of Writing "Missed Call," try "Missed Call From Jane Smith 12/12/2012 @ 8:00 am" </a:t>
            </a:r>
            <a:endParaRPr lang="en-US" dirty="0">
              <a:solidFill>
                <a:schemeClr val="accent1">
                  <a:lumMod val="75000"/>
                </a:schemeClr>
              </a:solidFill>
            </a:endParaRPr>
          </a:p>
        </p:txBody>
      </p:sp>
    </p:spTree>
    <p:extLst>
      <p:ext uri="{BB962C8B-B14F-4D97-AF65-F5344CB8AC3E}">
        <p14:creationId xmlns:p14="http://schemas.microsoft.com/office/powerpoint/2010/main" val="31167909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Memo Format cont.</a:t>
            </a:r>
            <a:endParaRPr lang="en-US" dirty="0">
              <a:solidFill>
                <a:schemeClr val="accent1">
                  <a:lumMod val="75000"/>
                </a:schemeClr>
              </a:solidFill>
            </a:endParaRPr>
          </a:p>
        </p:txBody>
      </p:sp>
      <p:sp>
        <p:nvSpPr>
          <p:cNvPr id="3" name="Content Placeholder 2"/>
          <p:cNvSpPr>
            <a:spLocks noGrp="1"/>
          </p:cNvSpPr>
          <p:nvPr>
            <p:ph idx="1"/>
          </p:nvPr>
        </p:nvSpPr>
        <p:spPr/>
        <p:txBody>
          <a:bodyPr/>
          <a:lstStyle/>
          <a:p>
            <a:r>
              <a:rPr lang="en-US" dirty="0" smtClean="0">
                <a:solidFill>
                  <a:schemeClr val="accent1">
                    <a:lumMod val="75000"/>
                  </a:schemeClr>
                </a:solidFill>
              </a:rPr>
              <a:t>For easy reading, put important points or details into lists rather than paragraphs when possible. This will draw the audience's attention to the section and help them remember the information better. Using lists will also help you be concise when writing a memo.</a:t>
            </a:r>
            <a:endParaRPr lang="en-US" dirty="0">
              <a:solidFill>
                <a:schemeClr val="accent1">
                  <a:lumMod val="75000"/>
                </a:schemeClr>
              </a:solidFill>
            </a:endParaRPr>
          </a:p>
        </p:txBody>
      </p:sp>
    </p:spTree>
    <p:extLst>
      <p:ext uri="{BB962C8B-B14F-4D97-AF65-F5344CB8AC3E}">
        <p14:creationId xmlns:p14="http://schemas.microsoft.com/office/powerpoint/2010/main" val="2068491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Parts of a Memo</a:t>
            </a:r>
            <a:endParaRPr lang="en-US" dirty="0">
              <a:solidFill>
                <a:schemeClr val="accent1">
                  <a:lumMod val="75000"/>
                </a:schemeClr>
              </a:solidFill>
            </a:endParaRPr>
          </a:p>
        </p:txBody>
      </p:sp>
      <p:sp>
        <p:nvSpPr>
          <p:cNvPr id="4" name="Content Placeholder 2"/>
          <p:cNvSpPr txBox="1">
            <a:spLocks/>
          </p:cNvSpPr>
          <p:nvPr/>
        </p:nvSpPr>
        <p:spPr>
          <a:xfrm>
            <a:off x="457200" y="1600200"/>
            <a:ext cx="8229600" cy="5105400"/>
          </a:xfrm>
          <a:prstGeom prst="rect">
            <a:avLst/>
          </a:prstGeom>
        </p:spPr>
        <p:txBody>
          <a:bodyPr vert="horz" lIns="91440" tIns="45720" rIns="91440" bIns="45720" rtlCol="0">
            <a:normAutofit/>
          </a:bodyPr>
          <a:lst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r>
              <a:rPr lang="en-US" dirty="0" smtClean="0">
                <a:solidFill>
                  <a:schemeClr val="accent1">
                    <a:lumMod val="75000"/>
                  </a:schemeClr>
                </a:solidFill>
              </a:rPr>
              <a:t>There are four main parts to every memo heading:</a:t>
            </a:r>
          </a:p>
          <a:p>
            <a:pPr marL="971550" lvl="1" indent="-514350">
              <a:buFont typeface="+mj-lt"/>
              <a:buAutoNum type="arabicPeriod"/>
            </a:pPr>
            <a:r>
              <a:rPr lang="en-US" dirty="0" smtClean="0">
                <a:solidFill>
                  <a:schemeClr val="accent1">
                    <a:lumMod val="75000"/>
                  </a:schemeClr>
                </a:solidFill>
              </a:rPr>
              <a:t>To</a:t>
            </a:r>
          </a:p>
          <a:p>
            <a:pPr marL="1200150" lvl="2" indent="-342900"/>
            <a:r>
              <a:rPr lang="en-US" dirty="0" smtClean="0">
                <a:solidFill>
                  <a:schemeClr val="accent1">
                    <a:lumMod val="75000"/>
                  </a:schemeClr>
                </a:solidFill>
              </a:rPr>
              <a:t>The "To" section of the memo should include the recipients' names as well as their job titles. This should be their legal name and title. Although you call your coworker Pat, you would spell out Patricia when addressing the memo.</a:t>
            </a:r>
          </a:p>
          <a:p>
            <a:pPr marL="971550" lvl="1" indent="-514350">
              <a:buFont typeface="+mj-lt"/>
              <a:buAutoNum type="arabicPeriod" startAt="2"/>
            </a:pPr>
            <a:r>
              <a:rPr lang="en-US" dirty="0" smtClean="0">
                <a:solidFill>
                  <a:schemeClr val="accent1">
                    <a:lumMod val="75000"/>
                  </a:schemeClr>
                </a:solidFill>
              </a:rPr>
              <a:t>From</a:t>
            </a:r>
          </a:p>
          <a:p>
            <a:pPr marL="1200150" lvl="2" indent="-342900"/>
            <a:r>
              <a:rPr lang="en-US" dirty="0" smtClean="0">
                <a:solidFill>
                  <a:schemeClr val="accent1">
                    <a:lumMod val="75000"/>
                  </a:schemeClr>
                </a:solidFill>
              </a:rPr>
              <a:t>The "From" section of the memo should include your name as well as your job title. </a:t>
            </a:r>
          </a:p>
          <a:p>
            <a:pPr marL="1200150" lvl="2" indent="-342900"/>
            <a:endParaRPr lang="en-US" dirty="0"/>
          </a:p>
        </p:txBody>
      </p:sp>
    </p:spTree>
    <p:extLst>
      <p:ext uri="{BB962C8B-B14F-4D97-AF65-F5344CB8AC3E}">
        <p14:creationId xmlns:p14="http://schemas.microsoft.com/office/powerpoint/2010/main" val="52002368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Parts of a Memo cont.</a:t>
            </a:r>
            <a:endParaRPr lang="en-US" dirty="0">
              <a:solidFill>
                <a:schemeClr val="accent1">
                  <a:lumMod val="75000"/>
                </a:schemeClr>
              </a:solidFill>
            </a:endParaRPr>
          </a:p>
        </p:txBody>
      </p:sp>
      <p:sp>
        <p:nvSpPr>
          <p:cNvPr id="3" name="Content Placeholder 2"/>
          <p:cNvSpPr>
            <a:spLocks noGrp="1"/>
          </p:cNvSpPr>
          <p:nvPr>
            <p:ph idx="1"/>
          </p:nvPr>
        </p:nvSpPr>
        <p:spPr>
          <a:xfrm>
            <a:off x="457200" y="1600200"/>
            <a:ext cx="8229600" cy="4953000"/>
          </a:xfrm>
        </p:spPr>
        <p:txBody>
          <a:bodyPr>
            <a:normAutofit/>
          </a:bodyPr>
          <a:lstStyle/>
          <a:p>
            <a:r>
              <a:rPr lang="en-US" dirty="0" smtClean="0">
                <a:solidFill>
                  <a:schemeClr val="accent1">
                    <a:lumMod val="75000"/>
                  </a:schemeClr>
                </a:solidFill>
              </a:rPr>
              <a:t>There are four main parts to every memo heading:</a:t>
            </a:r>
          </a:p>
          <a:p>
            <a:pPr marL="971550" lvl="1" indent="-514350">
              <a:buFont typeface="+mj-lt"/>
              <a:buAutoNum type="arabicPeriod" startAt="3"/>
            </a:pPr>
            <a:r>
              <a:rPr lang="en-US" dirty="0" smtClean="0">
                <a:solidFill>
                  <a:schemeClr val="accent1">
                    <a:lumMod val="75000"/>
                  </a:schemeClr>
                </a:solidFill>
              </a:rPr>
              <a:t>Date</a:t>
            </a:r>
          </a:p>
          <a:p>
            <a:pPr marL="1200150" lvl="2" indent="-342900"/>
            <a:r>
              <a:rPr lang="en-US" dirty="0" smtClean="0">
                <a:solidFill>
                  <a:schemeClr val="accent1">
                    <a:lumMod val="75000"/>
                  </a:schemeClr>
                </a:solidFill>
              </a:rPr>
              <a:t>The date should be spelled out completely and be reflective of the current date you are sending the memo on.</a:t>
            </a:r>
          </a:p>
          <a:p>
            <a:pPr marL="971550" lvl="1" indent="-514350">
              <a:buFont typeface="+mj-lt"/>
              <a:buAutoNum type="arabicPeriod" startAt="4"/>
            </a:pPr>
            <a:r>
              <a:rPr lang="en-US" dirty="0" smtClean="0">
                <a:solidFill>
                  <a:schemeClr val="accent1">
                    <a:lumMod val="75000"/>
                  </a:schemeClr>
                </a:solidFill>
              </a:rPr>
              <a:t>Subject</a:t>
            </a:r>
          </a:p>
          <a:p>
            <a:pPr marL="1200150" lvl="2" indent="-342900"/>
            <a:r>
              <a:rPr lang="en-US" dirty="0" smtClean="0">
                <a:solidFill>
                  <a:schemeClr val="accent1">
                    <a:lumMod val="75000"/>
                  </a:schemeClr>
                </a:solidFill>
              </a:rPr>
              <a:t>The subject line includes what the memo is about, or a highlighted subject within the memo, to give the readers an idea about the subject.</a:t>
            </a:r>
          </a:p>
          <a:p>
            <a:pPr marL="0" indent="0">
              <a:buNone/>
            </a:pPr>
            <a:endParaRPr lang="en-US" dirty="0"/>
          </a:p>
        </p:txBody>
      </p:sp>
    </p:spTree>
    <p:extLst>
      <p:ext uri="{BB962C8B-B14F-4D97-AF65-F5344CB8AC3E}">
        <p14:creationId xmlns:p14="http://schemas.microsoft.com/office/powerpoint/2010/main" val="342029063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a:xfrm>
            <a:off x="457200" y="274638"/>
            <a:ext cx="8229600" cy="1143000"/>
          </a:xfrm>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Parts of a Memo Example</a:t>
            </a:r>
            <a:endParaRPr lang="en-US" dirty="0">
              <a:solidFill>
                <a:schemeClr val="accent1">
                  <a:lumMod val="75000"/>
                </a:schemeClr>
              </a:solidFill>
            </a:endParaRPr>
          </a:p>
        </p:txBody>
      </p:sp>
      <p:pic>
        <p:nvPicPr>
          <p:cNvPr id="6" name="Picture 5" descr="Memorandum Heading Example"/>
          <p:cNvPicPr>
            <a:picLocks noChangeAspect="1"/>
          </p:cNvPicPr>
          <p:nvPr/>
        </p:nvPicPr>
        <p:blipFill rotWithShape="1">
          <a:blip r:embed="rId2">
            <a:extLst>
              <a:ext uri="{28A0092B-C50C-407E-A947-70E740481C1C}">
                <a14:useLocalDpi xmlns:a14="http://schemas.microsoft.com/office/drawing/2010/main" val="0"/>
              </a:ext>
            </a:extLst>
          </a:blip>
          <a:srcRect l="19198" t="8952" r="11782" b="50000"/>
          <a:stretch/>
        </p:blipFill>
        <p:spPr>
          <a:xfrm>
            <a:off x="1066800" y="1666639"/>
            <a:ext cx="7005822" cy="4820122"/>
          </a:xfrm>
          <a:prstGeom prst="rect">
            <a:avLst/>
          </a:prstGeom>
          <a:ln w="28575">
            <a:solidFill>
              <a:schemeClr val="accent1"/>
            </a:solidFill>
          </a:ln>
        </p:spPr>
      </p:pic>
    </p:spTree>
    <p:extLst>
      <p:ext uri="{BB962C8B-B14F-4D97-AF65-F5344CB8AC3E}">
        <p14:creationId xmlns:p14="http://schemas.microsoft.com/office/powerpoint/2010/main" val="323259380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61</TotalTime>
  <Words>824</Words>
  <Application>Microsoft Office PowerPoint</Application>
  <PresentationFormat>On-screen Show (4:3)</PresentationFormat>
  <Paragraphs>43</Paragraphs>
  <Slides>13</Slides>
  <Notes>0</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Office Theme</vt:lpstr>
      <vt:lpstr>Writing a Memo</vt:lpstr>
      <vt:lpstr>What is a Memo?</vt:lpstr>
      <vt:lpstr>Memo Audience</vt:lpstr>
      <vt:lpstr>Memo Format</vt:lpstr>
      <vt:lpstr>Memo Format cont. </vt:lpstr>
      <vt:lpstr>Memo Format cont.</vt:lpstr>
      <vt:lpstr>Parts of a Memo</vt:lpstr>
      <vt:lpstr>Parts of a Memo cont.</vt:lpstr>
      <vt:lpstr>Parts of a Memo Example</vt:lpstr>
      <vt:lpstr>Opening Statements</vt:lpstr>
      <vt:lpstr>Closing Statements</vt:lpstr>
      <vt:lpstr>Memo Tips and Tricks</vt:lpstr>
      <vt:lpstr>Memo Tips and Tricks cont.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Creating a Memo</dc:title>
  <dc:creator>Windows User</dc:creator>
  <cp:lastModifiedBy>Windows User</cp:lastModifiedBy>
  <cp:revision>6</cp:revision>
  <dcterms:created xsi:type="dcterms:W3CDTF">2013-07-31T17:56:30Z</dcterms:created>
  <dcterms:modified xsi:type="dcterms:W3CDTF">2013-07-31T19:59:04Z</dcterms:modified>
</cp:coreProperties>
</file>

<file path=docProps/thumbnail.jpeg>
</file>