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2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2101625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70" name="Shape 17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848189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28" name="Shape 22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028960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35" name="Shape 23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313157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41" name="Shape 2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227356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47" name="Shape 24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319420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53" name="Shape 25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563116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76" name="Shape 17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209016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83" name="Shape 18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398959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89" name="Shape 18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586481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96" name="Shape 19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275065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02" name="Shape 20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699301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08" name="Shape 20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03045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16" name="Shape 21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361267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22" name="Shape 22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92674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Shape 11"/>
          <p:cNvGrpSpPr/>
          <p:nvPr/>
        </p:nvGrpSpPr>
        <p:grpSpPr>
          <a:xfrm>
            <a:off x="486872" y="411479"/>
            <a:ext cx="8170254" cy="6035039"/>
            <a:chOff x="486872" y="411479"/>
            <a:chExt cx="8170254" cy="6035039"/>
          </a:xfrm>
        </p:grpSpPr>
        <p:pic>
          <p:nvPicPr>
            <p:cNvPr id="12" name="Shape 12"/>
            <p:cNvPicPr preferRelativeResize="0"/>
            <p:nvPr/>
          </p:nvPicPr>
          <p:blipFill>
            <a:blip r:embed="rId2"/>
            <a:stretch>
              <a:fillRect/>
            </a:stretch>
          </p:blipFill>
          <p:spPr>
            <a:xfrm>
              <a:off x="486872" y="411479"/>
              <a:ext cx="8170254" cy="6035039"/>
            </a:xfrm>
            <a:prstGeom prst="rect">
              <a:avLst/>
            </a:prstGeom>
          </p:spPr>
        </p:pic>
        <p:sp>
          <p:nvSpPr>
            <p:cNvPr id="13" name="Shape 13"/>
            <p:cNvSpPr/>
            <p:nvPr/>
          </p:nvSpPr>
          <p:spPr>
            <a:xfrm>
              <a:off x="562843" y="475487"/>
              <a:ext cx="7982711" cy="5888735"/>
            </a:xfrm>
            <a:prstGeom prst="rect">
              <a:avLst/>
            </a:prstGeom>
            <a:noFill/>
            <a:ln w="12700" cap="flat">
              <a:solidFill>
                <a:srgbClr val="BEBCB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cxnSp>
          <p:nvCxnSpPr>
            <p:cNvPr id="14" name="Shape 14"/>
            <p:cNvCxnSpPr/>
            <p:nvPr/>
          </p:nvCxnSpPr>
          <p:spPr>
            <a:xfrm>
              <a:off x="562841" y="6133646"/>
              <a:ext cx="7982711" cy="1471"/>
            </a:xfrm>
            <a:prstGeom prst="straightConnector1">
              <a:avLst/>
            </a:prstGeom>
            <a:noFill/>
            <a:ln w="12700" cap="flat">
              <a:solidFill>
                <a:srgbClr val="BEBCB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5" name="Shape 15"/>
            <p:cNvSpPr/>
            <p:nvPr/>
          </p:nvSpPr>
          <p:spPr>
            <a:xfrm>
              <a:off x="562843" y="457200"/>
              <a:ext cx="7982711" cy="2578607"/>
            </a:xfrm>
            <a:prstGeom prst="rect">
              <a:avLst/>
            </a:prstGeom>
            <a:solidFill>
              <a:srgbClr val="C9D1D5"/>
            </a:solidFill>
            <a:ln w="9525" cap="flat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914400" y="1123950"/>
            <a:ext cx="7342188" cy="1924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spcBef>
                <a:spcPts val="0"/>
              </a:spcBef>
              <a:buClr>
                <a:srgbClr val="3F3F3F"/>
              </a:buClr>
              <a:buFont typeface="Arial"/>
              <a:buNone/>
              <a:defRPr sz="54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300"/>
              </a:spcBef>
              <a:buClr>
                <a:srgbClr val="3F3F3F"/>
              </a:buClr>
              <a:buFont typeface="Arial"/>
              <a:buNone/>
              <a:defRPr sz="20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ctr" rtl="0">
              <a:spcBef>
                <a:spcPts val="600"/>
              </a:spcBef>
              <a:buClr>
                <a:srgbClr val="B0BBBF"/>
              </a:buClr>
              <a:buFont typeface="Arial"/>
              <a:buNone/>
              <a:defRPr sz="2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ctr" rtl="0">
              <a:spcBef>
                <a:spcPts val="600"/>
              </a:spcBef>
              <a:buClr>
                <a:srgbClr val="3F3F3F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ctr" rtl="0">
              <a:spcBef>
                <a:spcPts val="600"/>
              </a:spcBef>
              <a:buClr>
                <a:srgbClr val="B0BBBF"/>
              </a:buClr>
              <a:buFont typeface="Arial"/>
              <a:buNone/>
              <a:defRPr sz="18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ctr" rtl="0">
              <a:spcBef>
                <a:spcPts val="600"/>
              </a:spcBef>
              <a:buClr>
                <a:srgbClr val="3F3F3F"/>
              </a:buClr>
              <a:buFont typeface="Arial"/>
              <a:buNone/>
              <a:defRPr sz="18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dt" idx="10"/>
          </p:nvPr>
        </p:nvSpPr>
        <p:spPr>
          <a:xfrm>
            <a:off x="573741" y="6122894"/>
            <a:ext cx="2133599" cy="25931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B0BB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ftr" idx="11"/>
          </p:nvPr>
        </p:nvSpPr>
        <p:spPr>
          <a:xfrm>
            <a:off x="5638800" y="6122894"/>
            <a:ext cx="2895600" cy="25780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B0BB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4191000" y="6122894"/>
            <a:ext cx="762000" cy="2714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B0BB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, Picture, and Caption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Shape 106"/>
          <p:cNvGrpSpPr/>
          <p:nvPr/>
        </p:nvGrpSpPr>
        <p:grpSpPr>
          <a:xfrm>
            <a:off x="256032" y="237744"/>
            <a:ext cx="8622792" cy="6364223"/>
            <a:chOff x="256032" y="237744"/>
            <a:chExt cx="8622792" cy="6364223"/>
          </a:xfrm>
        </p:grpSpPr>
        <p:grpSp>
          <p:nvGrpSpPr>
            <p:cNvPr id="107" name="Shape 107"/>
            <p:cNvGrpSpPr/>
            <p:nvPr/>
          </p:nvGrpSpPr>
          <p:grpSpPr>
            <a:xfrm>
              <a:off x="256032" y="237744"/>
              <a:ext cx="8622792" cy="6364223"/>
              <a:chOff x="247157" y="247430"/>
              <a:chExt cx="8622792" cy="6364223"/>
            </a:xfrm>
          </p:grpSpPr>
          <p:sp>
            <p:nvSpPr>
              <p:cNvPr id="108" name="Shape 108"/>
              <p:cNvSpPr/>
              <p:nvPr/>
            </p:nvSpPr>
            <p:spPr>
              <a:xfrm>
                <a:off x="247157" y="247430"/>
                <a:ext cx="8622792" cy="6364223"/>
              </a:xfrm>
              <a:prstGeom prst="rect">
                <a:avLst/>
              </a:prstGeom>
              <a:noFill/>
              <a:ln w="12700" cap="flat">
                <a:solidFill>
                  <a:srgbClr val="BEBCB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endParaRPr/>
              </a:p>
            </p:txBody>
          </p:sp>
          <p:cxnSp>
            <p:nvCxnSpPr>
              <p:cNvPr id="109" name="Shape 109"/>
              <p:cNvCxnSpPr/>
              <p:nvPr/>
            </p:nvCxnSpPr>
            <p:spPr>
              <a:xfrm>
                <a:off x="247157" y="6389023"/>
                <a:ext cx="8622792" cy="1587"/>
              </a:xfrm>
              <a:prstGeom prst="straightConnector1">
                <a:avLst/>
              </a:prstGeom>
              <a:noFill/>
              <a:ln w="12700" cap="flat">
                <a:solidFill>
                  <a:srgbClr val="BEBCB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110" name="Shape 110"/>
            <p:cNvSpPr/>
            <p:nvPr/>
          </p:nvSpPr>
          <p:spPr>
            <a:xfrm rot="5400000">
              <a:off x="801085" y="3274089"/>
              <a:ext cx="6135623" cy="64008"/>
            </a:xfrm>
            <a:prstGeom prst="rect">
              <a:avLst/>
            </a:prstGeom>
            <a:solidFill>
              <a:srgbClr val="C9D1D5"/>
            </a:solidFill>
            <a:ln w="9525" cap="flat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111" name="Shape 111"/>
          <p:cNvSpPr txBox="1">
            <a:spLocks noGrp="1"/>
          </p:cNvSpPr>
          <p:nvPr>
            <p:ph type="title"/>
          </p:nvPr>
        </p:nvSpPr>
        <p:spPr>
          <a:xfrm>
            <a:off x="530225" y="1694328"/>
            <a:ext cx="3008313" cy="91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800" b="0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4328319" y="609600"/>
            <a:ext cx="4114800" cy="5465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 baseline="0"/>
            </a:lvl1pPr>
            <a:lvl2pPr rtl="0">
              <a:defRPr sz="2200" baseline="0"/>
            </a:lvl2pPr>
            <a:lvl3pPr rtl="0">
              <a:defRPr sz="2000" baseline="0"/>
            </a:lvl3pPr>
            <a:lvl4pPr rtl="0">
              <a:defRPr sz="1800" baseline="0"/>
            </a:lvl4pPr>
            <a:lvl5pPr rtl="0">
              <a:defRPr sz="1800" baseline="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body" idx="2"/>
          </p:nvPr>
        </p:nvSpPr>
        <p:spPr>
          <a:xfrm>
            <a:off x="530225" y="2672323"/>
            <a:ext cx="3008313" cy="3403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lnSpc>
                <a:spcPct val="120000"/>
              </a:lnSpc>
              <a:buNone/>
              <a:defRPr sz="1600"/>
            </a:lvl1pPr>
            <a:lvl2pPr marL="457200" indent="0" rtl="0">
              <a:buNone/>
              <a:defRPr sz="1200"/>
            </a:lvl2pPr>
            <a:lvl3pPr marL="914400" indent="0" rtl="0">
              <a:buNone/>
              <a:defRPr sz="1000"/>
            </a:lvl3pPr>
            <a:lvl4pPr marL="1371600" indent="0" rtl="0">
              <a:buNone/>
              <a:defRPr sz="900"/>
            </a:lvl4pPr>
            <a:lvl5pPr marL="1828800" indent="0" rtl="0">
              <a:buNone/>
              <a:defRPr sz="900"/>
            </a:lvl5pPr>
            <a:lvl6pPr marL="2286000" indent="0" rtl="0">
              <a:buNone/>
              <a:defRPr sz="900"/>
            </a:lvl6pPr>
            <a:lvl7pPr marL="2743200" indent="0" rtl="0">
              <a:buNone/>
              <a:defRPr sz="900"/>
            </a:lvl7pPr>
            <a:lvl8pPr marL="3200400" indent="0" rtl="0">
              <a:buNone/>
              <a:defRPr sz="900"/>
            </a:lvl8pPr>
            <a:lvl9pPr marL="3657600" indent="0" rtl="0">
              <a:buNone/>
              <a:defRPr sz="900"/>
            </a:lvl9pPr>
          </a:lstStyle>
          <a:p>
            <a:endParaRPr/>
          </a:p>
        </p:txBody>
      </p:sp>
      <p:sp>
        <p:nvSpPr>
          <p:cNvPr id="114" name="Shape 114"/>
          <p:cNvSpPr txBox="1">
            <a:spLocks noGrp="1"/>
          </p:cNvSpPr>
          <p:nvPr>
            <p:ph type="dt" idx="10"/>
          </p:nvPr>
        </p:nvSpPr>
        <p:spPr>
          <a:xfrm>
            <a:off x="243839" y="6371591"/>
            <a:ext cx="2133599" cy="25931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B0BB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5" name="Shape 115"/>
          <p:cNvSpPr txBox="1">
            <a:spLocks noGrp="1"/>
          </p:cNvSpPr>
          <p:nvPr>
            <p:ph type="ftr" idx="11"/>
          </p:nvPr>
        </p:nvSpPr>
        <p:spPr>
          <a:xfrm>
            <a:off x="5958839" y="6371591"/>
            <a:ext cx="2895600" cy="25780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B0BB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Shape 116"/>
          <p:cNvSpPr txBox="1">
            <a:spLocks noGrp="1"/>
          </p:cNvSpPr>
          <p:nvPr>
            <p:ph type="sldNum" idx="12"/>
          </p:nvPr>
        </p:nvSpPr>
        <p:spPr>
          <a:xfrm>
            <a:off x="4191000" y="6356350"/>
            <a:ext cx="762000" cy="2714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B0BB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7" name="Shape 117"/>
          <p:cNvSpPr/>
          <p:nvPr/>
        </p:nvSpPr>
        <p:spPr>
          <a:xfrm rot="10800000">
            <a:off x="258763" y="1594461"/>
            <a:ext cx="3575304" cy="64008"/>
          </a:xfrm>
          <a:prstGeom prst="rect">
            <a:avLst/>
          </a:prstGeom>
          <a:solidFill>
            <a:srgbClr val="C9D1D5"/>
          </a:solidFill>
          <a:ln w="9525" cap="flat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18" name="Shape 118"/>
          <p:cNvSpPr>
            <a:spLocks noGrp="1"/>
          </p:cNvSpPr>
          <p:nvPr>
            <p:ph type="pic" idx="3"/>
          </p:nvPr>
        </p:nvSpPr>
        <p:spPr>
          <a:xfrm>
            <a:off x="352891" y="310122"/>
            <a:ext cx="3398836" cy="1204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buClr>
                <a:srgbClr val="B0BBBF"/>
              </a:buClr>
              <a:buFont typeface="Arial"/>
              <a:buNone/>
              <a:defRPr sz="1800" b="0" i="0" u="none" strike="noStrike" cap="none" baseline="0">
                <a:solidFill>
                  <a:srgbClr val="B0BB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9" name="Shape 119"/>
          <p:cNvSpPr/>
          <p:nvPr/>
        </p:nvSpPr>
        <p:spPr>
          <a:xfrm rot="10800000">
            <a:off x="258763" y="1594461"/>
            <a:ext cx="3575304" cy="64008"/>
          </a:xfrm>
          <a:prstGeom prst="rect">
            <a:avLst/>
          </a:prstGeom>
          <a:solidFill>
            <a:srgbClr val="C9D1D5"/>
          </a:solidFill>
          <a:ln w="9525" cap="flat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_WITH_CAPTION_TEXT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Shape 121"/>
          <p:cNvGrpSpPr/>
          <p:nvPr/>
        </p:nvGrpSpPr>
        <p:grpSpPr>
          <a:xfrm>
            <a:off x="256032" y="237744"/>
            <a:ext cx="8622792" cy="6364223"/>
            <a:chOff x="256032" y="237744"/>
            <a:chExt cx="8622792" cy="6364223"/>
          </a:xfrm>
        </p:grpSpPr>
        <p:grpSp>
          <p:nvGrpSpPr>
            <p:cNvPr id="122" name="Shape 122"/>
            <p:cNvGrpSpPr/>
            <p:nvPr/>
          </p:nvGrpSpPr>
          <p:grpSpPr>
            <a:xfrm>
              <a:off x="256032" y="237744"/>
              <a:ext cx="8622792" cy="6364223"/>
              <a:chOff x="247157" y="247430"/>
              <a:chExt cx="8622792" cy="6364223"/>
            </a:xfrm>
          </p:grpSpPr>
          <p:sp>
            <p:nvSpPr>
              <p:cNvPr id="123" name="Shape 123"/>
              <p:cNvSpPr/>
              <p:nvPr/>
            </p:nvSpPr>
            <p:spPr>
              <a:xfrm>
                <a:off x="247157" y="247430"/>
                <a:ext cx="8622792" cy="6364223"/>
              </a:xfrm>
              <a:prstGeom prst="rect">
                <a:avLst/>
              </a:prstGeom>
              <a:noFill/>
              <a:ln w="12700" cap="flat">
                <a:solidFill>
                  <a:srgbClr val="BEBCB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endParaRPr/>
              </a:p>
            </p:txBody>
          </p:sp>
          <p:cxnSp>
            <p:nvCxnSpPr>
              <p:cNvPr id="124" name="Shape 124"/>
              <p:cNvCxnSpPr/>
              <p:nvPr/>
            </p:nvCxnSpPr>
            <p:spPr>
              <a:xfrm>
                <a:off x="247157" y="6389023"/>
                <a:ext cx="8622792" cy="1587"/>
              </a:xfrm>
              <a:prstGeom prst="straightConnector1">
                <a:avLst/>
              </a:prstGeom>
              <a:noFill/>
              <a:ln w="12700" cap="flat">
                <a:solidFill>
                  <a:srgbClr val="BEBCB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125" name="Shape 125"/>
            <p:cNvSpPr/>
            <p:nvPr/>
          </p:nvSpPr>
          <p:spPr>
            <a:xfrm rot="5400000">
              <a:off x="801085" y="3274089"/>
              <a:ext cx="6135623" cy="64008"/>
            </a:xfrm>
            <a:prstGeom prst="rect">
              <a:avLst/>
            </a:prstGeom>
            <a:solidFill>
              <a:srgbClr val="C9D1D5"/>
            </a:solidFill>
            <a:ln w="9525" cap="flat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126" name="Shape 126"/>
          <p:cNvSpPr txBox="1"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800" b="0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127" name="Shape 127"/>
          <p:cNvSpPr>
            <a:spLocks noGrp="1"/>
          </p:cNvSpPr>
          <p:nvPr>
            <p:ph type="pic" idx="2"/>
          </p:nvPr>
        </p:nvSpPr>
        <p:spPr>
          <a:xfrm>
            <a:off x="4338558" y="612775"/>
            <a:ext cx="4114800" cy="54681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buClr>
                <a:srgbClr val="B0BBBF"/>
              </a:buClr>
              <a:buFont typeface="Arial"/>
              <a:buNone/>
              <a:defRPr sz="2400" b="0" i="0" u="none" strike="noStrike" cap="none" baseline="0">
                <a:solidFill>
                  <a:srgbClr val="B0BB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lt1"/>
              </a:buClr>
              <a:buFont typeface="Arial"/>
              <a:buNone/>
              <a:defRPr sz="2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lt1"/>
              </a:buClr>
              <a:buFont typeface="Arial"/>
              <a:buNone/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lt1"/>
              </a:buClr>
              <a:buFont typeface="Arial"/>
              <a:buNone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lt1"/>
              </a:buClr>
              <a:buFont typeface="Arial"/>
              <a:buNone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lt1"/>
              </a:buClr>
              <a:buFont typeface="Arial"/>
              <a:buNone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lt1"/>
              </a:buClr>
              <a:buFont typeface="Arial"/>
              <a:buNone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lt1"/>
              </a:buClr>
              <a:buFont typeface="Arial"/>
              <a:buNone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lt1"/>
              </a:buClr>
              <a:buFont typeface="Arial"/>
              <a:buNone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530352" y="2670048"/>
            <a:ext cx="3008376" cy="340156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lnSpc>
                <a:spcPct val="120000"/>
              </a:lnSpc>
              <a:buClr>
                <a:srgbClr val="3F3F3F"/>
              </a:buClr>
              <a:buNone/>
              <a:defRPr sz="1600">
                <a:solidFill>
                  <a:srgbClr val="3F3F3F"/>
                </a:solidFill>
              </a:defRPr>
            </a:lvl1pPr>
            <a:lvl2pPr marL="457200" indent="0" rtl="0">
              <a:buNone/>
              <a:defRPr sz="1200"/>
            </a:lvl2pPr>
            <a:lvl3pPr marL="914400" indent="0" rtl="0">
              <a:buNone/>
              <a:defRPr sz="1000"/>
            </a:lvl3pPr>
            <a:lvl4pPr marL="1371600" indent="0" rtl="0">
              <a:buNone/>
              <a:defRPr sz="900"/>
            </a:lvl4pPr>
            <a:lvl5pPr marL="1828800" indent="0" rtl="0">
              <a:buNone/>
              <a:defRPr sz="900"/>
            </a:lvl5pPr>
            <a:lvl6pPr marL="2286000" indent="0" rtl="0">
              <a:buNone/>
              <a:defRPr sz="900"/>
            </a:lvl6pPr>
            <a:lvl7pPr marL="2743200" indent="0" rtl="0">
              <a:buNone/>
              <a:defRPr sz="900"/>
            </a:lvl7pPr>
            <a:lvl8pPr marL="3200400" indent="0" rtl="0">
              <a:buNone/>
              <a:defRPr sz="900"/>
            </a:lvl8pPr>
            <a:lvl9pPr marL="3657600" indent="0" rtl="0">
              <a:buNone/>
              <a:defRPr sz="900"/>
            </a:lvl9pPr>
          </a:lstStyle>
          <a:p>
            <a:endParaRPr/>
          </a:p>
        </p:txBody>
      </p:sp>
      <p:sp>
        <p:nvSpPr>
          <p:cNvPr id="129" name="Shape 129"/>
          <p:cNvSpPr txBox="1">
            <a:spLocks noGrp="1"/>
          </p:cNvSpPr>
          <p:nvPr>
            <p:ph type="dt" idx="10"/>
          </p:nvPr>
        </p:nvSpPr>
        <p:spPr>
          <a:xfrm>
            <a:off x="243839" y="6371591"/>
            <a:ext cx="2133599" cy="25931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B0BB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0" name="Shape 130"/>
          <p:cNvSpPr txBox="1">
            <a:spLocks noGrp="1"/>
          </p:cNvSpPr>
          <p:nvPr>
            <p:ph type="ftr" idx="11"/>
          </p:nvPr>
        </p:nvSpPr>
        <p:spPr>
          <a:xfrm>
            <a:off x="5958839" y="6371591"/>
            <a:ext cx="2895600" cy="25780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B0BB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1" name="Shape 131"/>
          <p:cNvSpPr txBox="1">
            <a:spLocks noGrp="1"/>
          </p:cNvSpPr>
          <p:nvPr>
            <p:ph type="sldNum" idx="12"/>
          </p:nvPr>
        </p:nvSpPr>
        <p:spPr>
          <a:xfrm>
            <a:off x="4191000" y="6356350"/>
            <a:ext cx="762000" cy="2714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B0BB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icture above Caption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" name="Shape 133"/>
          <p:cNvGrpSpPr/>
          <p:nvPr/>
        </p:nvGrpSpPr>
        <p:grpSpPr>
          <a:xfrm>
            <a:off x="256032" y="237744"/>
            <a:ext cx="8622792" cy="6364223"/>
            <a:chOff x="247157" y="247430"/>
            <a:chExt cx="8622792" cy="6364223"/>
          </a:xfrm>
        </p:grpSpPr>
        <p:sp>
          <p:nvSpPr>
            <p:cNvPr id="134" name="Shape 134"/>
            <p:cNvSpPr/>
            <p:nvPr/>
          </p:nvSpPr>
          <p:spPr>
            <a:xfrm>
              <a:off x="247157" y="247430"/>
              <a:ext cx="8622792" cy="6364223"/>
            </a:xfrm>
            <a:prstGeom prst="rect">
              <a:avLst/>
            </a:prstGeom>
            <a:noFill/>
            <a:ln w="12700" cap="flat">
              <a:solidFill>
                <a:srgbClr val="BEBCB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cxnSp>
          <p:nvCxnSpPr>
            <p:cNvPr id="135" name="Shape 135"/>
            <p:cNvCxnSpPr/>
            <p:nvPr/>
          </p:nvCxnSpPr>
          <p:spPr>
            <a:xfrm>
              <a:off x="247157" y="6389023"/>
              <a:ext cx="8622792" cy="1587"/>
            </a:xfrm>
            <a:prstGeom prst="straightConnector1">
              <a:avLst/>
            </a:prstGeom>
            <a:noFill/>
            <a:ln w="12700" cap="flat">
              <a:solidFill>
                <a:srgbClr val="BEBCB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36" name="Shape 136"/>
          <p:cNvSpPr txBox="1">
            <a:spLocks noGrp="1"/>
          </p:cNvSpPr>
          <p:nvPr>
            <p:ph type="title"/>
          </p:nvPr>
        </p:nvSpPr>
        <p:spPr>
          <a:xfrm>
            <a:off x="530350" y="4287819"/>
            <a:ext cx="8021977" cy="91619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3600" b="0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137" name="Shape 137"/>
          <p:cNvSpPr>
            <a:spLocks noGrp="1"/>
          </p:cNvSpPr>
          <p:nvPr>
            <p:ph type="pic" idx="2"/>
          </p:nvPr>
        </p:nvSpPr>
        <p:spPr>
          <a:xfrm>
            <a:off x="356346" y="331693"/>
            <a:ext cx="8421624" cy="378310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buClr>
                <a:srgbClr val="B0BBBF"/>
              </a:buClr>
              <a:buFont typeface="Arial"/>
              <a:buNone/>
              <a:defRPr sz="2400" b="0" i="0" u="none" strike="noStrike" cap="none" baseline="0">
                <a:solidFill>
                  <a:srgbClr val="B0BB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lt1"/>
              </a:buClr>
              <a:buFont typeface="Arial"/>
              <a:buNone/>
              <a:defRPr sz="2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lt1"/>
              </a:buClr>
              <a:buFont typeface="Arial"/>
              <a:buNone/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lt1"/>
              </a:buClr>
              <a:buFont typeface="Arial"/>
              <a:buNone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lt1"/>
              </a:buClr>
              <a:buFont typeface="Arial"/>
              <a:buNone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lt1"/>
              </a:buClr>
              <a:buFont typeface="Arial"/>
              <a:buNone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lt1"/>
              </a:buClr>
              <a:buFont typeface="Arial"/>
              <a:buNone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lt1"/>
              </a:buClr>
              <a:buFont typeface="Arial"/>
              <a:buNone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lt1"/>
              </a:buClr>
              <a:buFont typeface="Arial"/>
              <a:buNone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530350" y="5271246"/>
            <a:ext cx="8021977" cy="101301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300"/>
              </a:spcBef>
              <a:buClr>
                <a:srgbClr val="3F3F3F"/>
              </a:buClr>
              <a:buNone/>
              <a:defRPr sz="1800">
                <a:solidFill>
                  <a:srgbClr val="3F3F3F"/>
                </a:solidFill>
              </a:defRPr>
            </a:lvl1pPr>
            <a:lvl2pPr marL="457200" indent="0" rtl="0">
              <a:buNone/>
              <a:defRPr sz="1200"/>
            </a:lvl2pPr>
            <a:lvl3pPr marL="914400" indent="0" rtl="0">
              <a:buNone/>
              <a:defRPr sz="1000"/>
            </a:lvl3pPr>
            <a:lvl4pPr marL="1371600" indent="0" rtl="0">
              <a:buNone/>
              <a:defRPr sz="900"/>
            </a:lvl4pPr>
            <a:lvl5pPr marL="1828800" indent="0" rtl="0">
              <a:buNone/>
              <a:defRPr sz="900"/>
            </a:lvl5pPr>
            <a:lvl6pPr marL="2286000" indent="0" rtl="0">
              <a:buNone/>
              <a:defRPr sz="900"/>
            </a:lvl6pPr>
            <a:lvl7pPr marL="2743200" indent="0" rtl="0">
              <a:buNone/>
              <a:defRPr sz="900"/>
            </a:lvl7pPr>
            <a:lvl8pPr marL="3200400" indent="0" rtl="0">
              <a:buNone/>
              <a:defRPr sz="900"/>
            </a:lvl8pPr>
            <a:lvl9pPr marL="3657600" indent="0" rtl="0">
              <a:buNone/>
              <a:defRPr sz="900"/>
            </a:lvl9pPr>
          </a:lstStyle>
          <a:p>
            <a:endParaRPr/>
          </a:p>
        </p:txBody>
      </p:sp>
      <p:sp>
        <p:nvSpPr>
          <p:cNvPr id="139" name="Shape 139"/>
          <p:cNvSpPr txBox="1">
            <a:spLocks noGrp="1"/>
          </p:cNvSpPr>
          <p:nvPr>
            <p:ph type="dt" idx="10"/>
          </p:nvPr>
        </p:nvSpPr>
        <p:spPr>
          <a:xfrm>
            <a:off x="243839" y="6371591"/>
            <a:ext cx="2133599" cy="25931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B0BB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0" name="Shape 140"/>
          <p:cNvSpPr txBox="1">
            <a:spLocks noGrp="1"/>
          </p:cNvSpPr>
          <p:nvPr>
            <p:ph type="ftr" idx="11"/>
          </p:nvPr>
        </p:nvSpPr>
        <p:spPr>
          <a:xfrm>
            <a:off x="5958839" y="6371591"/>
            <a:ext cx="2895600" cy="25780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B0BB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1" name="Shape 141"/>
          <p:cNvSpPr txBox="1">
            <a:spLocks noGrp="1"/>
          </p:cNvSpPr>
          <p:nvPr>
            <p:ph type="sldNum" idx="12"/>
          </p:nvPr>
        </p:nvSpPr>
        <p:spPr>
          <a:xfrm>
            <a:off x="4191000" y="6356350"/>
            <a:ext cx="762000" cy="2714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B0BB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Shape 142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rgbClr val="C9D1D5"/>
          </a:solidFill>
          <a:ln w="9525" cap="flat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43" name="Shape 143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rgbClr val="C9D1D5"/>
          </a:solidFill>
          <a:ln w="9525" cap="flat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VERTICAL_TEXT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5" name="Shape 145"/>
          <p:cNvGrpSpPr/>
          <p:nvPr/>
        </p:nvGrpSpPr>
        <p:grpSpPr>
          <a:xfrm>
            <a:off x="256032" y="237744"/>
            <a:ext cx="8622792" cy="6364223"/>
            <a:chOff x="247157" y="247430"/>
            <a:chExt cx="8622792" cy="6364223"/>
          </a:xfrm>
        </p:grpSpPr>
        <p:sp>
          <p:nvSpPr>
            <p:cNvPr id="146" name="Shape 146"/>
            <p:cNvSpPr/>
            <p:nvPr/>
          </p:nvSpPr>
          <p:spPr>
            <a:xfrm>
              <a:off x="247157" y="247430"/>
              <a:ext cx="8622792" cy="6364223"/>
            </a:xfrm>
            <a:prstGeom prst="rect">
              <a:avLst/>
            </a:prstGeom>
            <a:noFill/>
            <a:ln w="12700" cap="flat">
              <a:solidFill>
                <a:srgbClr val="BEBCB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cxnSp>
          <p:nvCxnSpPr>
            <p:cNvPr id="147" name="Shape 147"/>
            <p:cNvCxnSpPr/>
            <p:nvPr/>
          </p:nvCxnSpPr>
          <p:spPr>
            <a:xfrm>
              <a:off x="247157" y="6389023"/>
              <a:ext cx="8622792" cy="1587"/>
            </a:xfrm>
            <a:prstGeom prst="straightConnector1">
              <a:avLst/>
            </a:prstGeom>
            <a:noFill/>
            <a:ln w="12700" cap="flat">
              <a:solidFill>
                <a:srgbClr val="BEBCB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48" name="Shape 148"/>
            <p:cNvSpPr/>
            <p:nvPr/>
          </p:nvSpPr>
          <p:spPr>
            <a:xfrm>
              <a:off x="247157" y="1612391"/>
              <a:ext cx="8622792" cy="64008"/>
            </a:xfrm>
            <a:prstGeom prst="rect">
              <a:avLst/>
            </a:prstGeom>
            <a:solidFill>
              <a:srgbClr val="C9D1D5"/>
            </a:solidFill>
            <a:ln w="9525" cap="flat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xfrm>
            <a:off x="900112" y="244158"/>
            <a:ext cx="7345361" cy="13398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rgbClr val="3F3F3F"/>
              </a:buClr>
              <a:buNone/>
              <a:defRPr sz="4800">
                <a:solidFill>
                  <a:srgbClr val="3F3F3F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 rot="5400000">
            <a:off x="2606833" y="426879"/>
            <a:ext cx="3931919" cy="73453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50825" algn="l" rtl="0">
              <a:spcBef>
                <a:spcPts val="2000"/>
              </a:spcBef>
              <a:buClr>
                <a:srgbClr val="3F3F3F"/>
              </a:buClr>
              <a:buFont typeface="Arial"/>
              <a:buChar char="•"/>
              <a:defRPr sz="2400">
                <a:solidFill>
                  <a:srgbClr val="3F3F3F"/>
                </a:solidFill>
              </a:defRPr>
            </a:lvl1pPr>
            <a:lvl2pPr marL="579438" indent="-153987" algn="l" rtl="0">
              <a:spcBef>
                <a:spcPts val="600"/>
              </a:spcBef>
              <a:buClr>
                <a:srgbClr val="B0BBBF"/>
              </a:buClr>
              <a:buFont typeface="Arial"/>
              <a:buChar char="•"/>
              <a:defRPr sz="2200">
                <a:solidFill>
                  <a:srgbClr val="3F3F3F"/>
                </a:solidFill>
              </a:defRPr>
            </a:lvl2pPr>
            <a:lvl3pPr marL="808038" indent="-160337" algn="l" rtl="0">
              <a:spcBef>
                <a:spcPts val="600"/>
              </a:spcBef>
              <a:buClr>
                <a:srgbClr val="3F3F3F"/>
              </a:buClr>
              <a:buFont typeface="Arial"/>
              <a:buChar char="•"/>
              <a:defRPr sz="2000">
                <a:solidFill>
                  <a:srgbClr val="3F3F3F"/>
                </a:solidFill>
              </a:defRPr>
            </a:lvl3pPr>
            <a:lvl4pPr marL="1036638" indent="-166687" algn="l" rtl="0">
              <a:spcBef>
                <a:spcPts val="600"/>
              </a:spcBef>
              <a:buClr>
                <a:srgbClr val="B0BBBF"/>
              </a:buClr>
              <a:buFont typeface="Arial"/>
              <a:buChar char="•"/>
              <a:defRPr sz="1800">
                <a:solidFill>
                  <a:srgbClr val="3F3F3F"/>
                </a:solidFill>
              </a:defRPr>
            </a:lvl4pPr>
            <a:lvl5pPr marL="1265238" indent="-166687" algn="l" rtl="0">
              <a:spcBef>
                <a:spcPts val="600"/>
              </a:spcBef>
              <a:buClr>
                <a:srgbClr val="3F3F3F"/>
              </a:buClr>
              <a:buFont typeface="Arial"/>
              <a:buChar char="•"/>
              <a:defRPr sz="1800">
                <a:solidFill>
                  <a:srgbClr val="3F3F3F"/>
                </a:solidFill>
              </a:defRPr>
            </a:lvl5pPr>
            <a:lvl6pPr marL="2514600" indent="-1524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 sz="2000">
                <a:solidFill>
                  <a:schemeClr val="lt1"/>
                </a:solidFill>
              </a:defRPr>
            </a:lvl6pPr>
            <a:lvl7pPr marL="2971800" indent="-1524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 sz="2000">
                <a:solidFill>
                  <a:schemeClr val="lt1"/>
                </a:solidFill>
              </a:defRPr>
            </a:lvl7pPr>
            <a:lvl8pPr marL="3429000" indent="-1524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 sz="2000">
                <a:solidFill>
                  <a:schemeClr val="lt1"/>
                </a:solidFill>
              </a:defRPr>
            </a:lvl8pPr>
            <a:lvl9pPr marL="3886200" indent="-1524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 sz="2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1" name="Shape 151"/>
          <p:cNvSpPr txBox="1">
            <a:spLocks noGrp="1"/>
          </p:cNvSpPr>
          <p:nvPr>
            <p:ph type="dt" idx="10"/>
          </p:nvPr>
        </p:nvSpPr>
        <p:spPr>
          <a:xfrm>
            <a:off x="243839" y="6371591"/>
            <a:ext cx="2133599" cy="25931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B0BB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2" name="Shape 152"/>
          <p:cNvSpPr txBox="1">
            <a:spLocks noGrp="1"/>
          </p:cNvSpPr>
          <p:nvPr>
            <p:ph type="ftr" idx="11"/>
          </p:nvPr>
        </p:nvSpPr>
        <p:spPr>
          <a:xfrm>
            <a:off x="5958839" y="6371591"/>
            <a:ext cx="2895600" cy="25780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B0BB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3" name="Shape 153"/>
          <p:cNvSpPr txBox="1">
            <a:spLocks noGrp="1"/>
          </p:cNvSpPr>
          <p:nvPr>
            <p:ph type="sldNum" idx="12"/>
          </p:nvPr>
        </p:nvSpPr>
        <p:spPr>
          <a:xfrm>
            <a:off x="4191000" y="6356350"/>
            <a:ext cx="762000" cy="2714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B0BB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_TITLE_AND_VERTICAL_TEXT"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" name="Shape 155"/>
          <p:cNvGrpSpPr/>
          <p:nvPr/>
        </p:nvGrpSpPr>
        <p:grpSpPr>
          <a:xfrm>
            <a:off x="256032" y="237744"/>
            <a:ext cx="8622792" cy="6364223"/>
            <a:chOff x="247157" y="247430"/>
            <a:chExt cx="8622792" cy="6364223"/>
          </a:xfrm>
        </p:grpSpPr>
        <p:sp>
          <p:nvSpPr>
            <p:cNvPr id="156" name="Shape 156"/>
            <p:cNvSpPr/>
            <p:nvPr/>
          </p:nvSpPr>
          <p:spPr>
            <a:xfrm>
              <a:off x="247157" y="247430"/>
              <a:ext cx="8622792" cy="6364223"/>
            </a:xfrm>
            <a:prstGeom prst="rect">
              <a:avLst/>
            </a:prstGeom>
            <a:noFill/>
            <a:ln w="12700" cap="flat">
              <a:solidFill>
                <a:srgbClr val="BEBCB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cxnSp>
          <p:nvCxnSpPr>
            <p:cNvPr id="157" name="Shape 157"/>
            <p:cNvCxnSpPr/>
            <p:nvPr/>
          </p:nvCxnSpPr>
          <p:spPr>
            <a:xfrm>
              <a:off x="247157" y="6389023"/>
              <a:ext cx="8622792" cy="1587"/>
            </a:xfrm>
            <a:prstGeom prst="straightConnector1">
              <a:avLst/>
            </a:prstGeom>
            <a:noFill/>
            <a:ln w="12700" cap="flat">
              <a:solidFill>
                <a:srgbClr val="BEBCB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58" name="Shape 158"/>
          <p:cNvSpPr txBox="1">
            <a:spLocks noGrp="1"/>
          </p:cNvSpPr>
          <p:nvPr>
            <p:ph type="title"/>
          </p:nvPr>
        </p:nvSpPr>
        <p:spPr>
          <a:xfrm rot="5400000">
            <a:off x="5341328" y="2659669"/>
            <a:ext cx="5516562" cy="141642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 sz="3600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 rot="5400000">
            <a:off x="959829" y="227992"/>
            <a:ext cx="5516562" cy="627977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50825" algn="l" rtl="0">
              <a:spcBef>
                <a:spcPts val="2000"/>
              </a:spcBef>
              <a:buClr>
                <a:srgbClr val="3F3F3F"/>
              </a:buClr>
              <a:buFont typeface="Arial"/>
              <a:buChar char="•"/>
              <a:defRPr sz="2400">
                <a:solidFill>
                  <a:srgbClr val="3F3F3F"/>
                </a:solidFill>
              </a:defRPr>
            </a:lvl1pPr>
            <a:lvl2pPr marL="579438" indent="-153987" algn="l" rtl="0">
              <a:spcBef>
                <a:spcPts val="600"/>
              </a:spcBef>
              <a:buClr>
                <a:srgbClr val="B0BBBF"/>
              </a:buClr>
              <a:buFont typeface="Arial"/>
              <a:buChar char="•"/>
              <a:defRPr sz="2200">
                <a:solidFill>
                  <a:srgbClr val="3F3F3F"/>
                </a:solidFill>
              </a:defRPr>
            </a:lvl2pPr>
            <a:lvl3pPr marL="808038" indent="-160337" algn="l" rtl="0">
              <a:spcBef>
                <a:spcPts val="600"/>
              </a:spcBef>
              <a:buClr>
                <a:srgbClr val="3F3F3F"/>
              </a:buClr>
              <a:buFont typeface="Arial"/>
              <a:buChar char="•"/>
              <a:defRPr sz="2000">
                <a:solidFill>
                  <a:srgbClr val="3F3F3F"/>
                </a:solidFill>
              </a:defRPr>
            </a:lvl3pPr>
            <a:lvl4pPr marL="1036638" indent="-166687" algn="l" rtl="0">
              <a:spcBef>
                <a:spcPts val="600"/>
              </a:spcBef>
              <a:buClr>
                <a:srgbClr val="B0BBBF"/>
              </a:buClr>
              <a:buFont typeface="Arial"/>
              <a:buChar char="•"/>
              <a:defRPr sz="1800">
                <a:solidFill>
                  <a:srgbClr val="3F3F3F"/>
                </a:solidFill>
              </a:defRPr>
            </a:lvl4pPr>
            <a:lvl5pPr marL="1265238" indent="-166687" algn="l" rtl="0">
              <a:spcBef>
                <a:spcPts val="600"/>
              </a:spcBef>
              <a:buClr>
                <a:srgbClr val="3F3F3F"/>
              </a:buClr>
              <a:buFont typeface="Arial"/>
              <a:buChar char="•"/>
              <a:defRPr sz="1800">
                <a:solidFill>
                  <a:srgbClr val="3F3F3F"/>
                </a:solidFill>
              </a:defRPr>
            </a:lvl5pPr>
            <a:lvl6pPr marL="2514600" indent="-1524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 sz="2000">
                <a:solidFill>
                  <a:schemeClr val="lt1"/>
                </a:solidFill>
              </a:defRPr>
            </a:lvl6pPr>
            <a:lvl7pPr marL="2971800" indent="-1524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 sz="2000">
                <a:solidFill>
                  <a:schemeClr val="lt1"/>
                </a:solidFill>
              </a:defRPr>
            </a:lvl7pPr>
            <a:lvl8pPr marL="3429000" indent="-1524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 sz="2000">
                <a:solidFill>
                  <a:schemeClr val="lt1"/>
                </a:solidFill>
              </a:defRPr>
            </a:lvl8pPr>
            <a:lvl9pPr marL="3886200" indent="-1524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 sz="2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60" name="Shape 160"/>
          <p:cNvSpPr txBox="1">
            <a:spLocks noGrp="1"/>
          </p:cNvSpPr>
          <p:nvPr>
            <p:ph type="dt" idx="10"/>
          </p:nvPr>
        </p:nvSpPr>
        <p:spPr>
          <a:xfrm>
            <a:off x="243839" y="6371591"/>
            <a:ext cx="2133599" cy="25931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B0BB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1" name="Shape 161"/>
          <p:cNvSpPr txBox="1">
            <a:spLocks noGrp="1"/>
          </p:cNvSpPr>
          <p:nvPr>
            <p:ph type="ftr" idx="11"/>
          </p:nvPr>
        </p:nvSpPr>
        <p:spPr>
          <a:xfrm>
            <a:off x="5958839" y="6371591"/>
            <a:ext cx="2895600" cy="25780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B0BB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2" name="Shape 162"/>
          <p:cNvSpPr txBox="1">
            <a:spLocks noGrp="1"/>
          </p:cNvSpPr>
          <p:nvPr>
            <p:ph type="sldNum" idx="12"/>
          </p:nvPr>
        </p:nvSpPr>
        <p:spPr>
          <a:xfrm>
            <a:off x="4191000" y="6356350"/>
            <a:ext cx="762000" cy="2714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B0BB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3" name="Shape 163"/>
          <p:cNvSpPr/>
          <p:nvPr/>
        </p:nvSpPr>
        <p:spPr>
          <a:xfrm rot="5400000">
            <a:off x="4242277" y="3274089"/>
            <a:ext cx="6135623" cy="64008"/>
          </a:xfrm>
          <a:prstGeom prst="rect">
            <a:avLst/>
          </a:prstGeom>
          <a:solidFill>
            <a:srgbClr val="C9D1D5"/>
          </a:solidFill>
          <a:ln w="9525" cap="flat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64" name="Shape 164"/>
          <p:cNvSpPr/>
          <p:nvPr/>
        </p:nvSpPr>
        <p:spPr>
          <a:xfrm rot="5400000">
            <a:off x="4242277" y="3274089"/>
            <a:ext cx="6135623" cy="64008"/>
          </a:xfrm>
          <a:prstGeom prst="rect">
            <a:avLst/>
          </a:prstGeom>
          <a:solidFill>
            <a:srgbClr val="C9D1D5"/>
          </a:solidFill>
          <a:ln w="9525" cap="flat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Shape 22"/>
          <p:cNvGrpSpPr/>
          <p:nvPr/>
        </p:nvGrpSpPr>
        <p:grpSpPr>
          <a:xfrm>
            <a:off x="256032" y="237744"/>
            <a:ext cx="8622792" cy="6364223"/>
            <a:chOff x="247157" y="247430"/>
            <a:chExt cx="8622792" cy="6364223"/>
          </a:xfrm>
        </p:grpSpPr>
        <p:sp>
          <p:nvSpPr>
            <p:cNvPr id="23" name="Shape 23"/>
            <p:cNvSpPr/>
            <p:nvPr/>
          </p:nvSpPr>
          <p:spPr>
            <a:xfrm>
              <a:off x="247157" y="247430"/>
              <a:ext cx="8622792" cy="6364223"/>
            </a:xfrm>
            <a:prstGeom prst="rect">
              <a:avLst/>
            </a:prstGeom>
            <a:noFill/>
            <a:ln w="12700" cap="flat">
              <a:solidFill>
                <a:srgbClr val="BEBCB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cxnSp>
          <p:nvCxnSpPr>
            <p:cNvPr id="24" name="Shape 24"/>
            <p:cNvCxnSpPr/>
            <p:nvPr/>
          </p:nvCxnSpPr>
          <p:spPr>
            <a:xfrm>
              <a:off x="247157" y="6389023"/>
              <a:ext cx="8622792" cy="1587"/>
            </a:xfrm>
            <a:prstGeom prst="straightConnector1">
              <a:avLst/>
            </a:prstGeom>
            <a:noFill/>
            <a:ln w="12700" cap="flat">
              <a:solidFill>
                <a:srgbClr val="BEBCB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5" name="Shape 25"/>
            <p:cNvSpPr/>
            <p:nvPr/>
          </p:nvSpPr>
          <p:spPr>
            <a:xfrm>
              <a:off x="247157" y="1612391"/>
              <a:ext cx="8622792" cy="64008"/>
            </a:xfrm>
            <a:prstGeom prst="rect">
              <a:avLst/>
            </a:prstGeom>
            <a:solidFill>
              <a:srgbClr val="C9D1D5"/>
            </a:solidFill>
            <a:ln w="9525" cap="flat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900112" y="244158"/>
            <a:ext cx="7345361" cy="13398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rgbClr val="3F3F3F"/>
              </a:buClr>
              <a:buNone/>
              <a:defRPr sz="4800">
                <a:solidFill>
                  <a:srgbClr val="3F3F3F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900112" y="2133600"/>
            <a:ext cx="7345363" cy="39319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50825" algn="l" rtl="0">
              <a:spcBef>
                <a:spcPts val="2000"/>
              </a:spcBef>
              <a:buClr>
                <a:srgbClr val="3F3F3F"/>
              </a:buClr>
              <a:buFont typeface="Arial"/>
              <a:buChar char="•"/>
              <a:defRPr sz="2400">
                <a:solidFill>
                  <a:srgbClr val="3F3F3F"/>
                </a:solidFill>
              </a:defRPr>
            </a:lvl1pPr>
            <a:lvl2pPr marL="579438" indent="-153987" algn="l" rtl="0">
              <a:spcBef>
                <a:spcPts val="600"/>
              </a:spcBef>
              <a:buClr>
                <a:srgbClr val="B0BBBF"/>
              </a:buClr>
              <a:buFont typeface="Arial"/>
              <a:buChar char="•"/>
              <a:defRPr sz="2200">
                <a:solidFill>
                  <a:srgbClr val="3F3F3F"/>
                </a:solidFill>
              </a:defRPr>
            </a:lvl2pPr>
            <a:lvl3pPr marL="808038" indent="-160337" algn="l" rtl="0">
              <a:spcBef>
                <a:spcPts val="600"/>
              </a:spcBef>
              <a:buClr>
                <a:srgbClr val="3F3F3F"/>
              </a:buClr>
              <a:buFont typeface="Arial"/>
              <a:buChar char="•"/>
              <a:defRPr sz="2000">
                <a:solidFill>
                  <a:srgbClr val="3F3F3F"/>
                </a:solidFill>
              </a:defRPr>
            </a:lvl3pPr>
            <a:lvl4pPr marL="1036638" indent="-166687" algn="l" rtl="0">
              <a:spcBef>
                <a:spcPts val="600"/>
              </a:spcBef>
              <a:buClr>
                <a:srgbClr val="B0BBBF"/>
              </a:buClr>
              <a:buFont typeface="Arial"/>
              <a:buChar char="•"/>
              <a:defRPr sz="1800">
                <a:solidFill>
                  <a:srgbClr val="3F3F3F"/>
                </a:solidFill>
              </a:defRPr>
            </a:lvl4pPr>
            <a:lvl5pPr marL="1265238" indent="-166687" algn="l" rtl="0">
              <a:spcBef>
                <a:spcPts val="600"/>
              </a:spcBef>
              <a:buClr>
                <a:srgbClr val="3F3F3F"/>
              </a:buClr>
              <a:buFont typeface="Arial"/>
              <a:buChar char="•"/>
              <a:defRPr sz="1800">
                <a:solidFill>
                  <a:srgbClr val="3F3F3F"/>
                </a:solidFill>
              </a:defRPr>
            </a:lvl5pPr>
            <a:lvl6pPr marL="2514600" indent="-1524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 sz="2000">
                <a:solidFill>
                  <a:schemeClr val="lt1"/>
                </a:solidFill>
              </a:defRPr>
            </a:lvl6pPr>
            <a:lvl7pPr marL="2971800" indent="-1524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 sz="2000">
                <a:solidFill>
                  <a:schemeClr val="lt1"/>
                </a:solidFill>
              </a:defRPr>
            </a:lvl7pPr>
            <a:lvl8pPr marL="3429000" indent="-1524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 sz="2000">
                <a:solidFill>
                  <a:schemeClr val="lt1"/>
                </a:solidFill>
              </a:defRPr>
            </a:lvl8pPr>
            <a:lvl9pPr marL="3886200" indent="-1524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 sz="2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dt" idx="10"/>
          </p:nvPr>
        </p:nvSpPr>
        <p:spPr>
          <a:xfrm>
            <a:off x="243839" y="6371591"/>
            <a:ext cx="2133599" cy="25931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B0BB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ftr" idx="11"/>
          </p:nvPr>
        </p:nvSpPr>
        <p:spPr>
          <a:xfrm>
            <a:off x="5958839" y="6371591"/>
            <a:ext cx="2895600" cy="25780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B0BB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4191000" y="6356350"/>
            <a:ext cx="762000" cy="2714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B0BB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 with Picture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Shape 32"/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x="486872" y="411479"/>
            <a:ext cx="8170254" cy="6035039"/>
          </a:xfrm>
          <a:prstGeom prst="rect">
            <a:avLst/>
          </a:prstGeom>
        </p:spPr>
      </p:pic>
      <p:sp>
        <p:nvSpPr>
          <p:cNvPr id="33" name="Shape 33"/>
          <p:cNvSpPr txBox="1">
            <a:spLocks noGrp="1"/>
          </p:cNvSpPr>
          <p:nvPr>
            <p:ph type="ctrTitle"/>
          </p:nvPr>
        </p:nvSpPr>
        <p:spPr>
          <a:xfrm>
            <a:off x="900112" y="3442446"/>
            <a:ext cx="7345361" cy="153296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spcBef>
                <a:spcPts val="0"/>
              </a:spcBef>
              <a:buClr>
                <a:srgbClr val="3F3F3F"/>
              </a:buClr>
              <a:buFont typeface="Arial"/>
              <a:buNone/>
              <a:defRPr sz="54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ubTitle" idx="1"/>
          </p:nvPr>
        </p:nvSpPr>
        <p:spPr>
          <a:xfrm>
            <a:off x="900112" y="5029200"/>
            <a:ext cx="7345361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300"/>
              </a:spcBef>
              <a:buClr>
                <a:srgbClr val="3F3F3F"/>
              </a:buClr>
              <a:buFont typeface="Arial"/>
              <a:buNone/>
              <a:defRPr sz="20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ctr" rtl="0">
              <a:spcBef>
                <a:spcPts val="600"/>
              </a:spcBef>
              <a:buClr>
                <a:srgbClr val="B0BBBF"/>
              </a:buClr>
              <a:buFont typeface="Arial"/>
              <a:buNone/>
              <a:defRPr sz="2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ctr" rtl="0">
              <a:spcBef>
                <a:spcPts val="600"/>
              </a:spcBef>
              <a:buClr>
                <a:srgbClr val="3F3F3F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ctr" rtl="0">
              <a:spcBef>
                <a:spcPts val="600"/>
              </a:spcBef>
              <a:buClr>
                <a:srgbClr val="B0BBBF"/>
              </a:buClr>
              <a:buFont typeface="Arial"/>
              <a:buNone/>
              <a:defRPr sz="18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ctr" rtl="0">
              <a:spcBef>
                <a:spcPts val="600"/>
              </a:spcBef>
              <a:buClr>
                <a:srgbClr val="3F3F3F"/>
              </a:buClr>
              <a:buFont typeface="Arial"/>
              <a:buNone/>
              <a:defRPr sz="18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dt" idx="10"/>
          </p:nvPr>
        </p:nvSpPr>
        <p:spPr>
          <a:xfrm>
            <a:off x="569258" y="6122894"/>
            <a:ext cx="2133599" cy="25931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B0BB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ftr" idx="11"/>
          </p:nvPr>
        </p:nvSpPr>
        <p:spPr>
          <a:xfrm>
            <a:off x="5638800" y="6124401"/>
            <a:ext cx="2895600" cy="25780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B0BB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grpSp>
        <p:nvGrpSpPr>
          <p:cNvPr id="37" name="Shape 37"/>
          <p:cNvGrpSpPr/>
          <p:nvPr/>
        </p:nvGrpSpPr>
        <p:grpSpPr>
          <a:xfrm>
            <a:off x="562841" y="475487"/>
            <a:ext cx="7982712" cy="5888735"/>
            <a:chOff x="562841" y="475487"/>
            <a:chExt cx="7982712" cy="5888735"/>
          </a:xfrm>
        </p:grpSpPr>
        <p:sp>
          <p:nvSpPr>
            <p:cNvPr id="38" name="Shape 38"/>
            <p:cNvSpPr/>
            <p:nvPr/>
          </p:nvSpPr>
          <p:spPr>
            <a:xfrm>
              <a:off x="562843" y="475487"/>
              <a:ext cx="7982711" cy="5888735"/>
            </a:xfrm>
            <a:prstGeom prst="rect">
              <a:avLst/>
            </a:prstGeom>
            <a:noFill/>
            <a:ln w="12700" cap="flat">
              <a:solidFill>
                <a:srgbClr val="BEBCB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cxnSp>
          <p:nvCxnSpPr>
            <p:cNvPr id="39" name="Shape 39"/>
            <p:cNvCxnSpPr/>
            <p:nvPr/>
          </p:nvCxnSpPr>
          <p:spPr>
            <a:xfrm>
              <a:off x="562841" y="6133646"/>
              <a:ext cx="7982711" cy="1471"/>
            </a:xfrm>
            <a:prstGeom prst="straightConnector1">
              <a:avLst/>
            </a:prstGeom>
            <a:noFill/>
            <a:ln w="12700" cap="flat">
              <a:solidFill>
                <a:srgbClr val="BEBCB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0" name="Shape 40"/>
            <p:cNvCxnSpPr/>
            <p:nvPr/>
          </p:nvCxnSpPr>
          <p:spPr>
            <a:xfrm>
              <a:off x="562841" y="3427528"/>
              <a:ext cx="7982711" cy="1471"/>
            </a:xfrm>
            <a:prstGeom prst="straightConnector1">
              <a:avLst/>
            </a:prstGeom>
            <a:noFill/>
            <a:ln w="12700" cap="flat">
              <a:solidFill>
                <a:srgbClr val="BEBCB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41" name="Shape 41"/>
          <p:cNvSpPr>
            <a:spLocks noGrp="1"/>
          </p:cNvSpPr>
          <p:nvPr>
            <p:ph type="pic" idx="2"/>
          </p:nvPr>
        </p:nvSpPr>
        <p:spPr>
          <a:xfrm>
            <a:off x="636493" y="533400"/>
            <a:ext cx="7836407" cy="28289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buClr>
                <a:srgbClr val="B0BBBF"/>
              </a:buClr>
              <a:buFont typeface="Arial"/>
              <a:buNone/>
              <a:defRPr sz="2000" b="0" i="0" u="none" strike="noStrike" cap="none" baseline="0">
                <a:solidFill>
                  <a:srgbClr val="B0BB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_HEADER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Shape 43"/>
          <p:cNvGrpSpPr/>
          <p:nvPr/>
        </p:nvGrpSpPr>
        <p:grpSpPr>
          <a:xfrm>
            <a:off x="256032" y="237744"/>
            <a:ext cx="8622792" cy="6364223"/>
            <a:chOff x="247157" y="247430"/>
            <a:chExt cx="8622792" cy="6364223"/>
          </a:xfrm>
        </p:grpSpPr>
        <p:sp>
          <p:nvSpPr>
            <p:cNvPr id="44" name="Shape 44"/>
            <p:cNvSpPr/>
            <p:nvPr/>
          </p:nvSpPr>
          <p:spPr>
            <a:xfrm>
              <a:off x="247157" y="247430"/>
              <a:ext cx="8622792" cy="6364223"/>
            </a:xfrm>
            <a:prstGeom prst="rect">
              <a:avLst/>
            </a:prstGeom>
            <a:noFill/>
            <a:ln w="12700" cap="flat">
              <a:solidFill>
                <a:srgbClr val="BEBCB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cxnSp>
          <p:nvCxnSpPr>
            <p:cNvPr id="45" name="Shape 45"/>
            <p:cNvCxnSpPr/>
            <p:nvPr/>
          </p:nvCxnSpPr>
          <p:spPr>
            <a:xfrm>
              <a:off x="247157" y="6389023"/>
              <a:ext cx="8622792" cy="1587"/>
            </a:xfrm>
            <a:prstGeom prst="straightConnector1">
              <a:avLst/>
            </a:prstGeom>
            <a:noFill/>
            <a:ln w="12700" cap="flat">
              <a:solidFill>
                <a:srgbClr val="BEBCB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900112" y="1371600"/>
            <a:ext cx="7345361" cy="1676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ctr" rtl="0">
              <a:defRPr sz="5400" b="0" i="0" cap="none" baseline="0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900112" y="3134566"/>
            <a:ext cx="7345361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ctr" rtl="0">
              <a:spcBef>
                <a:spcPts val="300"/>
              </a:spcBef>
              <a:buClr>
                <a:srgbClr val="3F3F3F"/>
              </a:buClr>
              <a:buNone/>
              <a:defRPr sz="2000">
                <a:solidFill>
                  <a:srgbClr val="3F3F3F"/>
                </a:solidFill>
              </a:defRPr>
            </a:lvl1pPr>
            <a:lvl2pPr marL="457200" indent="0" rtl="0">
              <a:buClr>
                <a:srgbClr val="888888"/>
              </a:buClr>
              <a:buNone/>
              <a:defRPr sz="1800">
                <a:solidFill>
                  <a:srgbClr val="888888"/>
                </a:solidFill>
              </a:defRPr>
            </a:lvl2pPr>
            <a:lvl3pPr marL="914400" indent="0" rtl="0">
              <a:buClr>
                <a:srgbClr val="888888"/>
              </a:buClr>
              <a:buNone/>
              <a:defRPr sz="1600">
                <a:solidFill>
                  <a:srgbClr val="888888"/>
                </a:solidFill>
              </a:defRPr>
            </a:lvl3pPr>
            <a:lvl4pPr marL="1371600" indent="0" rtl="0">
              <a:buClr>
                <a:srgbClr val="888888"/>
              </a:buClr>
              <a:buNone/>
              <a:defRPr sz="1400">
                <a:solidFill>
                  <a:srgbClr val="888888"/>
                </a:solidFill>
              </a:defRPr>
            </a:lvl4pPr>
            <a:lvl5pPr marL="1828800" indent="0" rtl="0">
              <a:buClr>
                <a:srgbClr val="888888"/>
              </a:buClr>
              <a:buNone/>
              <a:defRPr sz="1400">
                <a:solidFill>
                  <a:srgbClr val="888888"/>
                </a:solidFill>
              </a:defRPr>
            </a:lvl5pPr>
            <a:lvl6pPr marL="2286000" indent="0" rtl="0">
              <a:buClr>
                <a:srgbClr val="888888"/>
              </a:buClr>
              <a:buNone/>
              <a:defRPr sz="1400">
                <a:solidFill>
                  <a:srgbClr val="888888"/>
                </a:solidFill>
              </a:defRPr>
            </a:lvl6pPr>
            <a:lvl7pPr marL="2743200" indent="0" rtl="0">
              <a:buClr>
                <a:srgbClr val="888888"/>
              </a:buClr>
              <a:buNone/>
              <a:defRPr sz="1400">
                <a:solidFill>
                  <a:srgbClr val="888888"/>
                </a:solidFill>
              </a:defRPr>
            </a:lvl7pPr>
            <a:lvl8pPr marL="3200400" indent="0" rtl="0">
              <a:buClr>
                <a:srgbClr val="888888"/>
              </a:buClr>
              <a:buNone/>
              <a:defRPr sz="1400">
                <a:solidFill>
                  <a:srgbClr val="888888"/>
                </a:solidFill>
              </a:defRPr>
            </a:lvl8pPr>
            <a:lvl9pPr marL="3657600" indent="0" rtl="0">
              <a:buClr>
                <a:srgbClr val="888888"/>
              </a:buClr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dt" idx="10"/>
          </p:nvPr>
        </p:nvSpPr>
        <p:spPr>
          <a:xfrm>
            <a:off x="243839" y="6371591"/>
            <a:ext cx="2133599" cy="25931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B0BB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ftr" idx="11"/>
          </p:nvPr>
        </p:nvSpPr>
        <p:spPr>
          <a:xfrm>
            <a:off x="5958839" y="6371591"/>
            <a:ext cx="2895600" cy="25780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B0BB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4191000" y="6356350"/>
            <a:ext cx="762000" cy="2714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B0BB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_OBJECTS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Shape 52"/>
          <p:cNvGrpSpPr/>
          <p:nvPr/>
        </p:nvGrpSpPr>
        <p:grpSpPr>
          <a:xfrm>
            <a:off x="256032" y="237744"/>
            <a:ext cx="8622792" cy="6364223"/>
            <a:chOff x="247157" y="247430"/>
            <a:chExt cx="8622792" cy="6364223"/>
          </a:xfrm>
        </p:grpSpPr>
        <p:sp>
          <p:nvSpPr>
            <p:cNvPr id="53" name="Shape 53"/>
            <p:cNvSpPr/>
            <p:nvPr/>
          </p:nvSpPr>
          <p:spPr>
            <a:xfrm>
              <a:off x="247157" y="247430"/>
              <a:ext cx="8622792" cy="6364223"/>
            </a:xfrm>
            <a:prstGeom prst="rect">
              <a:avLst/>
            </a:prstGeom>
            <a:noFill/>
            <a:ln w="12700" cap="flat">
              <a:solidFill>
                <a:srgbClr val="BEBCB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cxnSp>
          <p:nvCxnSpPr>
            <p:cNvPr id="54" name="Shape 54"/>
            <p:cNvCxnSpPr/>
            <p:nvPr/>
          </p:nvCxnSpPr>
          <p:spPr>
            <a:xfrm>
              <a:off x="247157" y="6389023"/>
              <a:ext cx="8622792" cy="1587"/>
            </a:xfrm>
            <a:prstGeom prst="straightConnector1">
              <a:avLst/>
            </a:prstGeom>
            <a:noFill/>
            <a:ln w="12700" cap="flat">
              <a:solidFill>
                <a:srgbClr val="BEBCB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55" name="Shape 55"/>
            <p:cNvSpPr/>
            <p:nvPr/>
          </p:nvSpPr>
          <p:spPr>
            <a:xfrm>
              <a:off x="247157" y="1612391"/>
              <a:ext cx="8622792" cy="64008"/>
            </a:xfrm>
            <a:prstGeom prst="rect">
              <a:avLst/>
            </a:prstGeom>
            <a:solidFill>
              <a:srgbClr val="C9D1D5"/>
            </a:solidFill>
            <a:ln w="9525" cap="flat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>
            <a:off x="900112" y="244158"/>
            <a:ext cx="7345361" cy="13398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rgbClr val="3F3F3F"/>
              </a:buClr>
              <a:buNone/>
              <a:defRPr sz="4800">
                <a:solidFill>
                  <a:srgbClr val="3F3F3F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900111" y="2147888"/>
            <a:ext cx="3566159" cy="3927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body" idx="2"/>
          </p:nvPr>
        </p:nvSpPr>
        <p:spPr>
          <a:xfrm>
            <a:off x="4648198" y="2147888"/>
            <a:ext cx="3566159" cy="3927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dt" idx="10"/>
          </p:nvPr>
        </p:nvSpPr>
        <p:spPr>
          <a:xfrm>
            <a:off x="243839" y="6371591"/>
            <a:ext cx="2133599" cy="25931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B0BB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ftr" idx="11"/>
          </p:nvPr>
        </p:nvSpPr>
        <p:spPr>
          <a:xfrm>
            <a:off x="5958839" y="6371591"/>
            <a:ext cx="2895600" cy="25780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B0BB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xfrm>
            <a:off x="4191000" y="6356350"/>
            <a:ext cx="762000" cy="2714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B0BB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TWO_OBJECTS_WITH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Shape 63"/>
          <p:cNvGrpSpPr/>
          <p:nvPr/>
        </p:nvGrpSpPr>
        <p:grpSpPr>
          <a:xfrm>
            <a:off x="256032" y="237744"/>
            <a:ext cx="8622792" cy="6364223"/>
            <a:chOff x="247157" y="247430"/>
            <a:chExt cx="8622792" cy="6364223"/>
          </a:xfrm>
        </p:grpSpPr>
        <p:sp>
          <p:nvSpPr>
            <p:cNvPr id="64" name="Shape 64"/>
            <p:cNvSpPr/>
            <p:nvPr/>
          </p:nvSpPr>
          <p:spPr>
            <a:xfrm>
              <a:off x="247157" y="247430"/>
              <a:ext cx="8622792" cy="6364223"/>
            </a:xfrm>
            <a:prstGeom prst="rect">
              <a:avLst/>
            </a:prstGeom>
            <a:noFill/>
            <a:ln w="12700" cap="flat">
              <a:solidFill>
                <a:srgbClr val="BEBCB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cxnSp>
          <p:nvCxnSpPr>
            <p:cNvPr id="65" name="Shape 65"/>
            <p:cNvCxnSpPr/>
            <p:nvPr/>
          </p:nvCxnSpPr>
          <p:spPr>
            <a:xfrm>
              <a:off x="247157" y="6389023"/>
              <a:ext cx="8622792" cy="1587"/>
            </a:xfrm>
            <a:prstGeom prst="straightConnector1">
              <a:avLst/>
            </a:prstGeom>
            <a:noFill/>
            <a:ln w="12700" cap="flat">
              <a:solidFill>
                <a:srgbClr val="BEBCB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66" name="Shape 66"/>
            <p:cNvSpPr/>
            <p:nvPr/>
          </p:nvSpPr>
          <p:spPr>
            <a:xfrm>
              <a:off x="247157" y="1612391"/>
              <a:ext cx="8622792" cy="64008"/>
            </a:xfrm>
            <a:prstGeom prst="rect">
              <a:avLst/>
            </a:prstGeom>
            <a:solidFill>
              <a:srgbClr val="C9D1D5"/>
            </a:solidFill>
            <a:ln w="9525" cap="flat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900112" y="244158"/>
            <a:ext cx="7345361" cy="13398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32300" y="1708990"/>
            <a:ext cx="3566159" cy="83250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indent="0" algn="ctr" rtl="0">
              <a:spcBef>
                <a:spcPts val="300"/>
              </a:spcBef>
              <a:buNone/>
              <a:defRPr sz="2800" b="0"/>
            </a:lvl1pPr>
            <a:lvl2pPr marL="457200" indent="0" rtl="0">
              <a:buNone/>
              <a:defRPr sz="2000" b="1"/>
            </a:lvl2pPr>
            <a:lvl3pPr marL="914400" indent="0" rtl="0">
              <a:buNone/>
              <a:defRPr sz="1800" b="1"/>
            </a:lvl3pPr>
            <a:lvl4pPr marL="1371600" indent="0" rtl="0">
              <a:buNone/>
              <a:defRPr sz="1600" b="1"/>
            </a:lvl4pPr>
            <a:lvl5pPr marL="1828800" indent="0" rtl="0">
              <a:buNone/>
              <a:defRPr sz="1600" b="1"/>
            </a:lvl5pPr>
            <a:lvl6pPr marL="2286000" indent="0" rtl="0">
              <a:buNone/>
              <a:defRPr sz="1600" b="1"/>
            </a:lvl6pPr>
            <a:lvl7pPr marL="2743200" indent="0" rtl="0">
              <a:buNone/>
              <a:defRPr sz="1600" b="1"/>
            </a:lvl7pPr>
            <a:lvl8pPr marL="3200400" indent="0" rtl="0">
              <a:buNone/>
              <a:defRPr sz="1600" b="1"/>
            </a:lvl8pPr>
            <a:lvl9pPr marL="3657600" indent="0" rtl="0">
              <a:buNone/>
              <a:defRPr sz="1600" b="1"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2"/>
          </p:nvPr>
        </p:nvSpPr>
        <p:spPr>
          <a:xfrm>
            <a:off x="632300" y="2590800"/>
            <a:ext cx="3566159" cy="3484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3"/>
          </p:nvPr>
        </p:nvSpPr>
        <p:spPr>
          <a:xfrm>
            <a:off x="4945539" y="1708990"/>
            <a:ext cx="3566159" cy="83250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indent="0" algn="ctr" rtl="0">
              <a:spcBef>
                <a:spcPts val="300"/>
              </a:spcBef>
              <a:buNone/>
              <a:defRPr sz="2800" b="0"/>
            </a:lvl1pPr>
            <a:lvl2pPr marL="457200" indent="0" rtl="0">
              <a:buNone/>
              <a:defRPr sz="2000" b="1"/>
            </a:lvl2pPr>
            <a:lvl3pPr marL="914400" indent="0" rtl="0">
              <a:buNone/>
              <a:defRPr sz="1800" b="1"/>
            </a:lvl3pPr>
            <a:lvl4pPr marL="1371600" indent="0" rtl="0">
              <a:buNone/>
              <a:defRPr sz="1600" b="1"/>
            </a:lvl4pPr>
            <a:lvl5pPr marL="1828800" indent="0" rtl="0">
              <a:buNone/>
              <a:defRPr sz="1600" b="1"/>
            </a:lvl5pPr>
            <a:lvl6pPr marL="2286000" indent="0" rtl="0">
              <a:buNone/>
              <a:defRPr sz="1600" b="1"/>
            </a:lvl6pPr>
            <a:lvl7pPr marL="2743200" indent="0" rtl="0">
              <a:buNone/>
              <a:defRPr sz="1600" b="1"/>
            </a:lvl7pPr>
            <a:lvl8pPr marL="3200400" indent="0" rtl="0">
              <a:buNone/>
              <a:defRPr sz="1600" b="1"/>
            </a:lvl8pPr>
            <a:lvl9pPr marL="3657600" indent="0" rtl="0">
              <a:buNone/>
              <a:defRPr sz="1600" b="1"/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body" idx="4"/>
          </p:nvPr>
        </p:nvSpPr>
        <p:spPr>
          <a:xfrm>
            <a:off x="4945539" y="2590800"/>
            <a:ext cx="3566159" cy="3484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dt" idx="10"/>
          </p:nvPr>
        </p:nvSpPr>
        <p:spPr>
          <a:xfrm>
            <a:off x="243839" y="6371591"/>
            <a:ext cx="2133599" cy="25931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B0BB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ftr" idx="11"/>
          </p:nvPr>
        </p:nvSpPr>
        <p:spPr>
          <a:xfrm>
            <a:off x="5958839" y="6371591"/>
            <a:ext cx="2895600" cy="25780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B0BB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sldNum" idx="12"/>
          </p:nvPr>
        </p:nvSpPr>
        <p:spPr>
          <a:xfrm>
            <a:off x="4191000" y="6356350"/>
            <a:ext cx="762000" cy="2714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B0BB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75" name="Shape 75"/>
          <p:cNvCxnSpPr/>
          <p:nvPr/>
        </p:nvCxnSpPr>
        <p:spPr>
          <a:xfrm rot="-5400000" flipH="1">
            <a:off x="2217480" y="4026437"/>
            <a:ext cx="4711325" cy="2285"/>
          </a:xfrm>
          <a:prstGeom prst="straightConnector1">
            <a:avLst/>
          </a:prstGeom>
          <a:noFill/>
          <a:ln w="12700" cap="flat">
            <a:solidFill>
              <a:srgbClr val="BEBCB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6" name="Shape 76"/>
          <p:cNvCxnSpPr/>
          <p:nvPr/>
        </p:nvCxnSpPr>
        <p:spPr>
          <a:xfrm rot="-5400000" flipH="1">
            <a:off x="2217480" y="4026437"/>
            <a:ext cx="4711325" cy="2285"/>
          </a:xfrm>
          <a:prstGeom prst="straightConnector1">
            <a:avLst/>
          </a:prstGeom>
          <a:noFill/>
          <a:ln w="12700" cap="flat">
            <a:solidFill>
              <a:srgbClr val="BEBCB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Shape 78"/>
          <p:cNvGrpSpPr/>
          <p:nvPr/>
        </p:nvGrpSpPr>
        <p:grpSpPr>
          <a:xfrm>
            <a:off x="256032" y="237744"/>
            <a:ext cx="8622792" cy="6364223"/>
            <a:chOff x="247157" y="247430"/>
            <a:chExt cx="8622792" cy="6364223"/>
          </a:xfrm>
        </p:grpSpPr>
        <p:sp>
          <p:nvSpPr>
            <p:cNvPr id="79" name="Shape 79"/>
            <p:cNvSpPr/>
            <p:nvPr/>
          </p:nvSpPr>
          <p:spPr>
            <a:xfrm>
              <a:off x="247157" y="247430"/>
              <a:ext cx="8622792" cy="6364223"/>
            </a:xfrm>
            <a:prstGeom prst="rect">
              <a:avLst/>
            </a:prstGeom>
            <a:noFill/>
            <a:ln w="12700" cap="flat">
              <a:solidFill>
                <a:srgbClr val="BEBCB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cxnSp>
          <p:nvCxnSpPr>
            <p:cNvPr id="80" name="Shape 80"/>
            <p:cNvCxnSpPr/>
            <p:nvPr/>
          </p:nvCxnSpPr>
          <p:spPr>
            <a:xfrm>
              <a:off x="247157" y="6389023"/>
              <a:ext cx="8622792" cy="1587"/>
            </a:xfrm>
            <a:prstGeom prst="straightConnector1">
              <a:avLst/>
            </a:prstGeom>
            <a:noFill/>
            <a:ln w="12700" cap="flat">
              <a:solidFill>
                <a:srgbClr val="BEBCB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81" name="Shape 81"/>
            <p:cNvSpPr/>
            <p:nvPr/>
          </p:nvSpPr>
          <p:spPr>
            <a:xfrm>
              <a:off x="247157" y="1612391"/>
              <a:ext cx="8622792" cy="64008"/>
            </a:xfrm>
            <a:prstGeom prst="rect">
              <a:avLst/>
            </a:prstGeom>
            <a:solidFill>
              <a:srgbClr val="C9D1D5"/>
            </a:solidFill>
            <a:ln w="9525" cap="flat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900112" y="244158"/>
            <a:ext cx="7345361" cy="13398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rgbClr val="3F3F3F"/>
              </a:buClr>
              <a:buNone/>
              <a:defRPr sz="4800">
                <a:solidFill>
                  <a:srgbClr val="3F3F3F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dt" idx="10"/>
          </p:nvPr>
        </p:nvSpPr>
        <p:spPr>
          <a:xfrm>
            <a:off x="243839" y="6371591"/>
            <a:ext cx="2133599" cy="25931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B0BB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ftr" idx="11"/>
          </p:nvPr>
        </p:nvSpPr>
        <p:spPr>
          <a:xfrm>
            <a:off x="5958839" y="6371591"/>
            <a:ext cx="2895600" cy="25780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B0BB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sldNum" idx="12"/>
          </p:nvPr>
        </p:nvSpPr>
        <p:spPr>
          <a:xfrm>
            <a:off x="4191000" y="6356350"/>
            <a:ext cx="762000" cy="2714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B0BB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Shape 87"/>
          <p:cNvGrpSpPr/>
          <p:nvPr/>
        </p:nvGrpSpPr>
        <p:grpSpPr>
          <a:xfrm>
            <a:off x="256032" y="237744"/>
            <a:ext cx="8622792" cy="6364223"/>
            <a:chOff x="247157" y="247430"/>
            <a:chExt cx="8622792" cy="6364223"/>
          </a:xfrm>
        </p:grpSpPr>
        <p:sp>
          <p:nvSpPr>
            <p:cNvPr id="88" name="Shape 88"/>
            <p:cNvSpPr/>
            <p:nvPr/>
          </p:nvSpPr>
          <p:spPr>
            <a:xfrm>
              <a:off x="247157" y="247430"/>
              <a:ext cx="8622792" cy="6364223"/>
            </a:xfrm>
            <a:prstGeom prst="rect">
              <a:avLst/>
            </a:prstGeom>
            <a:noFill/>
            <a:ln w="12700" cap="flat">
              <a:solidFill>
                <a:srgbClr val="BEBCB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cxnSp>
          <p:nvCxnSpPr>
            <p:cNvPr id="89" name="Shape 89"/>
            <p:cNvCxnSpPr/>
            <p:nvPr/>
          </p:nvCxnSpPr>
          <p:spPr>
            <a:xfrm>
              <a:off x="247157" y="6389023"/>
              <a:ext cx="8622792" cy="1587"/>
            </a:xfrm>
            <a:prstGeom prst="straightConnector1">
              <a:avLst/>
            </a:prstGeom>
            <a:noFill/>
            <a:ln w="12700" cap="flat">
              <a:solidFill>
                <a:srgbClr val="BEBCB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90" name="Shape 90"/>
          <p:cNvSpPr txBox="1">
            <a:spLocks noGrp="1"/>
          </p:cNvSpPr>
          <p:nvPr>
            <p:ph type="dt" idx="10"/>
          </p:nvPr>
        </p:nvSpPr>
        <p:spPr>
          <a:xfrm>
            <a:off x="243839" y="6371591"/>
            <a:ext cx="2133599" cy="25931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B0BB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ftr" idx="11"/>
          </p:nvPr>
        </p:nvSpPr>
        <p:spPr>
          <a:xfrm>
            <a:off x="5958839" y="6371591"/>
            <a:ext cx="2895600" cy="25780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B0BB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sldNum" idx="12"/>
          </p:nvPr>
        </p:nvSpPr>
        <p:spPr>
          <a:xfrm>
            <a:off x="4191000" y="6356350"/>
            <a:ext cx="762000" cy="2714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B0BB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OBJECT_WITH_CAPTION_TEXT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Shape 94"/>
          <p:cNvGrpSpPr/>
          <p:nvPr/>
        </p:nvGrpSpPr>
        <p:grpSpPr>
          <a:xfrm>
            <a:off x="256032" y="237744"/>
            <a:ext cx="8622792" cy="6364223"/>
            <a:chOff x="256032" y="237744"/>
            <a:chExt cx="8622792" cy="6364223"/>
          </a:xfrm>
        </p:grpSpPr>
        <p:grpSp>
          <p:nvGrpSpPr>
            <p:cNvPr id="95" name="Shape 95"/>
            <p:cNvGrpSpPr/>
            <p:nvPr/>
          </p:nvGrpSpPr>
          <p:grpSpPr>
            <a:xfrm>
              <a:off x="256032" y="237744"/>
              <a:ext cx="8622792" cy="6364223"/>
              <a:chOff x="247157" y="247430"/>
              <a:chExt cx="8622792" cy="6364223"/>
            </a:xfrm>
          </p:grpSpPr>
          <p:sp>
            <p:nvSpPr>
              <p:cNvPr id="96" name="Shape 96"/>
              <p:cNvSpPr/>
              <p:nvPr/>
            </p:nvSpPr>
            <p:spPr>
              <a:xfrm>
                <a:off x="247157" y="247430"/>
                <a:ext cx="8622792" cy="6364223"/>
              </a:xfrm>
              <a:prstGeom prst="rect">
                <a:avLst/>
              </a:prstGeom>
              <a:noFill/>
              <a:ln w="12700" cap="flat">
                <a:solidFill>
                  <a:srgbClr val="BEBCB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endParaRPr/>
              </a:p>
            </p:txBody>
          </p:sp>
          <p:cxnSp>
            <p:nvCxnSpPr>
              <p:cNvPr id="97" name="Shape 97"/>
              <p:cNvCxnSpPr/>
              <p:nvPr/>
            </p:nvCxnSpPr>
            <p:spPr>
              <a:xfrm>
                <a:off x="247157" y="6389023"/>
                <a:ext cx="8622792" cy="1587"/>
              </a:xfrm>
              <a:prstGeom prst="straightConnector1">
                <a:avLst/>
              </a:prstGeom>
              <a:noFill/>
              <a:ln w="12700" cap="flat">
                <a:solidFill>
                  <a:srgbClr val="BEBCB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98" name="Shape 98"/>
            <p:cNvSpPr/>
            <p:nvPr/>
          </p:nvSpPr>
          <p:spPr>
            <a:xfrm rot="5400000">
              <a:off x="801085" y="3274089"/>
              <a:ext cx="6135623" cy="64008"/>
            </a:xfrm>
            <a:prstGeom prst="rect">
              <a:avLst/>
            </a:prstGeom>
            <a:solidFill>
              <a:srgbClr val="C9D1D5"/>
            </a:solidFill>
            <a:ln w="9525" cap="flat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>
            <a:off x="530225" y="1169891"/>
            <a:ext cx="3008313" cy="91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800" b="0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4328319" y="609600"/>
            <a:ext cx="4114800" cy="5465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 baseline="0"/>
            </a:lvl1pPr>
            <a:lvl2pPr rtl="0">
              <a:defRPr sz="2200" baseline="0"/>
            </a:lvl2pPr>
            <a:lvl3pPr rtl="0">
              <a:defRPr sz="2000" baseline="0"/>
            </a:lvl3pPr>
            <a:lvl4pPr rtl="0">
              <a:defRPr sz="1800" baseline="0"/>
            </a:lvl4pPr>
            <a:lvl5pPr rtl="0">
              <a:defRPr sz="1800" baseline="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endParaRPr/>
          </a:p>
        </p:txBody>
      </p:sp>
      <p:sp>
        <p:nvSpPr>
          <p:cNvPr id="101" name="Shape 101"/>
          <p:cNvSpPr txBox="1">
            <a:spLocks noGrp="1"/>
          </p:cNvSpPr>
          <p:nvPr>
            <p:ph type="body" idx="2"/>
          </p:nvPr>
        </p:nvSpPr>
        <p:spPr>
          <a:xfrm>
            <a:off x="530225" y="2147888"/>
            <a:ext cx="3008313" cy="32623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lnSpc>
                <a:spcPct val="120000"/>
              </a:lnSpc>
              <a:buClr>
                <a:srgbClr val="3F3F3F"/>
              </a:buClr>
              <a:buNone/>
              <a:defRPr sz="1600">
                <a:solidFill>
                  <a:srgbClr val="3F3F3F"/>
                </a:solidFill>
              </a:defRPr>
            </a:lvl1pPr>
            <a:lvl2pPr marL="457200" indent="0" rtl="0">
              <a:buNone/>
              <a:defRPr sz="1200"/>
            </a:lvl2pPr>
            <a:lvl3pPr marL="914400" indent="0" rtl="0">
              <a:buNone/>
              <a:defRPr sz="1000"/>
            </a:lvl3pPr>
            <a:lvl4pPr marL="1371600" indent="0" rtl="0">
              <a:buNone/>
              <a:defRPr sz="900"/>
            </a:lvl4pPr>
            <a:lvl5pPr marL="1828800" indent="0" rtl="0">
              <a:buNone/>
              <a:defRPr sz="900"/>
            </a:lvl5pPr>
            <a:lvl6pPr marL="2286000" indent="0" rtl="0">
              <a:buNone/>
              <a:defRPr sz="900"/>
            </a:lvl6pPr>
            <a:lvl7pPr marL="2743200" indent="0" rtl="0">
              <a:buNone/>
              <a:defRPr sz="900"/>
            </a:lvl7pPr>
            <a:lvl8pPr marL="3200400" indent="0" rtl="0">
              <a:buNone/>
              <a:defRPr sz="900"/>
            </a:lvl8pPr>
            <a:lvl9pPr marL="3657600" indent="0" rtl="0">
              <a:buNone/>
              <a:defRPr sz="900"/>
            </a:lvl9pPr>
          </a:lstStyle>
          <a:p>
            <a:endParaRPr/>
          </a:p>
        </p:txBody>
      </p:sp>
      <p:sp>
        <p:nvSpPr>
          <p:cNvPr id="102" name="Shape 102"/>
          <p:cNvSpPr txBox="1">
            <a:spLocks noGrp="1"/>
          </p:cNvSpPr>
          <p:nvPr>
            <p:ph type="dt" idx="10"/>
          </p:nvPr>
        </p:nvSpPr>
        <p:spPr>
          <a:xfrm>
            <a:off x="243839" y="6371591"/>
            <a:ext cx="2133599" cy="25931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B0BB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3" name="Shape 103"/>
          <p:cNvSpPr txBox="1">
            <a:spLocks noGrp="1"/>
          </p:cNvSpPr>
          <p:nvPr>
            <p:ph type="ftr" idx="11"/>
          </p:nvPr>
        </p:nvSpPr>
        <p:spPr>
          <a:xfrm>
            <a:off x="5958839" y="6371591"/>
            <a:ext cx="2895600" cy="25780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B0BB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sldNum" idx="12"/>
          </p:nvPr>
        </p:nvSpPr>
        <p:spPr>
          <a:xfrm>
            <a:off x="4191000" y="6356350"/>
            <a:ext cx="762000" cy="2714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B0BB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E5CD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900112" y="244158"/>
            <a:ext cx="7345361" cy="13398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rgbClr val="3F3F3F"/>
              </a:buClr>
              <a:buFont typeface="Arial"/>
              <a:buNone/>
              <a:defRPr sz="48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900112" y="2133600"/>
            <a:ext cx="7345363" cy="39319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50825" algn="l" rtl="0">
              <a:spcBef>
                <a:spcPts val="2000"/>
              </a:spcBef>
              <a:buClr>
                <a:srgbClr val="3F3F3F"/>
              </a:buClr>
              <a:buFont typeface="Arial"/>
              <a:buChar char="•"/>
              <a:defRPr sz="24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79438" marR="0" indent="-153987" algn="l" rtl="0">
              <a:spcBef>
                <a:spcPts val="600"/>
              </a:spcBef>
              <a:buClr>
                <a:srgbClr val="B0BBBF"/>
              </a:buClr>
              <a:buFont typeface="Arial"/>
              <a:buChar char="•"/>
              <a:defRPr sz="2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08038" marR="0" indent="-160337" algn="l" rtl="0">
              <a:spcBef>
                <a:spcPts val="600"/>
              </a:spcBef>
              <a:buClr>
                <a:srgbClr val="3F3F3F"/>
              </a:buClr>
              <a:buFont typeface="Arial"/>
              <a:buChar char="•"/>
              <a:defRPr sz="20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036638" marR="0" indent="-166687" algn="l" rtl="0">
              <a:spcBef>
                <a:spcPts val="600"/>
              </a:spcBef>
              <a:buClr>
                <a:srgbClr val="B0BBBF"/>
              </a:buClr>
              <a:buFont typeface="Arial"/>
              <a:buChar char="•"/>
              <a:defRPr sz="18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65238" marR="0" indent="-166687" algn="l" rtl="0">
              <a:spcBef>
                <a:spcPts val="600"/>
              </a:spcBef>
              <a:buClr>
                <a:srgbClr val="3F3F3F"/>
              </a:buClr>
              <a:buFont typeface="Arial"/>
              <a:buChar char="•"/>
              <a:defRPr sz="18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524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524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524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52400" algn="l" rtl="0">
              <a:spcBef>
                <a:spcPts val="400"/>
              </a:spcBef>
              <a:buClr>
                <a:schemeClr val="lt1"/>
              </a:buClr>
              <a:buFont typeface="Arial"/>
              <a:buChar char="•"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dt" idx="10"/>
          </p:nvPr>
        </p:nvSpPr>
        <p:spPr>
          <a:xfrm>
            <a:off x="243839" y="6371591"/>
            <a:ext cx="2133599" cy="25931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B0BB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ftr" idx="11"/>
          </p:nvPr>
        </p:nvSpPr>
        <p:spPr>
          <a:xfrm>
            <a:off x="5958839" y="6371591"/>
            <a:ext cx="2895600" cy="25780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B0BB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ldNum" idx="12"/>
          </p:nvPr>
        </p:nvSpPr>
        <p:spPr>
          <a:xfrm>
            <a:off x="4191000" y="6356350"/>
            <a:ext cx="762000" cy="2714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B0BB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ctrTitle"/>
          </p:nvPr>
        </p:nvSpPr>
        <p:spPr>
          <a:xfrm>
            <a:off x="914400" y="1123950"/>
            <a:ext cx="7342188" cy="1924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3F3F3F"/>
              </a:buClr>
              <a:buSzPct val="25000"/>
              <a:buFont typeface="Arial"/>
              <a:buNone/>
            </a:pPr>
            <a:r>
              <a:rPr lang="en-US" sz="54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History of African American Families in the U.S.</a:t>
            </a:r>
          </a:p>
        </p:txBody>
      </p:sp>
      <p:sp>
        <p:nvSpPr>
          <p:cNvPr id="167" name="Shape 167"/>
          <p:cNvSpPr txBox="1"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>
            <a:spLocks noGrp="1"/>
          </p:cNvSpPr>
          <p:nvPr>
            <p:ph type="title"/>
          </p:nvPr>
        </p:nvSpPr>
        <p:spPr>
          <a:xfrm>
            <a:off x="900112" y="244158"/>
            <a:ext cx="7345361" cy="13398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3F3F3F"/>
              </a:buClr>
              <a:buSzPct val="25000"/>
              <a:buFont typeface="Arial"/>
              <a:buNone/>
            </a:pPr>
            <a:r>
              <a:rPr lang="en-US" sz="36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Industrialization and Family Life</a:t>
            </a:r>
            <a:br>
              <a:rPr lang="en-US" sz="36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6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1940 – 1965 </a:t>
            </a:r>
          </a:p>
        </p:txBody>
      </p:sp>
      <p:sp>
        <p:nvSpPr>
          <p:cNvPr id="225" name="Shape 225"/>
          <p:cNvSpPr txBox="1">
            <a:spLocks noGrp="1"/>
          </p:cNvSpPr>
          <p:nvPr>
            <p:ph type="body" idx="1"/>
          </p:nvPr>
        </p:nvSpPr>
        <p:spPr>
          <a:xfrm>
            <a:off x="900112" y="1918997"/>
            <a:ext cx="7345363" cy="39319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2000"/>
              </a:spcBef>
              <a:buClr>
                <a:srgbClr val="3F3F3F"/>
              </a:buClr>
              <a:buSzPct val="109848"/>
              <a:buFont typeface="Arial"/>
              <a:buChar char="•"/>
            </a:pPr>
            <a:r>
              <a:rPr lang="en-US" sz="2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Why Industrialization Now?</a:t>
            </a:r>
          </a:p>
          <a:p>
            <a:pPr marL="579438" marR="0" lvl="1" indent="-236537" algn="l" rtl="0">
              <a:spcBef>
                <a:spcPts val="600"/>
              </a:spcBef>
              <a:buClr>
                <a:srgbClr val="B0BBBF"/>
              </a:buClr>
              <a:buSzPct val="103174"/>
              <a:buFont typeface="Arial"/>
              <a:buChar char="•"/>
            </a:pPr>
            <a:r>
              <a:rPr lang="en-US" sz="205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Industrialization in the U.S. began in late 1700s, but Blacks stuck to sharecropping and didn’t move into factory work until advent of farm equipment and the elimination of many jobs</a:t>
            </a:r>
          </a:p>
          <a:p>
            <a:pPr marL="342900" marR="0" lvl="0" indent="-342900" algn="l" rtl="0">
              <a:spcBef>
                <a:spcPts val="2000"/>
              </a:spcBef>
              <a:buClr>
                <a:srgbClr val="3F3F3F"/>
              </a:buClr>
              <a:buSzPct val="109848"/>
              <a:buFont typeface="Arial"/>
              <a:buChar char="•"/>
            </a:pPr>
            <a:r>
              <a:rPr lang="en-US" sz="2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Migration North</a:t>
            </a:r>
          </a:p>
          <a:p>
            <a:pPr marL="579438" marR="0" lvl="1" indent="-236537" algn="l" rtl="0">
              <a:spcBef>
                <a:spcPts val="600"/>
              </a:spcBef>
              <a:buClr>
                <a:srgbClr val="B0BBBF"/>
              </a:buClr>
              <a:buSzPct val="103174"/>
              <a:buFont typeface="Arial"/>
              <a:buChar char="•"/>
            </a:pPr>
            <a:r>
              <a:rPr lang="en-US" sz="205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Many African Americans moved to urban areas in search of work</a:t>
            </a:r>
          </a:p>
          <a:p>
            <a:pPr marL="579438" marR="0" lvl="1" indent="-236537" algn="l" rtl="0">
              <a:spcBef>
                <a:spcPts val="600"/>
              </a:spcBef>
              <a:buClr>
                <a:srgbClr val="B0BBBF"/>
              </a:buClr>
              <a:buSzPct val="103174"/>
              <a:buFont typeface="Arial"/>
              <a:buChar char="•"/>
            </a:pPr>
            <a:r>
              <a:rPr lang="en-US" sz="205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Prior to 1940s, most Blacks in U.S. lived in south</a:t>
            </a:r>
          </a:p>
          <a:p>
            <a:pPr marL="579438" marR="0" lvl="1" indent="-236537" algn="l" rtl="0">
              <a:spcBef>
                <a:spcPts val="600"/>
              </a:spcBef>
              <a:buClr>
                <a:srgbClr val="B0BBBF"/>
              </a:buClr>
              <a:buSzPct val="103174"/>
              <a:buFont typeface="Arial"/>
              <a:buChar char="•"/>
            </a:pPr>
            <a:r>
              <a:rPr lang="en-US" sz="205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Between 1910 – 1930, 10% all Blacks moved north (1 million)</a:t>
            </a:r>
          </a:p>
          <a:p>
            <a:pPr marL="579438" marR="0" lvl="1" indent="-236537" algn="l" rtl="0">
              <a:spcBef>
                <a:spcPts val="600"/>
              </a:spcBef>
              <a:buClr>
                <a:srgbClr val="B0BBBF"/>
              </a:buClr>
              <a:buSzPct val="103174"/>
              <a:buFont typeface="Arial"/>
              <a:buChar char="•"/>
            </a:pPr>
            <a:r>
              <a:rPr lang="en-US" sz="205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Record migration of any one group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 txBox="1">
            <a:spLocks noGrp="1"/>
          </p:cNvSpPr>
          <p:nvPr>
            <p:ph type="title"/>
          </p:nvPr>
        </p:nvSpPr>
        <p:spPr>
          <a:xfrm>
            <a:off x="4759501" y="116110"/>
            <a:ext cx="4072499" cy="26246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3F3F3F"/>
              </a:buClr>
              <a:buSzPct val="25000"/>
              <a:buFont typeface="Arial"/>
              <a:buNone/>
            </a:pPr>
            <a:r>
              <a:rPr lang="en-US" sz="24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African Americans (see left) moved north in record numbers between 1940 and 1965, seeking manufacturing jobs (below).</a:t>
            </a:r>
          </a:p>
        </p:txBody>
      </p:sp>
      <p:pic>
        <p:nvPicPr>
          <p:cNvPr id="231" name="Shape 23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614692" y="3133901"/>
            <a:ext cx="4529308" cy="3724098"/>
          </a:xfrm>
          <a:prstGeom prst="rect">
            <a:avLst/>
          </a:prstGeom>
        </p:spPr>
      </p:pic>
      <p:pic>
        <p:nvPicPr>
          <p:cNvPr id="232" name="Shape 232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4614692" cy="3520462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 txBox="1">
            <a:spLocks noGrp="1"/>
          </p:cNvSpPr>
          <p:nvPr>
            <p:ph type="title"/>
          </p:nvPr>
        </p:nvSpPr>
        <p:spPr>
          <a:xfrm>
            <a:off x="900112" y="244158"/>
            <a:ext cx="7345361" cy="13398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3F3F3F"/>
              </a:buClr>
              <a:buSzPct val="25000"/>
              <a:buFont typeface="Arial"/>
              <a:buNone/>
            </a:pPr>
            <a:r>
              <a:rPr lang="en-US" sz="36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Industrialization and Family Life</a:t>
            </a:r>
            <a:br>
              <a:rPr lang="en-US" sz="36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6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1940 – 1965 </a:t>
            </a:r>
          </a:p>
        </p:txBody>
      </p:sp>
      <p:sp>
        <p:nvSpPr>
          <p:cNvPr id="238" name="Shape 238"/>
          <p:cNvSpPr txBox="1">
            <a:spLocks noGrp="1"/>
          </p:cNvSpPr>
          <p:nvPr>
            <p:ph type="body" idx="1"/>
          </p:nvPr>
        </p:nvSpPr>
        <p:spPr>
          <a:xfrm>
            <a:off x="900112" y="1905191"/>
            <a:ext cx="7345363" cy="39319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2000"/>
              </a:spcBef>
              <a:buClr>
                <a:srgbClr val="3F3F3F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Women’s and Men’s Work</a:t>
            </a:r>
          </a:p>
          <a:p>
            <a:pPr marL="579438" marR="0" lvl="1" indent="-236537" algn="l" rtl="0">
              <a:spcBef>
                <a:spcPts val="600"/>
              </a:spcBef>
              <a:buClr>
                <a:srgbClr val="B0BBBF"/>
              </a:buClr>
              <a:buSzPct val="98484"/>
              <a:buFont typeface="Arial"/>
              <a:buChar char="•"/>
            </a:pPr>
            <a:r>
              <a:rPr lang="en-US" sz="2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Men: working conditions and pay improved</a:t>
            </a:r>
          </a:p>
          <a:p>
            <a:pPr marL="579438" marR="0" lvl="1" indent="-236537" algn="l" rtl="0">
              <a:spcBef>
                <a:spcPts val="600"/>
              </a:spcBef>
              <a:buClr>
                <a:srgbClr val="B0BBBF"/>
              </a:buClr>
              <a:buSzPct val="98484"/>
              <a:buFont typeface="Arial"/>
              <a:buChar char="•"/>
            </a:pPr>
            <a:r>
              <a:rPr lang="en-US" sz="2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Women: working condition</a:t>
            </a:r>
            <a:r>
              <a:rPr lang="en-US"/>
              <a:t>s</a:t>
            </a:r>
            <a:r>
              <a:rPr lang="en-US" sz="2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 and pay changed little</a:t>
            </a:r>
          </a:p>
          <a:p>
            <a:pPr marL="579438" marR="0" lvl="1" indent="-236537" algn="l" rtl="0">
              <a:spcBef>
                <a:spcPts val="600"/>
              </a:spcBef>
              <a:buClr>
                <a:srgbClr val="B0BBBF"/>
              </a:buClr>
              <a:buSzPct val="98484"/>
              <a:buFont typeface="Arial"/>
              <a:buChar char="•"/>
            </a:pPr>
            <a:r>
              <a:rPr lang="en-US" sz="2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Men → manufacturing jobs</a:t>
            </a:r>
          </a:p>
          <a:p>
            <a:pPr marL="579438" marR="0" lvl="1" indent="-236537" algn="l" rtl="0">
              <a:spcBef>
                <a:spcPts val="600"/>
              </a:spcBef>
              <a:buClr>
                <a:srgbClr val="B0BBBF"/>
              </a:buClr>
              <a:buSzPct val="98484"/>
              <a:buFont typeface="Arial"/>
              <a:buChar char="•"/>
            </a:pPr>
            <a:r>
              <a:rPr lang="en-US" sz="2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Women → domestic service</a:t>
            </a:r>
          </a:p>
          <a:p>
            <a:pPr marL="342900" marR="0" lvl="0" indent="-342900" algn="l" rtl="0">
              <a:spcBef>
                <a:spcPts val="2000"/>
              </a:spcBef>
              <a:buClr>
                <a:srgbClr val="3F3F3F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1950, 60% Black women worked domestic jobs</a:t>
            </a:r>
          </a:p>
          <a:p>
            <a:pPr marL="579438" marR="0" lvl="1" indent="-236537" algn="l" rtl="0">
              <a:spcBef>
                <a:spcPts val="600"/>
              </a:spcBef>
              <a:buClr>
                <a:srgbClr val="B0BBBF"/>
              </a:buClr>
              <a:buSzPct val="98484"/>
              <a:buFont typeface="Arial"/>
              <a:buChar char="•"/>
            </a:pPr>
            <a:r>
              <a:rPr lang="en-US" sz="2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High demands by employer’s family, women saw their families less than during sharecropping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 txBox="1">
            <a:spLocks noGrp="1"/>
          </p:cNvSpPr>
          <p:nvPr>
            <p:ph type="title"/>
          </p:nvPr>
        </p:nvSpPr>
        <p:spPr>
          <a:xfrm>
            <a:off x="900112" y="244158"/>
            <a:ext cx="7345361" cy="13398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3F3F3F"/>
              </a:buClr>
              <a:buSzPct val="25000"/>
              <a:buFont typeface="Arial"/>
              <a:buNone/>
            </a:pPr>
            <a:r>
              <a:rPr lang="en-US" sz="43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Struggle for Equity and Fairness</a:t>
            </a:r>
          </a:p>
        </p:txBody>
      </p:sp>
      <p:sp>
        <p:nvSpPr>
          <p:cNvPr id="244" name="Shape 244"/>
          <p:cNvSpPr txBox="1">
            <a:spLocks noGrp="1"/>
          </p:cNvSpPr>
          <p:nvPr>
            <p:ph type="body" idx="1"/>
          </p:nvPr>
        </p:nvSpPr>
        <p:spPr>
          <a:xfrm>
            <a:off x="900112" y="1849968"/>
            <a:ext cx="7345363" cy="39319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2000"/>
              </a:spcBef>
              <a:buClr>
                <a:srgbClr val="3F3F3F"/>
              </a:buClr>
              <a:buSzPct val="109848"/>
              <a:buFont typeface="Arial"/>
              <a:buChar char="•"/>
            </a:pPr>
            <a:r>
              <a:rPr lang="en-US" sz="2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Slavery</a:t>
            </a:r>
          </a:p>
          <a:p>
            <a:pPr marL="579438" marR="0" lvl="1" indent="-236537" algn="l" rtl="0">
              <a:spcBef>
                <a:spcPts val="600"/>
              </a:spcBef>
              <a:buClr>
                <a:srgbClr val="B0BBBF"/>
              </a:buClr>
              <a:buSzPct val="103174"/>
              <a:buFont typeface="Arial"/>
              <a:buChar char="•"/>
            </a:pPr>
            <a:r>
              <a:rPr lang="en-US" sz="205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Men and women equal</a:t>
            </a:r>
          </a:p>
          <a:p>
            <a:pPr marL="579438" marR="0" lvl="1" indent="-236537" algn="l" rtl="0">
              <a:spcBef>
                <a:spcPts val="600"/>
              </a:spcBef>
              <a:buClr>
                <a:srgbClr val="B0BBBF"/>
              </a:buClr>
              <a:buSzPct val="103174"/>
              <a:buFont typeface="Arial"/>
              <a:buChar char="•"/>
            </a:pPr>
            <a:r>
              <a:rPr lang="en-US" sz="205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Blacks and Whites not equal</a:t>
            </a:r>
          </a:p>
          <a:p>
            <a:pPr marL="342900" marR="0" lvl="0" indent="-342900" algn="l" rtl="0">
              <a:spcBef>
                <a:spcPts val="2000"/>
              </a:spcBef>
              <a:buClr>
                <a:srgbClr val="3F3F3F"/>
              </a:buClr>
              <a:buSzPct val="109848"/>
              <a:buFont typeface="Arial"/>
              <a:buChar char="•"/>
            </a:pPr>
            <a:r>
              <a:rPr lang="en-US" sz="2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Sharecropping</a:t>
            </a:r>
          </a:p>
          <a:p>
            <a:pPr marL="579438" marR="0" lvl="1" indent="-236537" algn="l" rtl="0">
              <a:spcBef>
                <a:spcPts val="600"/>
              </a:spcBef>
              <a:buClr>
                <a:srgbClr val="B0BBBF"/>
              </a:buClr>
              <a:buSzPct val="103174"/>
              <a:buFont typeface="Arial"/>
              <a:buChar char="•"/>
            </a:pPr>
            <a:r>
              <a:rPr lang="en-US" sz="205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Men and women not equal</a:t>
            </a:r>
          </a:p>
          <a:p>
            <a:pPr marL="579438" marR="0" lvl="1" indent="-236537" algn="l" rtl="0">
              <a:spcBef>
                <a:spcPts val="600"/>
              </a:spcBef>
              <a:buClr>
                <a:srgbClr val="B0BBBF"/>
              </a:buClr>
              <a:buSzPct val="103174"/>
              <a:buFont typeface="Arial"/>
              <a:buChar char="•"/>
            </a:pPr>
            <a:r>
              <a:rPr lang="en-US" sz="205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Husbands head of household</a:t>
            </a:r>
          </a:p>
          <a:p>
            <a:pPr marL="579438" marR="0" lvl="1" indent="-236537" algn="l" rtl="0">
              <a:spcBef>
                <a:spcPts val="600"/>
              </a:spcBef>
              <a:buClr>
                <a:srgbClr val="B0BBBF"/>
              </a:buClr>
              <a:buSzPct val="103174"/>
              <a:buFont typeface="Arial"/>
              <a:buChar char="•"/>
            </a:pPr>
            <a:r>
              <a:rPr lang="en-US" sz="205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Blacks and Whites not equal</a:t>
            </a:r>
          </a:p>
          <a:p>
            <a:pPr marL="579438" marR="0" lvl="1" indent="-236537" algn="l" rtl="0">
              <a:spcBef>
                <a:spcPts val="600"/>
              </a:spcBef>
              <a:buClr>
                <a:srgbClr val="B0BBBF"/>
              </a:buClr>
              <a:buSzPct val="103174"/>
              <a:buFont typeface="Arial"/>
              <a:buChar char="•"/>
            </a:pPr>
            <a:r>
              <a:rPr lang="en-US" sz="205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Sharecroppers still worked White man’s land</a:t>
            </a:r>
          </a:p>
          <a:p>
            <a:pPr marL="579438" marR="0" lvl="1" indent="-236537" algn="l" rtl="0">
              <a:spcBef>
                <a:spcPts val="600"/>
              </a:spcBef>
              <a:buClr>
                <a:srgbClr val="B0BBBF"/>
              </a:buClr>
              <a:buSzPct val="103174"/>
              <a:buFont typeface="Arial"/>
              <a:buChar char="•"/>
            </a:pPr>
            <a:r>
              <a:rPr lang="en-US" sz="205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Black women worked in fields; White rural women did not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 txBox="1">
            <a:spLocks noGrp="1"/>
          </p:cNvSpPr>
          <p:nvPr>
            <p:ph type="title"/>
          </p:nvPr>
        </p:nvSpPr>
        <p:spPr>
          <a:xfrm>
            <a:off x="900112" y="244158"/>
            <a:ext cx="7345361" cy="13398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3F3F3F"/>
              </a:buClr>
              <a:buSzPct val="25000"/>
              <a:buFont typeface="Arial"/>
              <a:buNone/>
            </a:pPr>
            <a:r>
              <a:rPr lang="en-US" sz="43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Struggle for Equity and Fairness</a:t>
            </a:r>
          </a:p>
        </p:txBody>
      </p:sp>
      <p:sp>
        <p:nvSpPr>
          <p:cNvPr id="250" name="Shape 250"/>
          <p:cNvSpPr txBox="1">
            <a:spLocks noGrp="1"/>
          </p:cNvSpPr>
          <p:nvPr>
            <p:ph type="body" idx="1"/>
          </p:nvPr>
        </p:nvSpPr>
        <p:spPr>
          <a:xfrm>
            <a:off x="900112" y="1863775"/>
            <a:ext cx="7345363" cy="39319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2000"/>
              </a:spcBef>
              <a:buClr>
                <a:srgbClr val="3F3F3F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Industrialization</a:t>
            </a:r>
          </a:p>
          <a:p>
            <a:pPr marL="342900" marR="0" lvl="0" indent="-342900" algn="l" rtl="0">
              <a:spcBef>
                <a:spcPts val="2000"/>
              </a:spcBef>
              <a:buClr>
                <a:srgbClr val="3F3F3F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Black women and men not equal</a:t>
            </a:r>
          </a:p>
          <a:p>
            <a:pPr marL="342900" marR="0" lvl="0" indent="-342900" algn="l" rtl="0">
              <a:spcBef>
                <a:spcPts val="2000"/>
              </a:spcBef>
              <a:buClr>
                <a:srgbClr val="3F3F3F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Men had manufacturing jobs, yet women still serving whites</a:t>
            </a:r>
          </a:p>
          <a:p>
            <a:pPr marL="342900" marR="0" lvl="0" indent="-342900" algn="l" rtl="0">
              <a:spcBef>
                <a:spcPts val="2000"/>
              </a:spcBef>
              <a:buClr>
                <a:srgbClr val="3F3F3F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Black men discriminated against in work place and in access to education</a:t>
            </a:r>
          </a:p>
          <a:p>
            <a:pPr marL="342900" marR="0" lvl="0" indent="-342900" algn="l" rtl="0">
              <a:spcBef>
                <a:spcPts val="2000"/>
              </a:spcBef>
              <a:buClr>
                <a:srgbClr val="3F3F3F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Black women more likely than white women to work outside home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title"/>
          </p:nvPr>
        </p:nvSpPr>
        <p:spPr>
          <a:xfrm>
            <a:off x="900112" y="244158"/>
            <a:ext cx="7345361" cy="13398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3F3F3F"/>
              </a:buClr>
              <a:buSzPct val="25000"/>
              <a:buFont typeface="Arial"/>
              <a:buNone/>
            </a:pPr>
            <a:r>
              <a:rPr lang="en-US" sz="43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Slavery and Family Life</a:t>
            </a:r>
            <a:br>
              <a:rPr lang="en-US" sz="43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43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1600 - 1865</a:t>
            </a:r>
          </a:p>
        </p:txBody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900112" y="2133600"/>
            <a:ext cx="7345363" cy="39319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2000"/>
              </a:spcBef>
              <a:buClr>
                <a:srgbClr val="3F3F3F"/>
              </a:buClr>
              <a:buSzPct val="115079"/>
              <a:buFont typeface="Arial"/>
              <a:buChar char="•"/>
            </a:pPr>
            <a:r>
              <a:rPr lang="en-US" sz="205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Statistics</a:t>
            </a:r>
          </a:p>
          <a:p>
            <a:pPr marL="579438" marR="0" lvl="1" indent="-236537" algn="l" rtl="0">
              <a:spcBef>
                <a:spcPts val="600"/>
              </a:spcBef>
              <a:buClr>
                <a:srgbClr val="B0BBBF"/>
              </a:buClr>
              <a:buSzPct val="114035"/>
              <a:buFont typeface="Arial"/>
              <a:buChar char="•"/>
            </a:pPr>
            <a:r>
              <a:rPr lang="en-US" sz="185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90% African Americans were slaves</a:t>
            </a:r>
          </a:p>
          <a:p>
            <a:pPr marL="579438" marR="0" lvl="1" indent="-236537" algn="l" rtl="0">
              <a:spcBef>
                <a:spcPts val="600"/>
              </a:spcBef>
              <a:buClr>
                <a:srgbClr val="B0BBBF"/>
              </a:buClr>
              <a:buSzPct val="114035"/>
              <a:buFont typeface="Arial"/>
              <a:buChar char="•"/>
            </a:pPr>
            <a:r>
              <a:rPr lang="en-US" sz="185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Only 25% of whites owned slaves</a:t>
            </a:r>
          </a:p>
          <a:p>
            <a:pPr marL="579438" marR="0" lvl="1" indent="-236537" algn="l" rtl="0">
              <a:spcBef>
                <a:spcPts val="600"/>
              </a:spcBef>
              <a:buClr>
                <a:srgbClr val="B0BBBF"/>
              </a:buClr>
              <a:buSzPct val="114035"/>
              <a:buFont typeface="Arial"/>
              <a:buChar char="•"/>
            </a:pPr>
            <a:r>
              <a:rPr lang="en-US" sz="185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15% of those were large plantation owners in the south; they owned large numbers of slaves</a:t>
            </a:r>
          </a:p>
          <a:p>
            <a:pPr marL="342900" marR="0" lvl="0" indent="-342900" algn="l" rtl="0">
              <a:spcBef>
                <a:spcPts val="2000"/>
              </a:spcBef>
              <a:buClr>
                <a:srgbClr val="3F3F3F"/>
              </a:buClr>
              <a:buSzPct val="115079"/>
              <a:buFont typeface="Arial"/>
              <a:buChar char="•"/>
            </a:pPr>
            <a:r>
              <a:rPr lang="en-US" sz="205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Marriage</a:t>
            </a:r>
          </a:p>
          <a:p>
            <a:pPr marL="579438" marR="0" lvl="1" indent="-236537" algn="l" rtl="0">
              <a:spcBef>
                <a:spcPts val="600"/>
              </a:spcBef>
              <a:buClr>
                <a:srgbClr val="B0BBBF"/>
              </a:buClr>
              <a:buSzPct val="114035"/>
              <a:buFont typeface="Arial"/>
              <a:buChar char="•"/>
            </a:pPr>
            <a:r>
              <a:rPr lang="en-US" sz="185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Slaves could not marry legally because they were considered property, not people</a:t>
            </a:r>
          </a:p>
          <a:p>
            <a:pPr marL="579438" marR="0" lvl="1" indent="-236537" algn="l" rtl="0">
              <a:spcBef>
                <a:spcPts val="600"/>
              </a:spcBef>
              <a:buClr>
                <a:srgbClr val="B0BBBF"/>
              </a:buClr>
              <a:buSzPct val="114035"/>
              <a:buFont typeface="Arial"/>
              <a:buChar char="•"/>
            </a:pPr>
            <a:r>
              <a:rPr lang="en-US" sz="185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No sexual exclusivity because women frequently raped my male owners</a:t>
            </a:r>
          </a:p>
          <a:p>
            <a:pPr marL="579438" marR="0" lvl="1" indent="-236537" algn="l" rtl="0">
              <a:spcBef>
                <a:spcPts val="600"/>
              </a:spcBef>
              <a:buClr>
                <a:srgbClr val="B0BBBF"/>
              </a:buClr>
              <a:buSzPct val="114035"/>
              <a:buFont typeface="Arial"/>
              <a:buChar char="•"/>
            </a:pPr>
            <a:r>
              <a:rPr lang="en-US" sz="185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Owners could also force two unmarried slaves to engage in sexual intercourse in order to breed the offspring most desirable to the slave owner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>
            <a:spLocks noGrp="1"/>
          </p:cNvSpPr>
          <p:nvPr>
            <p:ph type="title"/>
          </p:nvPr>
        </p:nvSpPr>
        <p:spPr>
          <a:xfrm>
            <a:off x="900112" y="244158"/>
            <a:ext cx="7345361" cy="13398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3F3F3F"/>
              </a:buClr>
              <a:buSzPct val="25000"/>
              <a:buFont typeface="Arial"/>
              <a:buNone/>
            </a:pPr>
            <a:r>
              <a:rPr lang="en-US" sz="43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Slavery and Family Life</a:t>
            </a:r>
            <a:br>
              <a:rPr lang="en-US" sz="43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43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1600 - 1865</a:t>
            </a:r>
          </a:p>
        </p:txBody>
      </p:sp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2000"/>
              </a:spcBef>
              <a:buClr>
                <a:srgbClr val="3F3F3F"/>
              </a:buClr>
              <a:buSzPct val="105263"/>
              <a:buFont typeface="Arial"/>
              <a:buChar char="•"/>
            </a:pPr>
            <a:r>
              <a:rPr lang="en-US" sz="185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Parenting</a:t>
            </a:r>
          </a:p>
          <a:p>
            <a:pPr marL="342900" marR="0" lvl="0" indent="-342900" algn="l" rtl="0">
              <a:spcBef>
                <a:spcPts val="2000"/>
              </a:spcBef>
              <a:buClr>
                <a:srgbClr val="3F3F3F"/>
              </a:buClr>
              <a:buSzPct val="105263"/>
              <a:buFont typeface="Arial"/>
              <a:buChar char="•"/>
            </a:pPr>
            <a:r>
              <a:rPr lang="en-US" sz="185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Parents had no legal rights to their children</a:t>
            </a:r>
          </a:p>
          <a:p>
            <a:pPr marL="342900" marR="0" lvl="0" indent="-342900" algn="l" rtl="0">
              <a:spcBef>
                <a:spcPts val="2000"/>
              </a:spcBef>
              <a:buClr>
                <a:srgbClr val="3F3F3F"/>
              </a:buClr>
              <a:buSzPct val="105263"/>
              <a:buFont typeface="Arial"/>
              <a:buChar char="•"/>
            </a:pPr>
            <a:r>
              <a:rPr lang="en-US" sz="185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Owners had more control over children than did parents</a:t>
            </a:r>
          </a:p>
          <a:p>
            <a:pPr marL="342900" marR="0" lvl="0" indent="-342900" algn="l" rtl="0">
              <a:spcBef>
                <a:spcPts val="2000"/>
              </a:spcBef>
              <a:buClr>
                <a:srgbClr val="3F3F3F"/>
              </a:buClr>
              <a:buSzPct val="105263"/>
              <a:buFont typeface="Arial"/>
              <a:buChar char="•"/>
            </a:pPr>
            <a:r>
              <a:rPr lang="en-US" sz="185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Children could be sold at any age the owner desired</a:t>
            </a:r>
          </a:p>
          <a:p>
            <a:pPr marL="342900" marR="0" lvl="0" indent="-342900" algn="l" rtl="0">
              <a:spcBef>
                <a:spcPts val="2000"/>
              </a:spcBef>
              <a:buClr>
                <a:srgbClr val="3F3F3F"/>
              </a:buClr>
              <a:buSzPct val="105263"/>
              <a:buFont typeface="Arial"/>
              <a:buChar char="•"/>
            </a:pPr>
            <a:r>
              <a:rPr lang="en-US" sz="185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Parents could not interfere when children were beaten by owners or sold</a:t>
            </a:r>
          </a:p>
          <a:p>
            <a:pPr marL="342900" marR="0" lvl="0" indent="-342900" algn="l" rtl="0">
              <a:spcBef>
                <a:spcPts val="2000"/>
              </a:spcBef>
              <a:buClr>
                <a:srgbClr val="3F3F3F"/>
              </a:buClr>
              <a:buSzPct val="105263"/>
              <a:buFont typeface="Arial"/>
              <a:buChar char="•"/>
            </a:pPr>
            <a:r>
              <a:rPr lang="en-US" sz="185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Many women gave birth to children fathered by the women’s owners, not their “husbands”</a:t>
            </a:r>
          </a:p>
        </p:txBody>
      </p:sp>
      <p:pic>
        <p:nvPicPr>
          <p:cNvPr id="180" name="Shape 180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038600" y="1808423"/>
            <a:ext cx="4934564" cy="3962375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>
            <a:spLocks noGrp="1"/>
          </p:cNvSpPr>
          <p:nvPr>
            <p:ph type="title"/>
          </p:nvPr>
        </p:nvSpPr>
        <p:spPr>
          <a:xfrm>
            <a:off x="900112" y="244158"/>
            <a:ext cx="7345361" cy="13398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3F3F3F"/>
              </a:buClr>
              <a:buSzPct val="25000"/>
              <a:buFont typeface="Arial"/>
              <a:buNone/>
            </a:pPr>
            <a:r>
              <a:rPr lang="en-US" sz="43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Nuclear vs. Communal Families</a:t>
            </a:r>
          </a:p>
        </p:txBody>
      </p:sp>
      <p:sp>
        <p:nvSpPr>
          <p:cNvPr id="186" name="Shape 186"/>
          <p:cNvSpPr txBox="1">
            <a:spLocks noGrp="1"/>
          </p:cNvSpPr>
          <p:nvPr>
            <p:ph type="body" idx="1"/>
          </p:nvPr>
        </p:nvSpPr>
        <p:spPr>
          <a:xfrm>
            <a:off x="900112" y="2133600"/>
            <a:ext cx="7345363" cy="39319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2000"/>
              </a:spcBef>
              <a:buClr>
                <a:srgbClr val="3F3F3F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Nuclear family</a:t>
            </a:r>
          </a:p>
          <a:p>
            <a:pPr marL="579438" marR="0" lvl="1" indent="-236537" algn="l" rtl="0">
              <a:spcBef>
                <a:spcPts val="600"/>
              </a:spcBef>
              <a:buClr>
                <a:srgbClr val="B0BBBF"/>
              </a:buClr>
              <a:buSzPct val="98484"/>
              <a:buFont typeface="Arial"/>
              <a:buChar char="•"/>
            </a:pPr>
            <a:r>
              <a:rPr lang="en-US" sz="2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Hard to conceive of this concept among slaves because of their status as property</a:t>
            </a:r>
          </a:p>
          <a:p>
            <a:pPr marL="579438" marR="0" lvl="1" indent="-236537" algn="l" rtl="0">
              <a:spcBef>
                <a:spcPts val="600"/>
              </a:spcBef>
              <a:buClr>
                <a:srgbClr val="B0BBBF"/>
              </a:buClr>
              <a:buSzPct val="98484"/>
              <a:buFont typeface="Arial"/>
              <a:buChar char="•"/>
            </a:pPr>
            <a:r>
              <a:rPr lang="en-US" sz="2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Slaves frequently sold</a:t>
            </a:r>
          </a:p>
          <a:p>
            <a:pPr marL="808038" marR="0" lvl="2" indent="-236537" algn="l" rtl="0">
              <a:spcBef>
                <a:spcPts val="600"/>
              </a:spcBef>
              <a:buClr>
                <a:srgbClr val="3F3F3F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Separating men and women who considered themselves married</a:t>
            </a:r>
          </a:p>
          <a:p>
            <a:pPr marL="808038" marR="0" lvl="2" indent="-236537" algn="l" rtl="0">
              <a:spcBef>
                <a:spcPts val="600"/>
              </a:spcBef>
              <a:buClr>
                <a:srgbClr val="3F3F3F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Separating children from parents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>
            <a:spLocks noGrp="1"/>
          </p:cNvSpPr>
          <p:nvPr>
            <p:ph type="title"/>
          </p:nvPr>
        </p:nvSpPr>
        <p:spPr>
          <a:xfrm>
            <a:off x="900112" y="244158"/>
            <a:ext cx="7345361" cy="13398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3F3F3F"/>
              </a:buClr>
              <a:buSzPct val="25000"/>
              <a:buFont typeface="Arial"/>
              <a:buNone/>
            </a:pPr>
            <a:r>
              <a:rPr lang="en-US" sz="43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Nuclear vs. Communal Families</a:t>
            </a:r>
          </a:p>
        </p:txBody>
      </p:sp>
      <p:sp>
        <p:nvSpPr>
          <p:cNvPr id="192" name="Shape 192"/>
          <p:cNvSpPr txBox="1">
            <a:spLocks noGrp="1"/>
          </p:cNvSpPr>
          <p:nvPr>
            <p:ph type="body" idx="1"/>
          </p:nvPr>
        </p:nvSpPr>
        <p:spPr>
          <a:xfrm>
            <a:off x="900111" y="2147888"/>
            <a:ext cx="3566159" cy="39274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2000"/>
              </a:spcBef>
              <a:buClr>
                <a:srgbClr val="3F3F3F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Nuclear family (con’t.)</a:t>
            </a:r>
          </a:p>
          <a:p>
            <a:pPr marL="579438" marR="0" lvl="1" indent="-236537" algn="l" rtl="0">
              <a:spcBef>
                <a:spcPts val="600"/>
              </a:spcBef>
              <a:buClr>
                <a:srgbClr val="B0BBBF"/>
              </a:buClr>
              <a:buSzPct val="101851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Some slaves able to maintain nuclear families</a:t>
            </a:r>
          </a:p>
          <a:p>
            <a:pPr marL="808038" marR="0" lvl="2" indent="-236537" algn="l" rtl="0">
              <a:spcBef>
                <a:spcPts val="600"/>
              </a:spcBef>
              <a:buClr>
                <a:srgbClr val="3F3F3F"/>
              </a:buClr>
              <a:buSzPct val="101851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Many slaveholders recognized family units</a:t>
            </a:r>
          </a:p>
          <a:p>
            <a:pPr marL="808038" marR="0" lvl="2" indent="-236537" algn="l" rtl="0">
              <a:spcBef>
                <a:spcPts val="600"/>
              </a:spcBef>
              <a:buClr>
                <a:srgbClr val="3F3F3F"/>
              </a:buClr>
              <a:buSzPct val="101851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Realized maintaining those ties in close proximity would prevent runaways</a:t>
            </a:r>
          </a:p>
          <a:p>
            <a:pPr marL="808038" marR="0" lvl="2" indent="-236537" algn="l" rtl="0">
              <a:spcBef>
                <a:spcPts val="600"/>
              </a:spcBef>
              <a:buClr>
                <a:srgbClr val="3F3F3F"/>
              </a:buClr>
              <a:buSzPct val="101851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Some slaves kept track of nuclear family members even when sold to different owner</a:t>
            </a:r>
          </a:p>
          <a:p>
            <a:endParaRPr lang="en-US" sz="1800" b="0" i="0" u="none" strike="noStrike" cap="none" baseline="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3" name="Shape 19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750514" y="1791093"/>
            <a:ext cx="3948191" cy="4525963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>
            <a:spLocks noGrp="1"/>
          </p:cNvSpPr>
          <p:nvPr>
            <p:ph type="title"/>
          </p:nvPr>
        </p:nvSpPr>
        <p:spPr>
          <a:xfrm>
            <a:off x="900112" y="244158"/>
            <a:ext cx="7345361" cy="13398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3F3F3F"/>
              </a:buClr>
              <a:buSzPct val="25000"/>
              <a:buFont typeface="Arial"/>
              <a:buNone/>
            </a:pPr>
            <a:r>
              <a:rPr lang="en-US" sz="43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Nuclear vs. Communal Families</a:t>
            </a:r>
          </a:p>
        </p:txBody>
      </p:sp>
      <p:sp>
        <p:nvSpPr>
          <p:cNvPr id="199" name="Shape 199"/>
          <p:cNvSpPr txBox="1">
            <a:spLocks noGrp="1"/>
          </p:cNvSpPr>
          <p:nvPr>
            <p:ph type="body" idx="1"/>
          </p:nvPr>
        </p:nvSpPr>
        <p:spPr>
          <a:xfrm>
            <a:off x="900112" y="2133600"/>
            <a:ext cx="7345363" cy="39319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2000"/>
              </a:spcBef>
              <a:buClr>
                <a:srgbClr val="3F3F3F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Communal family</a:t>
            </a:r>
          </a:p>
          <a:p>
            <a:pPr marL="579438" marR="0" lvl="1" indent="-236537" algn="l" rtl="0">
              <a:spcBef>
                <a:spcPts val="600"/>
              </a:spcBef>
              <a:buClr>
                <a:srgbClr val="B0BBBF"/>
              </a:buClr>
              <a:buSzPct val="98484"/>
              <a:buFont typeface="Arial"/>
              <a:buChar char="•"/>
            </a:pPr>
            <a:r>
              <a:rPr lang="en-US" sz="2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May be more appropriate to characterize families in slavery as communal</a:t>
            </a:r>
          </a:p>
          <a:p>
            <a:pPr marL="579438" marR="0" lvl="1" indent="-236537" algn="l" rtl="0">
              <a:spcBef>
                <a:spcPts val="600"/>
              </a:spcBef>
              <a:buClr>
                <a:srgbClr val="B0BBBF"/>
              </a:buClr>
              <a:buSzPct val="98484"/>
              <a:buFont typeface="Arial"/>
              <a:buChar char="•"/>
            </a:pPr>
            <a:r>
              <a:rPr lang="en-US" sz="2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Stronger ties to extended kin than Whites had</a:t>
            </a:r>
          </a:p>
          <a:p>
            <a:pPr marL="579438" marR="0" lvl="1" indent="-236537" algn="l" rtl="0">
              <a:spcBef>
                <a:spcPts val="600"/>
              </a:spcBef>
              <a:buClr>
                <a:srgbClr val="B0BBBF"/>
              </a:buClr>
              <a:buSzPct val="98484"/>
              <a:buFont typeface="Arial"/>
              <a:buChar char="•"/>
            </a:pPr>
            <a:r>
              <a:rPr lang="en-US" sz="2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Fictive kin – supportive, family-like relationships with those to whom you have no legal or blood relationship</a:t>
            </a:r>
          </a:p>
          <a:p>
            <a:pPr marL="579438" marR="0" lvl="1" indent="-236537" algn="l" rtl="0">
              <a:spcBef>
                <a:spcPts val="600"/>
              </a:spcBef>
              <a:buClr>
                <a:srgbClr val="B0BBBF"/>
              </a:buClr>
              <a:buSzPct val="98484"/>
              <a:buFont typeface="Arial"/>
              <a:buChar char="•"/>
            </a:pPr>
            <a:r>
              <a:rPr lang="en-US" sz="2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It was an “us” against “them” strategy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 txBox="1">
            <a:spLocks noGrp="1"/>
          </p:cNvSpPr>
          <p:nvPr>
            <p:ph type="title"/>
          </p:nvPr>
        </p:nvSpPr>
        <p:spPr>
          <a:xfrm>
            <a:off x="900112" y="244158"/>
            <a:ext cx="7345361" cy="13398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3F3F3F"/>
              </a:buClr>
              <a:buSzPct val="25000"/>
              <a:buFont typeface="Arial"/>
              <a:buNone/>
            </a:pPr>
            <a:r>
              <a:rPr lang="en-US" sz="36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Sharecropping and Family Life</a:t>
            </a:r>
            <a:br>
              <a:rPr lang="en-US" sz="36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6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1865 – 1940 </a:t>
            </a:r>
          </a:p>
        </p:txBody>
      </p:sp>
      <p:sp>
        <p:nvSpPr>
          <p:cNvPr id="205" name="Shape 205"/>
          <p:cNvSpPr txBox="1">
            <a:spLocks noGrp="1"/>
          </p:cNvSpPr>
          <p:nvPr>
            <p:ph type="body" idx="1"/>
          </p:nvPr>
        </p:nvSpPr>
        <p:spPr>
          <a:xfrm>
            <a:off x="900112" y="1932802"/>
            <a:ext cx="7345363" cy="39319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2000"/>
              </a:spcBef>
              <a:buClr>
                <a:srgbClr val="3F3F3F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Similarities to slavery</a:t>
            </a:r>
          </a:p>
          <a:p>
            <a:pPr marL="579438" marR="0" lvl="1" indent="-236537" algn="l" rtl="0">
              <a:spcBef>
                <a:spcPts val="600"/>
              </a:spcBef>
              <a:buClr>
                <a:srgbClr val="B0BBBF"/>
              </a:buClr>
              <a:buSzPct val="98484"/>
              <a:buFont typeface="Arial"/>
              <a:buChar char="•"/>
            </a:pPr>
            <a:r>
              <a:rPr lang="en-US" sz="2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Working someone else’s land</a:t>
            </a:r>
          </a:p>
          <a:p>
            <a:pPr marL="579438" marR="0" lvl="1" indent="-236537" algn="l" rtl="0">
              <a:spcBef>
                <a:spcPts val="600"/>
              </a:spcBef>
              <a:buClr>
                <a:srgbClr val="B0BBBF"/>
              </a:buClr>
              <a:buSzPct val="98484"/>
              <a:buFont typeface="Arial"/>
              <a:buChar char="•"/>
            </a:pPr>
            <a:r>
              <a:rPr lang="en-US" sz="2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Hard life with little opportunity to advance</a:t>
            </a:r>
          </a:p>
          <a:p>
            <a:pPr marL="342900" marR="0" lvl="0" indent="-342900" algn="l" rtl="0">
              <a:spcBef>
                <a:spcPts val="2000"/>
              </a:spcBef>
              <a:buClr>
                <a:srgbClr val="3F3F3F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Differences from slavery</a:t>
            </a:r>
          </a:p>
          <a:p>
            <a:pPr marL="579438" marR="0" lvl="1" indent="-236537" algn="l" rtl="0">
              <a:spcBef>
                <a:spcPts val="600"/>
              </a:spcBef>
              <a:buClr>
                <a:srgbClr val="B0BBBF"/>
              </a:buClr>
              <a:buSzPct val="98484"/>
              <a:buFont typeface="Arial"/>
              <a:buChar char="•"/>
            </a:pPr>
            <a:r>
              <a:rPr lang="en-US" sz="2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Nuclear family now dominant form</a:t>
            </a:r>
          </a:p>
          <a:p>
            <a:pPr marL="579438" marR="0" lvl="1" indent="-236537" algn="l" rtl="0">
              <a:spcBef>
                <a:spcPts val="600"/>
              </a:spcBef>
              <a:buClr>
                <a:srgbClr val="B0BBBF"/>
              </a:buClr>
              <a:buSzPct val="98484"/>
              <a:buFont typeface="Arial"/>
              <a:buChar char="•"/>
            </a:pPr>
            <a:r>
              <a:rPr lang="en-US" sz="2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Marriage became an option</a:t>
            </a:r>
          </a:p>
          <a:p>
            <a:pPr marL="579438" marR="0" lvl="1" indent="-236537" algn="l" rtl="0">
              <a:spcBef>
                <a:spcPts val="600"/>
              </a:spcBef>
              <a:buClr>
                <a:srgbClr val="B0BBBF"/>
              </a:buClr>
              <a:buSzPct val="98484"/>
              <a:buFont typeface="Arial"/>
              <a:buChar char="•"/>
            </a:pPr>
            <a:r>
              <a:rPr lang="en-US" sz="2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Black man (not slave owner) supervised the family</a:t>
            </a:r>
          </a:p>
          <a:p>
            <a:pPr marL="579438" marR="0" lvl="1" indent="-236537" algn="l" rtl="0">
              <a:spcBef>
                <a:spcPts val="600"/>
              </a:spcBef>
              <a:buClr>
                <a:srgbClr val="B0BBBF"/>
              </a:buClr>
              <a:buSzPct val="98484"/>
              <a:buFont typeface="Arial"/>
              <a:buChar char="•"/>
            </a:pPr>
            <a:r>
              <a:rPr lang="en-US" sz="2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More focused on each individual family’s survival 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 txBox="1">
            <a:spLocks noGrp="1"/>
          </p:cNvSpPr>
          <p:nvPr>
            <p:ph type="title"/>
          </p:nvPr>
        </p:nvSpPr>
        <p:spPr>
          <a:xfrm>
            <a:off x="900112" y="244158"/>
            <a:ext cx="7345361" cy="13398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3F3F3F"/>
              </a:buClr>
              <a:buSzPct val="25000"/>
              <a:buFont typeface="Arial"/>
              <a:buNone/>
            </a:pPr>
            <a:r>
              <a:rPr lang="en-US" sz="36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Sharecropping and </a:t>
            </a:r>
            <a:br>
              <a:rPr lang="en-US" sz="36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6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Family Life</a:t>
            </a:r>
            <a:br>
              <a:rPr lang="en-US" sz="36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6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1865 – 1940 </a:t>
            </a:r>
          </a:p>
        </p:txBody>
      </p:sp>
      <p:sp>
        <p:nvSpPr>
          <p:cNvPr id="211" name="Shape 211"/>
          <p:cNvSpPr txBox="1">
            <a:spLocks noGrp="1"/>
          </p:cNvSpPr>
          <p:nvPr>
            <p:ph type="body" idx="1"/>
          </p:nvPr>
        </p:nvSpPr>
        <p:spPr>
          <a:xfrm>
            <a:off x="0" y="1891385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2000"/>
              </a:spcBef>
              <a:buClr>
                <a:srgbClr val="3F3F3F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Changing Roles for Men and Women</a:t>
            </a:r>
          </a:p>
          <a:p>
            <a:pPr marL="579438" marR="0" lvl="1" indent="-236537" algn="l" rtl="0">
              <a:spcBef>
                <a:spcPts val="600"/>
              </a:spcBef>
              <a:buClr>
                <a:srgbClr val="B0BBBF"/>
              </a:buClr>
              <a:buSzPct val="101851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Men became heads of households</a:t>
            </a:r>
          </a:p>
          <a:p>
            <a:pPr marL="808038" marR="0" lvl="2" indent="-236537" algn="l" rtl="0">
              <a:spcBef>
                <a:spcPts val="600"/>
              </a:spcBef>
              <a:buClr>
                <a:srgbClr val="3F3F3F"/>
              </a:buClr>
              <a:buSzPct val="101851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Wives &amp; children answered to him</a:t>
            </a:r>
          </a:p>
          <a:p>
            <a:pPr marL="579438" marR="0" lvl="1" indent="-236537" algn="l" rtl="0">
              <a:spcBef>
                <a:spcPts val="600"/>
              </a:spcBef>
              <a:buClr>
                <a:srgbClr val="B0BBBF"/>
              </a:buClr>
              <a:buSzPct val="101851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Women now lacked power in comparison to men</a:t>
            </a:r>
          </a:p>
          <a:p>
            <a:pPr marL="808038" marR="0" lvl="2" indent="-236537" algn="l" rtl="0">
              <a:spcBef>
                <a:spcPts val="600"/>
              </a:spcBef>
              <a:buClr>
                <a:srgbClr val="3F3F3F"/>
              </a:buClr>
              <a:buSzPct val="101851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Under slavery, men and women were equal</a:t>
            </a:r>
          </a:p>
          <a:p>
            <a:pPr marL="808038" marR="0" lvl="2" indent="-236537" algn="l" rtl="0">
              <a:spcBef>
                <a:spcPts val="600"/>
              </a:spcBef>
              <a:buClr>
                <a:srgbClr val="3F3F3F"/>
              </a:buClr>
              <a:buSzPct val="101851"/>
              <a:buFont typeface="Arial"/>
              <a:buChar char="•"/>
            </a:pPr>
            <a:r>
              <a:rPr lang="en-US" sz="18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Black spouses still more equal than White spouses</a:t>
            </a:r>
          </a:p>
        </p:txBody>
      </p:sp>
      <p:pic>
        <p:nvPicPr>
          <p:cNvPr id="212" name="Shape 21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941639" y="0"/>
            <a:ext cx="3745161" cy="3810383"/>
          </a:xfrm>
          <a:prstGeom prst="rect">
            <a:avLst/>
          </a:prstGeom>
        </p:spPr>
      </p:pic>
      <p:pic>
        <p:nvPicPr>
          <p:cNvPr id="213" name="Shape 213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3981148" y="3810382"/>
            <a:ext cx="5162852" cy="3047615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 txBox="1">
            <a:spLocks noGrp="1"/>
          </p:cNvSpPr>
          <p:nvPr>
            <p:ph type="title"/>
          </p:nvPr>
        </p:nvSpPr>
        <p:spPr>
          <a:xfrm>
            <a:off x="900112" y="244158"/>
            <a:ext cx="7345361" cy="13398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3F3F3F"/>
              </a:buClr>
              <a:buSzPct val="25000"/>
              <a:buFont typeface="Arial"/>
              <a:buNone/>
            </a:pPr>
            <a:r>
              <a:rPr lang="en-US" sz="36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Sharecropping and Family Life</a:t>
            </a:r>
            <a:br>
              <a:rPr lang="en-US" sz="36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6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1865 – 1940 </a:t>
            </a:r>
          </a:p>
        </p:txBody>
      </p:sp>
      <p:sp>
        <p:nvSpPr>
          <p:cNvPr id="219" name="Shape 219"/>
          <p:cNvSpPr txBox="1">
            <a:spLocks noGrp="1"/>
          </p:cNvSpPr>
          <p:nvPr>
            <p:ph type="body" idx="1"/>
          </p:nvPr>
        </p:nvSpPr>
        <p:spPr>
          <a:xfrm>
            <a:off x="900112" y="1946608"/>
            <a:ext cx="7345363" cy="39319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2000"/>
              </a:spcBef>
              <a:buClr>
                <a:srgbClr val="3F3F3F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Changing Roles for Men and Women (con’t.)</a:t>
            </a:r>
          </a:p>
          <a:p>
            <a:pPr marL="342900" marR="0" lvl="0" indent="-342900" algn="l" rtl="0">
              <a:spcBef>
                <a:spcPts val="2000"/>
              </a:spcBef>
              <a:buClr>
                <a:srgbClr val="3F3F3F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Women worked less in the field; more responsible for watching children</a:t>
            </a:r>
          </a:p>
          <a:p>
            <a:pPr marL="342900" marR="0" lvl="0" indent="-342900" algn="l" rtl="0">
              <a:spcBef>
                <a:spcPts val="2000"/>
              </a:spcBef>
              <a:buClr>
                <a:srgbClr val="3F3F3F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Still worked far more than White women</a:t>
            </a:r>
          </a:p>
          <a:p>
            <a:pPr marL="579438" marR="0" lvl="1" indent="-236537" algn="l" rtl="0">
              <a:spcBef>
                <a:spcPts val="600"/>
              </a:spcBef>
              <a:buClr>
                <a:srgbClr val="B0BBBF"/>
              </a:buClr>
              <a:buSzPct val="98484"/>
              <a:buFont typeface="Arial"/>
              <a:buChar char="•"/>
            </a:pPr>
            <a:r>
              <a:rPr lang="en-US" sz="22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In 1870</a:t>
            </a:r>
          </a:p>
          <a:p>
            <a:pPr marL="808038" marR="0" lvl="2" indent="-236537" algn="l" rtl="0">
              <a:spcBef>
                <a:spcPts val="600"/>
              </a:spcBef>
              <a:buClr>
                <a:srgbClr val="3F3F3F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40% Black women held jobs outside the home</a:t>
            </a:r>
          </a:p>
          <a:p>
            <a:pPr marL="808038" marR="0" lvl="2" indent="-236537" algn="l" rtl="0">
              <a:spcBef>
                <a:spcPts val="600"/>
              </a:spcBef>
              <a:buClr>
                <a:srgbClr val="3F3F3F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baseline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2% White women held jobs outside the home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Custom Theme">
  <a:themeElements>
    <a:clrScheme name="Capital">
      <a:dk1>
        <a:srgbClr val="FFFFFF"/>
      </a:dk1>
      <a:lt1>
        <a:srgbClr val="000000"/>
      </a:lt1>
      <a:dk2>
        <a:srgbClr val="7C8F97"/>
      </a:dk2>
      <a:lt2>
        <a:srgbClr val="D1D0C8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687</Words>
  <Application>Microsoft Office PowerPoint</Application>
  <PresentationFormat>On-screen Show (4:3)</PresentationFormat>
  <Paragraphs>91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Arial</vt:lpstr>
      <vt:lpstr>Custom Theme</vt:lpstr>
      <vt:lpstr>History of African American Families in the U.S.</vt:lpstr>
      <vt:lpstr>Slavery and Family Life 1600 - 1865</vt:lpstr>
      <vt:lpstr>Slavery and Family Life 1600 - 1865</vt:lpstr>
      <vt:lpstr>Nuclear vs. Communal Families</vt:lpstr>
      <vt:lpstr>Nuclear vs. Communal Families</vt:lpstr>
      <vt:lpstr>Nuclear vs. Communal Families</vt:lpstr>
      <vt:lpstr>Sharecropping and Family Life 1865 – 1940 </vt:lpstr>
      <vt:lpstr>Sharecropping and  Family Life 1865 – 1940 </vt:lpstr>
      <vt:lpstr>Sharecropping and Family Life 1865 – 1940 </vt:lpstr>
      <vt:lpstr>Industrialization and Family Life 1940 – 1965 </vt:lpstr>
      <vt:lpstr>African Americans (see left) moved north in record numbers between 1940 and 1965, seeking manufacturing jobs (below).</vt:lpstr>
      <vt:lpstr>Industrialization and Family Life 1940 – 1965 </vt:lpstr>
      <vt:lpstr>Struggle for Equity and Fairness</vt:lpstr>
      <vt:lpstr>Struggle for Equity and Fairness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History of African American Families in the U.S.</dc:title>
  <dc:creator>Sydney M. Woolf</dc:creator>
  <cp:lastModifiedBy>Sydney M. Woolf</cp:lastModifiedBy>
  <cp:revision>1</cp:revision>
  <dcterms:modified xsi:type="dcterms:W3CDTF">2014-02-21T22:32:56Z</dcterms:modified>
</cp:coreProperties>
</file>