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84" y="-12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Rounded Rectangle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Rounded Rectangle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B2F473B6-B726-495F-A6E1-3D8010029B6B}" type="datetimeFigureOut">
              <a:rPr lang="en-US" smtClean="0"/>
              <a:t>12/4/2014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88B72D0E-E913-465D-88E1-CD0956065DF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Presentation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sz="4800" dirty="0" smtClean="0"/>
              <a:t>Workers’ Compensation Calculations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20455436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325562"/>
          </a:xfrm>
        </p:spPr>
        <p:txBody>
          <a:bodyPr>
            <a:normAutofit/>
          </a:bodyPr>
          <a:lstStyle/>
          <a:p>
            <a:r>
              <a:rPr lang="en-US" sz="5400" dirty="0" smtClean="0"/>
              <a:t>The Case Study:</a:t>
            </a:r>
            <a:endParaRPr lang="en-US" sz="54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endParaRPr lang="en-US" sz="2800" dirty="0" smtClean="0"/>
          </a:p>
          <a:p>
            <a:pPr marL="0" indent="0">
              <a:buNone/>
            </a:pPr>
            <a:r>
              <a:rPr lang="en-US" sz="2800" dirty="0" smtClean="0"/>
              <a:t>Terri Jones has an accepted workers’ compensation claim for a back injury that she sustained while relocating her desk to a new area at work. She notified her human relations department and filled out the required work. She was referred to Dr. Seymour </a:t>
            </a:r>
            <a:r>
              <a:rPr lang="en-US" sz="2800" dirty="0" err="1" smtClean="0"/>
              <a:t>Koffs</a:t>
            </a:r>
            <a:r>
              <a:rPr lang="en-US" sz="2800" dirty="0" smtClean="0"/>
              <a:t>, DO for assessment and treatment.</a:t>
            </a:r>
          </a:p>
          <a:p>
            <a:pPr marL="0" indent="0">
              <a:buNone/>
            </a:pPr>
            <a:endParaRPr lang="en-US" sz="2800" dirty="0"/>
          </a:p>
          <a:p>
            <a:pPr marL="0" indent="0">
              <a:buNone/>
            </a:pPr>
            <a:r>
              <a:rPr lang="en-US" sz="2800" dirty="0" smtClean="0"/>
              <a:t>The initial visit to Dr. </a:t>
            </a:r>
            <a:r>
              <a:rPr lang="en-US" sz="2800" dirty="0" err="1" smtClean="0"/>
              <a:t>Koffs</a:t>
            </a:r>
            <a:r>
              <a:rPr lang="en-US" sz="2800" dirty="0" smtClean="0"/>
              <a:t> was charged at $200.00</a:t>
            </a:r>
          </a:p>
          <a:p>
            <a:pPr marL="0" indent="0">
              <a:buNone/>
            </a:pPr>
            <a:r>
              <a:rPr lang="en-US" sz="2800" dirty="0" smtClean="0"/>
              <a:t>Workers’ compensations allows $175.00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0810474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57200"/>
            <a:ext cx="7772400" cy="2209800"/>
          </a:xfrm>
        </p:spPr>
        <p:txBody>
          <a:bodyPr>
            <a:noAutofit/>
          </a:bodyPr>
          <a:lstStyle/>
          <a:p>
            <a:r>
              <a:rPr lang="en-US" dirty="0" smtClean="0"/>
              <a:t>As a Coding and Reimbursement Specialist, determine the information that you need to know: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914400" y="3200400"/>
            <a:ext cx="7772400" cy="2819400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sz="3200" dirty="0" smtClean="0"/>
              <a:t>Amount Billed by the Physician: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200" dirty="0" smtClean="0"/>
              <a:t>Amount Insurance Will Pay or Allow: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200" dirty="0" smtClean="0"/>
              <a:t>Amount Written Off by the Physician: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200" dirty="0" smtClean="0"/>
              <a:t>Amount Billed to the Patient: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5215568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57200"/>
            <a:ext cx="8686800" cy="2316162"/>
          </a:xfrm>
        </p:spPr>
        <p:txBody>
          <a:bodyPr>
            <a:noAutofit/>
          </a:bodyPr>
          <a:lstStyle/>
          <a:p>
            <a:pPr algn="ctr"/>
            <a:r>
              <a:rPr lang="en-US" sz="6000" b="1" dirty="0" smtClean="0"/>
              <a:t>Step 1</a:t>
            </a:r>
            <a:r>
              <a:rPr lang="en-US" sz="4800" dirty="0" smtClean="0"/>
              <a:t/>
            </a:r>
            <a:br>
              <a:rPr lang="en-US" sz="4800" dirty="0" smtClean="0"/>
            </a:br>
            <a:r>
              <a:rPr lang="en-US" sz="4800" dirty="0" smtClean="0"/>
              <a:t>How much does the physician bill?</a:t>
            </a:r>
            <a:endParaRPr lang="en-US" sz="48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914400" y="2362200"/>
            <a:ext cx="7772400" cy="4114800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3600" dirty="0" smtClean="0">
              <a:solidFill>
                <a:srgbClr val="CC3300"/>
              </a:solidFill>
            </a:endParaRPr>
          </a:p>
          <a:p>
            <a:pPr marL="0" indent="0">
              <a:buNone/>
            </a:pPr>
            <a:r>
              <a:rPr lang="en-US" sz="3600" dirty="0" smtClean="0">
                <a:solidFill>
                  <a:srgbClr val="CC3300"/>
                </a:solidFill>
              </a:rPr>
              <a:t>This is the charge that the physician bills.</a:t>
            </a:r>
          </a:p>
          <a:p>
            <a:pPr marL="0" indent="0">
              <a:buNone/>
            </a:pPr>
            <a:endParaRPr lang="en-US" sz="3600" dirty="0"/>
          </a:p>
          <a:p>
            <a:pPr marL="0" indent="0">
              <a:buNone/>
            </a:pPr>
            <a:r>
              <a:rPr lang="en-US" sz="3600" dirty="0" smtClean="0"/>
              <a:t>In this Case Study, it stated that “the initial visit to Dr. </a:t>
            </a:r>
            <a:r>
              <a:rPr lang="en-US" sz="3600" dirty="0" err="1" smtClean="0"/>
              <a:t>Koffs</a:t>
            </a:r>
            <a:r>
              <a:rPr lang="en-US" sz="3600" dirty="0" smtClean="0"/>
              <a:t> was charged at $200.00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8050717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2316162"/>
          </a:xfrm>
        </p:spPr>
        <p:txBody>
          <a:bodyPr>
            <a:normAutofit fontScale="90000"/>
          </a:bodyPr>
          <a:lstStyle/>
          <a:p>
            <a:pPr algn="ctr"/>
            <a:r>
              <a:rPr lang="en-US" sz="6000" b="1" dirty="0" smtClean="0"/>
              <a:t>Step 2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5300" dirty="0" smtClean="0"/>
              <a:t>How much will the insurance pay or allow?</a:t>
            </a:r>
            <a:endParaRPr lang="en-US" sz="53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914400" y="2895600"/>
            <a:ext cx="7772400" cy="31242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>
                <a:solidFill>
                  <a:srgbClr val="CC3300"/>
                </a:solidFill>
              </a:rPr>
              <a:t>This </a:t>
            </a:r>
            <a:r>
              <a:rPr lang="en-US" sz="3600" dirty="0">
                <a:solidFill>
                  <a:srgbClr val="CC3300"/>
                </a:solidFill>
              </a:rPr>
              <a:t>is the amount that the insurance company has contracted to pay for the </a:t>
            </a:r>
            <a:r>
              <a:rPr lang="en-US" sz="3600" dirty="0" smtClean="0">
                <a:solidFill>
                  <a:srgbClr val="CC3300"/>
                </a:solidFill>
              </a:rPr>
              <a:t>service</a:t>
            </a:r>
          </a:p>
          <a:p>
            <a:pPr marL="0" indent="0">
              <a:buNone/>
            </a:pPr>
            <a:endParaRPr lang="en-US" sz="3600" dirty="0"/>
          </a:p>
          <a:p>
            <a:pPr marL="0" indent="0">
              <a:buNone/>
            </a:pPr>
            <a:r>
              <a:rPr lang="en-US" sz="3600" dirty="0" smtClean="0"/>
              <a:t>In </a:t>
            </a:r>
            <a:r>
              <a:rPr lang="en-US" sz="3600" dirty="0"/>
              <a:t>this Case Study, it stated that "the initial visit to Dr. </a:t>
            </a:r>
            <a:r>
              <a:rPr lang="en-US" sz="3600" dirty="0" err="1"/>
              <a:t>Koffs</a:t>
            </a:r>
            <a:r>
              <a:rPr lang="en-US" sz="3600" dirty="0"/>
              <a:t> was charged at $175.00"</a:t>
            </a:r>
          </a:p>
        </p:txBody>
      </p:sp>
    </p:spTree>
    <p:extLst>
      <p:ext uri="{BB962C8B-B14F-4D97-AF65-F5344CB8AC3E}">
        <p14:creationId xmlns:p14="http://schemas.microsoft.com/office/powerpoint/2010/main" val="18386579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2392362"/>
          </a:xfrm>
        </p:spPr>
        <p:txBody>
          <a:bodyPr>
            <a:normAutofit fontScale="90000"/>
          </a:bodyPr>
          <a:lstStyle/>
          <a:p>
            <a:pPr algn="ctr"/>
            <a:r>
              <a:rPr lang="en-US" sz="6700" b="1" dirty="0" smtClean="0"/>
              <a:t>Step 3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4900" dirty="0" smtClean="0"/>
              <a:t>How much is written off by the physician? </a:t>
            </a:r>
            <a:endParaRPr lang="en-US" sz="49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914400" y="2971800"/>
            <a:ext cx="7772400" cy="30480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800" dirty="0" smtClean="0">
                <a:solidFill>
                  <a:srgbClr val="CC3300"/>
                </a:solidFill>
              </a:rPr>
              <a:t>This is the difference between what is billed by the physician and what is paid by workers’ compensation.</a:t>
            </a:r>
          </a:p>
          <a:p>
            <a:pPr marL="0" indent="0">
              <a:buNone/>
            </a:pPr>
            <a:endParaRPr lang="en-US" sz="2800" dirty="0"/>
          </a:p>
          <a:p>
            <a:pPr marL="0" indent="0">
              <a:buNone/>
            </a:pPr>
            <a:r>
              <a:rPr lang="en-US" sz="2800" dirty="0" smtClean="0"/>
              <a:t> $200.00 (Amount billed)</a:t>
            </a:r>
          </a:p>
          <a:p>
            <a:pPr marL="0" indent="0">
              <a:buNone/>
            </a:pPr>
            <a:r>
              <a:rPr lang="en-US" sz="2800" dirty="0" smtClean="0"/>
              <a:t>-$175.00 (Amount workers’ compensation pays)</a:t>
            </a:r>
          </a:p>
          <a:p>
            <a:pPr marL="0" indent="0">
              <a:buNone/>
            </a:pPr>
            <a:r>
              <a:rPr lang="en-US" sz="2800" dirty="0" smtClean="0"/>
              <a:t> $25.00</a:t>
            </a:r>
            <a:endParaRPr lang="en-US" sz="2800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990600" y="5410200"/>
            <a:ext cx="1143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860257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2544762"/>
          </a:xfrm>
        </p:spPr>
        <p:txBody>
          <a:bodyPr>
            <a:noAutofit/>
          </a:bodyPr>
          <a:lstStyle/>
          <a:p>
            <a:pPr algn="ctr"/>
            <a:r>
              <a:rPr lang="en-US" sz="6600" b="1" smtClean="0"/>
              <a:t>Step 4</a:t>
            </a:r>
            <a:r>
              <a:rPr lang="en-US" sz="4800" smtClean="0"/>
              <a:t/>
            </a:r>
            <a:br>
              <a:rPr lang="en-US" sz="4800" smtClean="0"/>
            </a:br>
            <a:r>
              <a:rPr lang="en-US" sz="4800" smtClean="0"/>
              <a:t>How much is the patient responsible for?</a:t>
            </a:r>
            <a:endParaRPr lang="en-US" sz="48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914400" y="2743200"/>
            <a:ext cx="7772400" cy="3810000"/>
          </a:xfrm>
        </p:spPr>
        <p:txBody>
          <a:bodyPr/>
          <a:lstStyle/>
          <a:p>
            <a:pPr marL="0" indent="0">
              <a:buNone/>
            </a:pPr>
            <a:endParaRPr lang="en-US" sz="2000" smtClean="0">
              <a:solidFill>
                <a:srgbClr val="CC3300"/>
              </a:solidFill>
            </a:endParaRPr>
          </a:p>
          <a:p>
            <a:pPr marL="0" indent="0">
              <a:buNone/>
            </a:pPr>
            <a:r>
              <a:rPr lang="en-US" sz="2800" smtClean="0">
                <a:solidFill>
                  <a:srgbClr val="CC3300"/>
                </a:solidFill>
              </a:rPr>
              <a:t>This is the amount that the patient will be required to pay out of pocket for the medical service.</a:t>
            </a:r>
          </a:p>
          <a:p>
            <a:pPr marL="0" indent="0">
              <a:buNone/>
            </a:pPr>
            <a:endParaRPr lang="en-US" sz="2800" smtClean="0"/>
          </a:p>
          <a:p>
            <a:pPr marL="0" indent="0">
              <a:buNone/>
            </a:pPr>
            <a:r>
              <a:rPr lang="en-US" sz="2800" smtClean="0"/>
              <a:t>In this Case Study, the patient would pay $0.00 because the injury occurred at work and it was accepted as a legitimate claim by Workers’ Compensation. The patient is not responsible for any of the charge.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31351771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sz="4800" dirty="0" smtClean="0"/>
              <a:t>Workers’ Compensation Calculations</a:t>
            </a:r>
          </a:p>
          <a:p>
            <a:r>
              <a:rPr lang="en-US" sz="3100" dirty="0" smtClean="0"/>
              <a:t>presentation</a:t>
            </a:r>
            <a:endParaRPr lang="en-US" sz="3100" dirty="0"/>
          </a:p>
        </p:txBody>
      </p:sp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6600" b="1" dirty="0" smtClean="0"/>
              <a:t>END OF…</a:t>
            </a:r>
            <a:endParaRPr lang="en-US" sz="6600" b="1" dirty="0"/>
          </a:p>
        </p:txBody>
      </p:sp>
    </p:spTree>
    <p:extLst>
      <p:ext uri="{BB962C8B-B14F-4D97-AF65-F5344CB8AC3E}">
        <p14:creationId xmlns:p14="http://schemas.microsoft.com/office/powerpoint/2010/main" val="2062451428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ty">
  <a:themeElements>
    <a:clrScheme name="Equity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Equity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38</TotalTime>
  <Words>307</Words>
  <Application>Microsoft Office PowerPoint</Application>
  <PresentationFormat>On-screen Show (4:3)</PresentationFormat>
  <Paragraphs>36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Equity</vt:lpstr>
      <vt:lpstr>Workers’ Compensation Calculations</vt:lpstr>
      <vt:lpstr>The Case Study:</vt:lpstr>
      <vt:lpstr>As a Coding and Reimbursement Specialist, determine the information that you need to know:</vt:lpstr>
      <vt:lpstr>Step 1 How much does the physician bill?</vt:lpstr>
      <vt:lpstr>Step 2 How much will the insurance pay or allow?</vt:lpstr>
      <vt:lpstr>Step 3 How much is written off by the physician? </vt:lpstr>
      <vt:lpstr>Step 4 How much is the patient responsible for?</vt:lpstr>
      <vt:lpstr>END OF…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Workers’ Compensation Calculations</dc:title>
  <dc:creator>Windows User</dc:creator>
  <cp:lastModifiedBy>Windows User</cp:lastModifiedBy>
  <cp:revision>4</cp:revision>
  <dcterms:created xsi:type="dcterms:W3CDTF">2014-12-04T17:28:41Z</dcterms:created>
  <dcterms:modified xsi:type="dcterms:W3CDTF">2014-12-04T18:06:53Z</dcterms:modified>
</cp:coreProperties>
</file>

<file path=docProps/thumbnail.jpeg>
</file>