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5" r:id="rId3"/>
    <p:sldId id="259" r:id="rId4"/>
    <p:sldId id="261" r:id="rId5"/>
    <p:sldId id="263" r:id="rId6"/>
    <p:sldId id="262" r:id="rId7"/>
    <p:sldId id="264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9718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2606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8581716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72059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5737759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44497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741957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62939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34209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2094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49858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29826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45197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1801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81080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0045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9238FD-3330-4621-99E0-72EDC96DBC5D}" type="datetimeFigureOut">
              <a:rPr lang="en-US" smtClean="0"/>
              <a:t>5/18/2017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7C19ABE0-5915-4597-8215-1866E83B19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1783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XYZ project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Bill Smith and Kathy Johnson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33115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XYZ Project Description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742830"/>
            <a:ext cx="8915400" cy="3777622"/>
          </a:xfrm>
        </p:spPr>
        <p:txBody>
          <a:bodyPr/>
          <a:lstStyle/>
          <a:p>
            <a:r>
              <a:rPr lang="en-US" dirty="0" err="1" smtClean="0"/>
              <a:t>Bluh</a:t>
            </a:r>
            <a:endParaRPr lang="en-US" dirty="0" smtClean="0"/>
          </a:p>
          <a:p>
            <a:r>
              <a:rPr lang="en-US" dirty="0" err="1" smtClean="0"/>
              <a:t>Bluh</a:t>
            </a:r>
            <a:r>
              <a:rPr lang="en-US" dirty="0" smtClean="0"/>
              <a:t> </a:t>
            </a:r>
            <a:r>
              <a:rPr lang="en-US" dirty="0" err="1" smtClean="0"/>
              <a:t>bluh</a:t>
            </a:r>
            <a:endParaRPr lang="en-US" dirty="0" smtClean="0"/>
          </a:p>
          <a:p>
            <a:r>
              <a:rPr lang="en-US" dirty="0" err="1" smtClean="0"/>
              <a:t>Bluh</a:t>
            </a:r>
            <a:r>
              <a:rPr lang="en-US" dirty="0" smtClean="0"/>
              <a:t> </a:t>
            </a:r>
            <a:r>
              <a:rPr lang="en-US" dirty="0" err="1" smtClean="0"/>
              <a:t>bluh</a:t>
            </a:r>
            <a:r>
              <a:rPr lang="en-US" dirty="0" smtClean="0"/>
              <a:t> </a:t>
            </a:r>
            <a:r>
              <a:rPr lang="en-US" dirty="0" err="1" smtClean="0"/>
              <a:t>bluh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86632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Scope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4385802"/>
              </p:ext>
            </p:extLst>
          </p:nvPr>
        </p:nvGraphicFramePr>
        <p:xfrm>
          <a:off x="1891323" y="1802672"/>
          <a:ext cx="8128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2228796457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28249518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Is Not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421716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96243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184717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4183949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7887174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327993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136791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Demo Structure and Plan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742830"/>
            <a:ext cx="8915400" cy="3777622"/>
          </a:xfrm>
        </p:spPr>
        <p:txBody>
          <a:bodyPr/>
          <a:lstStyle/>
          <a:p>
            <a:r>
              <a:rPr lang="en-US" dirty="0" err="1" smtClean="0"/>
              <a:t>Bluh</a:t>
            </a:r>
            <a:endParaRPr lang="en-US" dirty="0" smtClean="0"/>
          </a:p>
          <a:p>
            <a:r>
              <a:rPr lang="en-US" dirty="0" err="1" smtClean="0"/>
              <a:t>Bluh</a:t>
            </a:r>
            <a:r>
              <a:rPr lang="en-US" dirty="0" smtClean="0"/>
              <a:t> </a:t>
            </a:r>
            <a:r>
              <a:rPr lang="en-US" dirty="0" err="1" smtClean="0"/>
              <a:t>bluh</a:t>
            </a:r>
            <a:endParaRPr lang="en-US" dirty="0" smtClean="0"/>
          </a:p>
          <a:p>
            <a:r>
              <a:rPr lang="en-US" dirty="0" err="1" smtClean="0"/>
              <a:t>Bluh</a:t>
            </a:r>
            <a:r>
              <a:rPr lang="en-US" dirty="0" smtClean="0"/>
              <a:t> </a:t>
            </a:r>
            <a:r>
              <a:rPr lang="en-US" dirty="0" err="1" smtClean="0"/>
              <a:t>bluh</a:t>
            </a:r>
            <a:r>
              <a:rPr lang="en-US" dirty="0" smtClean="0"/>
              <a:t> </a:t>
            </a:r>
            <a:r>
              <a:rPr lang="en-US" dirty="0" err="1" smtClean="0"/>
              <a:t>bluh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90559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Findings/Nuggets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742830"/>
            <a:ext cx="8915400" cy="3777622"/>
          </a:xfrm>
        </p:spPr>
        <p:txBody>
          <a:bodyPr/>
          <a:lstStyle/>
          <a:p>
            <a:r>
              <a:rPr lang="en-US" dirty="0" err="1" smtClean="0"/>
              <a:t>Bluh</a:t>
            </a:r>
            <a:endParaRPr lang="en-US" dirty="0" smtClean="0"/>
          </a:p>
          <a:p>
            <a:r>
              <a:rPr lang="en-US" dirty="0" err="1" smtClean="0"/>
              <a:t>Bluh</a:t>
            </a:r>
            <a:r>
              <a:rPr lang="en-US" dirty="0" smtClean="0"/>
              <a:t> </a:t>
            </a:r>
            <a:r>
              <a:rPr lang="en-US" dirty="0" err="1" smtClean="0"/>
              <a:t>bluh</a:t>
            </a:r>
            <a:endParaRPr lang="en-US" dirty="0" smtClean="0"/>
          </a:p>
          <a:p>
            <a:r>
              <a:rPr lang="en-US" dirty="0" err="1" smtClean="0"/>
              <a:t>Bluh</a:t>
            </a:r>
            <a:r>
              <a:rPr lang="en-US" dirty="0" smtClean="0"/>
              <a:t> </a:t>
            </a:r>
            <a:r>
              <a:rPr lang="en-US" dirty="0" err="1" smtClean="0"/>
              <a:t>bluh</a:t>
            </a:r>
            <a:r>
              <a:rPr lang="en-US" dirty="0" smtClean="0"/>
              <a:t> </a:t>
            </a:r>
            <a:r>
              <a:rPr lang="en-US" dirty="0" err="1" smtClean="0"/>
              <a:t>bluh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809390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Retrospective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742830"/>
            <a:ext cx="8915400" cy="3777622"/>
          </a:xfrm>
        </p:spPr>
        <p:txBody>
          <a:bodyPr/>
          <a:lstStyle/>
          <a:p>
            <a:r>
              <a:rPr lang="en-US" dirty="0" smtClean="0">
                <a:solidFill>
                  <a:srgbClr val="0070C0"/>
                </a:solidFill>
              </a:rPr>
              <a:t>What worked?</a:t>
            </a:r>
          </a:p>
          <a:p>
            <a:pPr lvl="1"/>
            <a:r>
              <a:rPr lang="en-US" dirty="0" err="1" smtClean="0"/>
              <a:t>Bluh</a:t>
            </a:r>
            <a:endParaRPr lang="en-US" dirty="0" smtClean="0"/>
          </a:p>
          <a:p>
            <a:r>
              <a:rPr lang="en-US" dirty="0" smtClean="0">
                <a:solidFill>
                  <a:srgbClr val="0070C0"/>
                </a:solidFill>
              </a:rPr>
              <a:t>What did not work?</a:t>
            </a:r>
          </a:p>
          <a:p>
            <a:pPr lvl="1"/>
            <a:r>
              <a:rPr lang="en-US" dirty="0" err="1" smtClean="0"/>
              <a:t>bluh</a:t>
            </a:r>
            <a:endParaRPr lang="en-US" dirty="0" smtClean="0"/>
          </a:p>
          <a:p>
            <a:r>
              <a:rPr lang="en-US" dirty="0" smtClean="0">
                <a:solidFill>
                  <a:srgbClr val="0070C0"/>
                </a:solidFill>
              </a:rPr>
              <a:t>What could we have done differently?</a:t>
            </a:r>
          </a:p>
          <a:p>
            <a:pPr lvl="1"/>
            <a:r>
              <a:rPr lang="en-US" dirty="0" err="1" smtClean="0"/>
              <a:t>bluh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597846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Q&amp;A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1742830"/>
            <a:ext cx="8915400" cy="3777622"/>
          </a:xfrm>
        </p:spPr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Q&amp;A Session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063789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15</TotalTime>
  <Words>60</Words>
  <Application>Microsoft Office PowerPoint</Application>
  <PresentationFormat>Widescreen</PresentationFormat>
  <Paragraphs>26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Century Gothic</vt:lpstr>
      <vt:lpstr>Wingdings 3</vt:lpstr>
      <vt:lpstr>Wisp</vt:lpstr>
      <vt:lpstr>XYZ project</vt:lpstr>
      <vt:lpstr>XYZ Project Description </vt:lpstr>
      <vt:lpstr>Project Scope</vt:lpstr>
      <vt:lpstr>Demo Structure and Plan </vt:lpstr>
      <vt:lpstr>Findings/Nuggets </vt:lpstr>
      <vt:lpstr>Retrospective</vt:lpstr>
      <vt:lpstr>Q&amp;A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XYZ project</dc:title>
  <dc:creator>Ziko Rizk</dc:creator>
  <cp:lastModifiedBy>Ziko A. Rizk</cp:lastModifiedBy>
  <cp:revision>4</cp:revision>
  <dcterms:created xsi:type="dcterms:W3CDTF">2017-05-12T15:27:08Z</dcterms:created>
  <dcterms:modified xsi:type="dcterms:W3CDTF">2017-05-18T18:44:12Z</dcterms:modified>
</cp:coreProperties>
</file>

<file path=docProps/thumbnail.jpeg>
</file>