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58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b="1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146157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9632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61812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28056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54218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72023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2326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04692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95289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80753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77096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2BD04E-E885-4708-AE70-128495D663A6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DAD81A-CDDA-4AA1-AFC8-D11CB818D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81018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ClrTx/>
        <a:buSzPct val="110000"/>
        <a:buFont typeface="Wingdings" pitchFamily="2" charset="2"/>
        <a:buChar char="§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ClrTx/>
        <a:buSzPct val="110000"/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Taxation Issues for Athletes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DeLong Grant Law Partners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01550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Direct Taxes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Definition</a:t>
            </a:r>
          </a:p>
          <a:p>
            <a:pPr lvl="1"/>
            <a:r>
              <a:rPr lang="en-US" dirty="0" smtClean="0"/>
              <a:t>Levied directly on athletes</a:t>
            </a:r>
          </a:p>
          <a:p>
            <a:r>
              <a:rPr lang="en-US" dirty="0" smtClean="0"/>
              <a:t>Examples</a:t>
            </a:r>
          </a:p>
          <a:p>
            <a:pPr lvl="1"/>
            <a:r>
              <a:rPr lang="en-US" dirty="0" smtClean="0"/>
              <a:t>Performance income tax</a:t>
            </a:r>
          </a:p>
          <a:p>
            <a:pPr lvl="1"/>
            <a:r>
              <a:rPr lang="en-US" dirty="0" smtClean="0"/>
              <a:t>Athletic property tax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32555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Indirect Taxes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Definition</a:t>
            </a:r>
          </a:p>
          <a:p>
            <a:pPr lvl="1"/>
            <a:r>
              <a:rPr lang="en-US" dirty="0" smtClean="0"/>
              <a:t>Tax imposed on performance rights</a:t>
            </a:r>
          </a:p>
          <a:p>
            <a:pPr lvl="1"/>
            <a:r>
              <a:rPr lang="en-US" dirty="0" smtClean="0"/>
              <a:t>Tax on athletic property</a:t>
            </a:r>
          </a:p>
          <a:p>
            <a:r>
              <a:rPr lang="en-US" dirty="0" smtClean="0"/>
              <a:t>Examples</a:t>
            </a:r>
          </a:p>
          <a:p>
            <a:pPr lvl="1"/>
            <a:r>
              <a:rPr lang="en-US" dirty="0" smtClean="0"/>
              <a:t>Personal property tax</a:t>
            </a:r>
          </a:p>
          <a:p>
            <a:pPr lvl="1"/>
            <a:r>
              <a:rPr lang="en-US" dirty="0" smtClean="0"/>
              <a:t>Sales tax on commission income</a:t>
            </a:r>
          </a:p>
          <a:p>
            <a:pPr lvl="1"/>
            <a:r>
              <a:rPr lang="en-US" dirty="0" smtClean="0"/>
              <a:t>Value-added tax on half-time entertainment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69623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Jock Tax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Definition</a:t>
            </a:r>
          </a:p>
          <a:p>
            <a:pPr lvl="1"/>
            <a:r>
              <a:rPr lang="en-US" dirty="0" smtClean="0"/>
              <a:t>Income tax imposed on visitors who earn money in other cities or states</a:t>
            </a:r>
          </a:p>
          <a:p>
            <a:pPr lvl="1"/>
            <a:r>
              <a:rPr lang="en-US" dirty="0" smtClean="0"/>
              <a:t>Targeted are wealthy, high-profile professional athletes</a:t>
            </a:r>
          </a:p>
          <a:p>
            <a:r>
              <a:rPr lang="en-US" dirty="0" smtClean="0"/>
              <a:t>Examples</a:t>
            </a:r>
          </a:p>
          <a:p>
            <a:pPr lvl="1"/>
            <a:r>
              <a:rPr lang="en-US" dirty="0" smtClean="0"/>
              <a:t>Tax on earned income per state/venue</a:t>
            </a:r>
          </a:p>
          <a:p>
            <a:pPr lvl="1"/>
            <a:r>
              <a:rPr lang="en-US" dirty="0" smtClean="0"/>
              <a:t>Tax on paid public appearances</a:t>
            </a:r>
          </a:p>
          <a:p>
            <a:pPr lvl="1"/>
            <a:r>
              <a:rPr lang="en-US" dirty="0" smtClean="0"/>
              <a:t>Deductions for charity appearances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16928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51</TotalTime>
  <Words>87</Words>
  <Application>Microsoft Office PowerPoint</Application>
  <PresentationFormat>On-screen Show (4:3)</PresentationFormat>
  <Paragraphs>24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Taxation Issues for Athletes</vt:lpstr>
      <vt:lpstr>Direct Taxes</vt:lpstr>
      <vt:lpstr>Indirect Taxes</vt:lpstr>
      <vt:lpstr>Jock Tax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GO! Series</dc:creator>
  <cp:lastModifiedBy>Go! Series</cp:lastModifiedBy>
  <dcterms:created xsi:type="dcterms:W3CDTF">2010-01-13T00:37:45Z</dcterms:created>
  <dcterms:modified xsi:type="dcterms:W3CDTF">2010-05-24T17:17:43Z</dcterms:modified>
</cp:coreProperties>
</file>

<file path=docProps/thumbnail.jpeg>
</file>