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2"/>
  </p:sldMasterIdLst>
  <p:notesMasterIdLst>
    <p:notesMasterId r:id="rId10"/>
  </p:notesMasterIdLst>
  <p:handoutMasterIdLst>
    <p:handoutMasterId r:id="rId11"/>
  </p:handoutMasterIdLst>
  <p:sldIdLst>
    <p:sldId id="256" r:id="rId3"/>
    <p:sldId id="257" r:id="rId4"/>
    <p:sldId id="258" r:id="rId5"/>
    <p:sldId id="259" r:id="rId6"/>
    <p:sldId id="262" r:id="rId7"/>
    <p:sldId id="261" r:id="rId8"/>
    <p:sldId id="260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FD4443E-F989-4FC4-A0C8-D5A2AF1F390B}" styleName="Dark Style 1 - Accent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5BE263C-DBD7-4A20-BB59-AAB30ACAA65A}" styleName="Medium Style 3 - 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7500" autoAdjust="0"/>
  </p:normalViewPr>
  <p:slideViewPr>
    <p:cSldViewPr>
      <p:cViewPr varScale="1">
        <p:scale>
          <a:sx n="65" d="100"/>
          <a:sy n="65" d="100"/>
        </p:scale>
        <p:origin x="-58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1B637C5-59A8-4991-BDFA-8F9C4393D00D}" type="doc">
      <dgm:prSet loTypeId="urn:microsoft.com/office/officeart/2005/8/layout/pyramid4" loCatId="pyramid" qsTypeId="urn:microsoft.com/office/officeart/2005/8/quickstyle/3d3" qsCatId="3D" csTypeId="urn:microsoft.com/office/officeart/2005/8/colors/colorful1#1" csCatId="colorful" phldr="1"/>
      <dgm:spPr/>
      <dgm:t>
        <a:bodyPr/>
        <a:lstStyle/>
        <a:p>
          <a:endParaRPr lang="en-US"/>
        </a:p>
      </dgm:t>
    </dgm:pt>
    <dgm:pt modelId="{3B037C22-AC01-4146-A554-1D938AD636D3}">
      <dgm:prSet phldrT="[Text]"/>
      <dgm:spPr/>
      <dgm:t>
        <a:bodyPr/>
        <a:lstStyle/>
        <a:p>
          <a:r>
            <a:rPr lang="en-US" dirty="0" smtClean="0"/>
            <a:t>Large family base</a:t>
          </a:r>
          <a:endParaRPr lang="en-US" dirty="0"/>
        </a:p>
      </dgm:t>
    </dgm:pt>
    <dgm:pt modelId="{6F357E15-3571-4D93-911F-F016DF41CE40}" type="parTrans" cxnId="{43F1C09C-CCBB-4F60-9526-C3EDB4DE2959}">
      <dgm:prSet/>
      <dgm:spPr/>
      <dgm:t>
        <a:bodyPr/>
        <a:lstStyle/>
        <a:p>
          <a:endParaRPr lang="en-US"/>
        </a:p>
      </dgm:t>
    </dgm:pt>
    <dgm:pt modelId="{8D85C422-3C17-4BB1-AE86-2A1677A9CFF7}" type="sibTrans" cxnId="{43F1C09C-CCBB-4F60-9526-C3EDB4DE2959}">
      <dgm:prSet/>
      <dgm:spPr/>
      <dgm:t>
        <a:bodyPr/>
        <a:lstStyle/>
        <a:p>
          <a:endParaRPr lang="en-US"/>
        </a:p>
      </dgm:t>
    </dgm:pt>
    <dgm:pt modelId="{CC928977-53DB-4446-82C0-727AA269EB9A}">
      <dgm:prSet phldrT="[Text]"/>
      <dgm:spPr/>
      <dgm:t>
        <a:bodyPr/>
        <a:lstStyle/>
        <a:p>
          <a:r>
            <a:rPr lang="en-US" dirty="0" smtClean="0"/>
            <a:t>New theaters</a:t>
          </a:r>
          <a:endParaRPr lang="en-US" dirty="0"/>
        </a:p>
      </dgm:t>
    </dgm:pt>
    <dgm:pt modelId="{BC8B6413-CF3C-444C-BED7-CC41743856AA}" type="parTrans" cxnId="{531D6EF1-EED6-48A8-8334-F8CC6983B5C6}">
      <dgm:prSet/>
      <dgm:spPr/>
      <dgm:t>
        <a:bodyPr/>
        <a:lstStyle/>
        <a:p>
          <a:endParaRPr lang="en-US"/>
        </a:p>
      </dgm:t>
    </dgm:pt>
    <dgm:pt modelId="{AA65DE8A-1AFE-4B52-931A-CFFF2B8F53AA}" type="sibTrans" cxnId="{531D6EF1-EED6-48A8-8334-F8CC6983B5C6}">
      <dgm:prSet/>
      <dgm:spPr/>
      <dgm:t>
        <a:bodyPr/>
        <a:lstStyle/>
        <a:p>
          <a:endParaRPr lang="en-US"/>
        </a:p>
      </dgm:t>
    </dgm:pt>
    <dgm:pt modelId="{A15CEC07-B058-42AA-B4F0-9F54F15F20FF}">
      <dgm:prSet phldrT="[Text]"/>
      <dgm:spPr/>
      <dgm:t>
        <a:bodyPr/>
        <a:lstStyle/>
        <a:p>
          <a:r>
            <a:rPr lang="en-US" dirty="0" smtClean="0"/>
            <a:t>Clientele from nearby cities</a:t>
          </a:r>
          <a:endParaRPr lang="en-US" dirty="0"/>
        </a:p>
      </dgm:t>
    </dgm:pt>
    <dgm:pt modelId="{7613930C-79D8-4FAD-AAA8-4B59AEC2C5F0}" type="parTrans" cxnId="{DE526CEC-BA94-4ECD-A36F-101D5A377FD1}">
      <dgm:prSet/>
      <dgm:spPr/>
      <dgm:t>
        <a:bodyPr/>
        <a:lstStyle/>
        <a:p>
          <a:endParaRPr lang="en-US"/>
        </a:p>
      </dgm:t>
    </dgm:pt>
    <dgm:pt modelId="{C0C3B485-1E34-4E31-BD6D-D3FA33144869}" type="sibTrans" cxnId="{DE526CEC-BA94-4ECD-A36F-101D5A377FD1}">
      <dgm:prSet/>
      <dgm:spPr/>
      <dgm:t>
        <a:bodyPr/>
        <a:lstStyle/>
        <a:p>
          <a:endParaRPr lang="en-US"/>
        </a:p>
      </dgm:t>
    </dgm:pt>
    <dgm:pt modelId="{C8BB6C0D-EF05-437D-AE4F-FAE14FA66ED6}">
      <dgm:prSet phldrT="[Text]"/>
      <dgm:spPr/>
      <dgm:t>
        <a:bodyPr/>
        <a:lstStyle/>
        <a:p>
          <a:r>
            <a:rPr lang="en-US" dirty="0" smtClean="0"/>
            <a:t>New retail outlets</a:t>
          </a:r>
          <a:endParaRPr lang="en-US" dirty="0"/>
        </a:p>
      </dgm:t>
    </dgm:pt>
    <dgm:pt modelId="{155FFCE4-AE91-4DE4-91A8-A86F2F4AE567}" type="parTrans" cxnId="{2E8FCA99-94A9-4D50-B9D6-C93BF9D74093}">
      <dgm:prSet/>
      <dgm:spPr/>
      <dgm:t>
        <a:bodyPr/>
        <a:lstStyle/>
        <a:p>
          <a:endParaRPr lang="en-US"/>
        </a:p>
      </dgm:t>
    </dgm:pt>
    <dgm:pt modelId="{AB328A8C-9459-4807-B10D-CA3E78A0105F}" type="sibTrans" cxnId="{2E8FCA99-94A9-4D50-B9D6-C93BF9D74093}">
      <dgm:prSet/>
      <dgm:spPr/>
      <dgm:t>
        <a:bodyPr/>
        <a:lstStyle/>
        <a:p>
          <a:endParaRPr lang="en-US"/>
        </a:p>
      </dgm:t>
    </dgm:pt>
    <dgm:pt modelId="{27AD2C1C-A39A-4D0D-A0E0-8D60821933AE}" type="pres">
      <dgm:prSet presAssocID="{D1B637C5-59A8-4991-BDFA-8F9C4393D00D}" presName="compositeShape" presStyleCnt="0">
        <dgm:presLayoutVars>
          <dgm:chMax val="9"/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CCFA3CB9-5C06-4BEE-9FDB-88598E15A1C8}" type="pres">
      <dgm:prSet presAssocID="{D1B637C5-59A8-4991-BDFA-8F9C4393D00D}" presName="triangle1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36E1D1B-B8D4-4D55-8D7F-44300BC3C126}" type="pres">
      <dgm:prSet presAssocID="{D1B637C5-59A8-4991-BDFA-8F9C4393D00D}" presName="triangle2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283CC84-07C7-4C46-BE7E-8A696691E02C}" type="pres">
      <dgm:prSet presAssocID="{D1B637C5-59A8-4991-BDFA-8F9C4393D00D}" presName="triangle3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142794F-469B-4120-ACC5-5372239E1E21}" type="pres">
      <dgm:prSet presAssocID="{D1B637C5-59A8-4991-BDFA-8F9C4393D00D}" presName="triangle4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90815A2-47B3-42F3-8D5C-375EB0C854FF}" type="presOf" srcId="{D1B637C5-59A8-4991-BDFA-8F9C4393D00D}" destId="{27AD2C1C-A39A-4D0D-A0E0-8D60821933AE}" srcOrd="0" destOrd="0" presId="urn:microsoft.com/office/officeart/2005/8/layout/pyramid4"/>
    <dgm:cxn modelId="{FF903216-7BC2-4C84-9849-63E627124762}" type="presOf" srcId="{CC928977-53DB-4446-82C0-727AA269EB9A}" destId="{336E1D1B-B8D4-4D55-8D7F-44300BC3C126}" srcOrd="0" destOrd="0" presId="urn:microsoft.com/office/officeart/2005/8/layout/pyramid4"/>
    <dgm:cxn modelId="{43F1C09C-CCBB-4F60-9526-C3EDB4DE2959}" srcId="{D1B637C5-59A8-4991-BDFA-8F9C4393D00D}" destId="{3B037C22-AC01-4146-A554-1D938AD636D3}" srcOrd="0" destOrd="0" parTransId="{6F357E15-3571-4D93-911F-F016DF41CE40}" sibTransId="{8D85C422-3C17-4BB1-AE86-2A1677A9CFF7}"/>
    <dgm:cxn modelId="{073EBA75-71CE-40AD-957B-D1F5662AE07F}" type="presOf" srcId="{3B037C22-AC01-4146-A554-1D938AD636D3}" destId="{CCFA3CB9-5C06-4BEE-9FDB-88598E15A1C8}" srcOrd="0" destOrd="0" presId="urn:microsoft.com/office/officeart/2005/8/layout/pyramid4"/>
    <dgm:cxn modelId="{DE526CEC-BA94-4ECD-A36F-101D5A377FD1}" srcId="{D1B637C5-59A8-4991-BDFA-8F9C4393D00D}" destId="{A15CEC07-B058-42AA-B4F0-9F54F15F20FF}" srcOrd="2" destOrd="0" parTransId="{7613930C-79D8-4FAD-AAA8-4B59AEC2C5F0}" sibTransId="{C0C3B485-1E34-4E31-BD6D-D3FA33144869}"/>
    <dgm:cxn modelId="{2E8FCA99-94A9-4D50-B9D6-C93BF9D74093}" srcId="{D1B637C5-59A8-4991-BDFA-8F9C4393D00D}" destId="{C8BB6C0D-EF05-437D-AE4F-FAE14FA66ED6}" srcOrd="3" destOrd="0" parTransId="{155FFCE4-AE91-4DE4-91A8-A86F2F4AE567}" sibTransId="{AB328A8C-9459-4807-B10D-CA3E78A0105F}"/>
    <dgm:cxn modelId="{531D6EF1-EED6-48A8-8334-F8CC6983B5C6}" srcId="{D1B637C5-59A8-4991-BDFA-8F9C4393D00D}" destId="{CC928977-53DB-4446-82C0-727AA269EB9A}" srcOrd="1" destOrd="0" parTransId="{BC8B6413-CF3C-444C-BED7-CC41743856AA}" sibTransId="{AA65DE8A-1AFE-4B52-931A-CFFF2B8F53AA}"/>
    <dgm:cxn modelId="{28E2DD9F-3A70-4CD1-BF42-4A29624C6EF0}" type="presOf" srcId="{A15CEC07-B058-42AA-B4F0-9F54F15F20FF}" destId="{7283CC84-07C7-4C46-BE7E-8A696691E02C}" srcOrd="0" destOrd="0" presId="urn:microsoft.com/office/officeart/2005/8/layout/pyramid4"/>
    <dgm:cxn modelId="{029C5F61-75D5-4C55-9FB8-A11A05415D8F}" type="presOf" srcId="{C8BB6C0D-EF05-437D-AE4F-FAE14FA66ED6}" destId="{4142794F-469B-4120-ACC5-5372239E1E21}" srcOrd="0" destOrd="0" presId="urn:microsoft.com/office/officeart/2005/8/layout/pyramid4"/>
    <dgm:cxn modelId="{ACED4643-7A63-4723-A49D-EDE1B5645048}" type="presParOf" srcId="{27AD2C1C-A39A-4D0D-A0E0-8D60821933AE}" destId="{CCFA3CB9-5C06-4BEE-9FDB-88598E15A1C8}" srcOrd="0" destOrd="0" presId="urn:microsoft.com/office/officeart/2005/8/layout/pyramid4"/>
    <dgm:cxn modelId="{2E2F386E-5AA1-4D0B-9620-07910EB84DED}" type="presParOf" srcId="{27AD2C1C-A39A-4D0D-A0E0-8D60821933AE}" destId="{336E1D1B-B8D4-4D55-8D7F-44300BC3C126}" srcOrd="1" destOrd="0" presId="urn:microsoft.com/office/officeart/2005/8/layout/pyramid4"/>
    <dgm:cxn modelId="{21669068-E735-4C4B-9BDA-A4EFF67C1B99}" type="presParOf" srcId="{27AD2C1C-A39A-4D0D-A0E0-8D60821933AE}" destId="{7283CC84-07C7-4C46-BE7E-8A696691E02C}" srcOrd="2" destOrd="0" presId="urn:microsoft.com/office/officeart/2005/8/layout/pyramid4"/>
    <dgm:cxn modelId="{A24FFB54-E98E-46E8-B6FA-156FF8E5298C}" type="presParOf" srcId="{27AD2C1C-A39A-4D0D-A0E0-8D60821933AE}" destId="{4142794F-469B-4120-ACC5-5372239E1E21}" srcOrd="3" destOrd="0" presId="urn:microsoft.com/office/officeart/2005/8/layout/pyramid4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CFA3CB9-5C06-4BEE-9FDB-88598E15A1C8}">
      <dsp:nvSpPr>
        <dsp:cNvPr id="0" name=""/>
        <dsp:cNvSpPr/>
      </dsp:nvSpPr>
      <dsp:spPr>
        <a:xfrm>
          <a:off x="1009650" y="292893"/>
          <a:ext cx="2019300" cy="2019300"/>
        </a:xfrm>
        <a:prstGeom prst="triangle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9000" dist="25400" dir="5400000" rotWithShape="0">
            <a:srgbClr val="000000">
              <a:alpha val="38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Large family base</a:t>
          </a:r>
          <a:endParaRPr lang="en-US" sz="1500" kern="1200" dirty="0"/>
        </a:p>
      </dsp:txBody>
      <dsp:txXfrm>
        <a:off x="1514475" y="1302543"/>
        <a:ext cx="1009650" cy="1009650"/>
      </dsp:txXfrm>
    </dsp:sp>
    <dsp:sp modelId="{336E1D1B-B8D4-4D55-8D7F-44300BC3C126}">
      <dsp:nvSpPr>
        <dsp:cNvPr id="0" name=""/>
        <dsp:cNvSpPr/>
      </dsp:nvSpPr>
      <dsp:spPr>
        <a:xfrm>
          <a:off x="0" y="2312193"/>
          <a:ext cx="2019300" cy="2019300"/>
        </a:xfrm>
        <a:prstGeom prst="triangl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9000" dist="25400" dir="5400000" rotWithShape="0">
            <a:srgbClr val="000000">
              <a:alpha val="38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New theaters</a:t>
          </a:r>
          <a:endParaRPr lang="en-US" sz="1500" kern="1200" dirty="0"/>
        </a:p>
      </dsp:txBody>
      <dsp:txXfrm>
        <a:off x="504825" y="3321843"/>
        <a:ext cx="1009650" cy="1009650"/>
      </dsp:txXfrm>
    </dsp:sp>
    <dsp:sp modelId="{7283CC84-07C7-4C46-BE7E-8A696691E02C}">
      <dsp:nvSpPr>
        <dsp:cNvPr id="0" name=""/>
        <dsp:cNvSpPr/>
      </dsp:nvSpPr>
      <dsp:spPr>
        <a:xfrm rot="10800000">
          <a:off x="1009650" y="2312193"/>
          <a:ext cx="2019300" cy="2019300"/>
        </a:xfrm>
        <a:prstGeom prst="triangle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9000" dist="25400" dir="5400000" rotWithShape="0">
            <a:srgbClr val="000000">
              <a:alpha val="38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Clientele from nearby cities</a:t>
          </a:r>
          <a:endParaRPr lang="en-US" sz="1500" kern="1200" dirty="0"/>
        </a:p>
      </dsp:txBody>
      <dsp:txXfrm rot="10800000">
        <a:off x="1514475" y="2312193"/>
        <a:ext cx="1009650" cy="1009650"/>
      </dsp:txXfrm>
    </dsp:sp>
    <dsp:sp modelId="{4142794F-469B-4120-ACC5-5372239E1E21}">
      <dsp:nvSpPr>
        <dsp:cNvPr id="0" name=""/>
        <dsp:cNvSpPr/>
      </dsp:nvSpPr>
      <dsp:spPr>
        <a:xfrm>
          <a:off x="2019300" y="2312193"/>
          <a:ext cx="2019300" cy="2019300"/>
        </a:xfrm>
        <a:prstGeom prst="triangle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39000" dist="25400" dir="5400000" rotWithShape="0">
            <a:srgbClr val="000000">
              <a:alpha val="38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New retail outlets</a:t>
          </a:r>
          <a:endParaRPr lang="en-US" sz="1500" kern="1200" dirty="0"/>
        </a:p>
      </dsp:txBody>
      <dsp:txXfrm>
        <a:off x="2524125" y="3321843"/>
        <a:ext cx="1009650" cy="100965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4">
  <dgm:title val=""/>
  <dgm:desc val=""/>
  <dgm:catLst>
    <dgm:cat type="pyramid" pri="4000"/>
    <dgm:cat type="relationship" pri="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varLst>
      <dgm:chMax val="9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4">
        <dgm:choose name="Name2">
          <dgm:if name="Name3" axis="ch" ptType="node" func="cnt" op="equ" val="1">
            <dgm:constrLst>
              <dgm:constr type="primFontSz" for="ch" ptType="node" op="equ" val="65"/>
              <dgm:constr type="t" for="ch" forName="triangle1"/>
              <dgm:constr type="l" for="ch" forName="triangle1"/>
              <dgm:constr type="h" for="ch" forName="triangle1" refType="h"/>
              <dgm:constr type="w" for="ch" forName="triangle1" refType="h"/>
            </dgm:constrLst>
          </dgm:if>
          <dgm:else name="Name4">
            <dgm:constrLst>
              <dgm:constr type="primFontSz" for="ch" ptType="node" op="equ" val="65"/>
              <dgm:constr type="t" for="ch" forName="triangle1"/>
              <dgm:constr type="l" for="ch" forName="triangle1" refType="h" fact="0.25"/>
              <dgm:constr type="h" for="ch" forName="triangle1" refType="h" fact="0.5"/>
              <dgm:constr type="w" for="ch" forName="triangle1" refType="h" fact="0.5"/>
              <dgm:constr type="t" for="ch" forName="triangle2" refType="h" fact="0.5"/>
              <dgm:constr type="l" for="ch" forName="triangle2"/>
              <dgm:constr type="h" for="ch" forName="triangle2" refType="h" fact="0.5"/>
              <dgm:constr type="w" for="ch" forName="triangle2" refType="h" fact="0.5"/>
              <dgm:constr type="t" for="ch" forName="triangle3" refType="h" fact="0.5"/>
              <dgm:constr type="l" for="ch" forName="triangle3" refType="h" fact="0.25"/>
              <dgm:constr type="h" for="ch" forName="triangle3" refType="h" fact="0.5"/>
              <dgm:constr type="w" for="ch" forName="triangle3" refType="h" fact="0.5"/>
              <dgm:constr type="t" for="ch" forName="triangle4" refType="h" fact="0.5"/>
              <dgm:constr type="l" for="ch" forName="triangle4" refType="h" fact="0.5"/>
              <dgm:constr type="h" for="ch" forName="triangle4" refType="h" fact="0.5"/>
              <dgm:constr type="w" for="ch" forName="triangle4" refType="h" fact="0.5"/>
            </dgm:constrLst>
          </dgm:else>
        </dgm:choose>
      </dgm:if>
      <dgm:else name="Name5">
        <dgm:constrLst>
          <dgm:constr type="primFontSz" for="ch" ptType="node" op="equ" val="65"/>
          <dgm:constr type="t" for="ch" forName="triangle1"/>
          <dgm:constr type="l" for="ch" forName="triangle1" refType="h" fact="0.33"/>
          <dgm:constr type="h" for="ch" forName="triangle1" refType="h" fact="0.33"/>
          <dgm:constr type="w" for="ch" forName="triangle1" refType="h" fact="0.33"/>
          <dgm:constr type="t" for="ch" forName="triangle2" refType="h" fact="0.33"/>
          <dgm:constr type="l" for="ch" forName="triangle2" refType="h" fact="0.165"/>
          <dgm:constr type="h" for="ch" forName="triangle2" refType="h" fact="0.33"/>
          <dgm:constr type="w" for="ch" forName="triangle2" refType="h" fact="0.33"/>
          <dgm:constr type="t" for="ch" forName="triangle3" refType="h" fact="0.33"/>
          <dgm:constr type="l" for="ch" forName="triangle3" refType="h" fact="0.33"/>
          <dgm:constr type="h" for="ch" forName="triangle3" refType="h" fact="0.33"/>
          <dgm:constr type="w" for="ch" forName="triangle3" refType="h" fact="0.33"/>
          <dgm:constr type="t" for="ch" forName="triangle4" refType="h" fact="0.33"/>
          <dgm:constr type="l" for="ch" forName="triangle4" refType="h" fact="0.495"/>
          <dgm:constr type="h" for="ch" forName="triangle4" refType="h" fact="0.33"/>
          <dgm:constr type="w" for="ch" forName="triangle4" refType="h" fact="0.33"/>
          <dgm:constr type="t" for="ch" forName="triangle5" refType="h" fact="0.66"/>
          <dgm:constr type="l" for="ch" forName="triangle5"/>
          <dgm:constr type="h" for="ch" forName="triangle5" refType="h" fact="0.33"/>
          <dgm:constr type="w" for="ch" forName="triangle5" refType="h" fact="0.33"/>
          <dgm:constr type="t" for="ch" forName="triangle6" refType="h" fact="0.66"/>
          <dgm:constr type="l" for="ch" forName="triangle6" refType="h" fact="0.165"/>
          <dgm:constr type="h" for="ch" forName="triangle6" refType="h" fact="0.33"/>
          <dgm:constr type="w" for="ch" forName="triangle6" refType="h" fact="0.33"/>
          <dgm:constr type="t" for="ch" forName="triangle7" refType="h" fact="0.66"/>
          <dgm:constr type="l" for="ch" forName="triangle7" refType="h" fact="0.33"/>
          <dgm:constr type="h" for="ch" forName="triangle7" refType="h" fact="0.33"/>
          <dgm:constr type="w" for="ch" forName="triangle7" refType="h" fact="0.33"/>
          <dgm:constr type="t" for="ch" forName="triangle8" refType="h" fact="0.66"/>
          <dgm:constr type="l" for="ch" forName="triangle8" refType="h" fact="0.495"/>
          <dgm:constr type="h" for="ch" forName="triangle8" refType="h" fact="0.33"/>
          <dgm:constr type="w" for="ch" forName="triangle8" refType="h" fact="0.33"/>
          <dgm:constr type="t" for="ch" forName="triangle9" refType="h" fact="0.66"/>
          <dgm:constr type="l" for="ch" forName="triangle9" refType="h" fact="0.66"/>
          <dgm:constr type="h" for="ch" forName="triangle9" refType="h" fact="0.33"/>
          <dgm:constr type="w" for="ch" forName="triangle9" refType="h" fact="0.33"/>
        </dgm:constrLst>
      </dgm:else>
    </dgm:choose>
    <dgm:ruleLst/>
    <dgm:choose name="Name6">
      <dgm:if name="Name7" axis="ch" ptType="node" func="cnt" op="gte" val="1">
        <dgm:layoutNode name="triangle1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8"/>
    </dgm:choose>
    <dgm:choose name="Name9">
      <dgm:if name="Name10" axis="ch" ptType="node" func="cnt" op="gte" val="2">
        <dgm:layoutNode name="triangle2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choose name="Name11">
            <dgm:if name="Name12" func="var" arg="dir" op="equ" val="norm">
              <dgm:presOf axis="ch desOrSelf" ptType="node node" st="2 1" cnt="1 0"/>
            </dgm:if>
            <dgm:else name="Name13">
              <dgm:presOf axis="ch desOrSelf" ptType="node node" st="4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3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rot="180" type="triangle" r:blip="">
            <dgm:adjLst/>
          </dgm:shape>
          <dgm:presOf axis="ch desOrSelf" ptType="node node" st="3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4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choose name="Name14">
            <dgm:if name="Name15" func="var" arg="dir" op="equ" val="norm">
              <dgm:presOf axis="ch desOrSelf" ptType="node node" st="4 1" cnt="1 0"/>
            </dgm:if>
            <dgm:else name="Name16">
              <dgm:presOf axis="ch desOrSelf" ptType="node node" st="2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17"/>
    </dgm:choose>
    <dgm:choose name="Name18">
      <dgm:if name="Name19" axis="ch" ptType="node" func="cnt" op="gte" val="5">
        <dgm:layoutNode name="triangle5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choose name="Name20">
            <dgm:if name="Name21" func="var" arg="dir" op="equ" val="norm">
              <dgm:presOf axis="ch desOrSelf" ptType="node node" st="5 1" cnt="1 0"/>
            </dgm:if>
            <dgm:else name="Name22">
              <dgm:presOf axis="ch desOrSelf" ptType="node node" st="9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6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rot="180" type="triangle" r:blip="">
            <dgm:adjLst/>
          </dgm:shape>
          <dgm:choose name="Name23">
            <dgm:if name="Name24" func="var" arg="dir" op="equ" val="norm">
              <dgm:presOf axis="ch desOrSelf" ptType="node node" st="6 1" cnt="1 0"/>
            </dgm:if>
            <dgm:else name="Name25">
              <dgm:presOf axis="ch desOrSelf" ptType="node node" st="8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7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presOf axis="ch desOrSelf" ptType="node node" st="7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8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rot="180" type="triangle" r:blip="">
            <dgm:adjLst/>
          </dgm:shape>
          <dgm:choose name="Name26">
            <dgm:if name="Name27" func="var" arg="dir" op="equ" val="norm">
              <dgm:presOf axis="ch desOrSelf" ptType="node node" st="8 1" cnt="1 0"/>
            </dgm:if>
            <dgm:else name="Name28">
              <dgm:presOf axis="ch desOrSelf" ptType="node node" st="6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triangle9" styleLbl="node1">
          <dgm:varLst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triangle" r:blip="">
            <dgm:adjLst/>
          </dgm:shape>
          <dgm:choose name="Name29">
            <dgm:if name="Name30" func="var" arg="dir" op="equ" val="norm">
              <dgm:presOf axis="ch desOrSelf" ptType="node node" st="9 1" cnt="1 0"/>
            </dgm:if>
            <dgm:else name="Name31">
              <dgm:presOf axis="ch desOrSelf" ptType="node node" st="5 1" cnt="1 0"/>
            </dgm:else>
          </dgm:choose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32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AB99E1-8EF9-46EA-B688-6927F887CD8D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DD5E53-D3D3-4769-9CCA-15A8FE8CA4E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28774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B7DFE7-C6C1-4712-8F8E-79E0B9EADE0F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4AD1839-9E73-44C5-B144-AB21A4FF49E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366174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B96C5C0B-EE47-4372-B004-D9F77E60BFD4}" type="datetimeFigureOut">
              <a:rPr lang="en-US" smtClean="0"/>
              <a:pPr/>
              <a:t>5/6/2010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0CC8D04C-D2DF-4AC0-B687-7F28B0B0892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ransition spd="med">
    <p:wipe dir="d"/>
  </p:transition>
  <p:timing>
    <p:tnLst>
      <p:par>
        <p:cTn id="1" dur="indefinite" restart="never" nodeType="tmRoot"/>
      </p:par>
    </p:tnLst>
  </p:timing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228600" y="304800"/>
            <a:ext cx="8686800" cy="6172200"/>
          </a:xfrm>
          <a:prstGeom prst="roundRect">
            <a:avLst/>
          </a:prstGeom>
          <a:ln>
            <a:solidFill>
              <a:schemeClr val="tx2"/>
            </a:solidFill>
          </a:ln>
          <a:effectLst>
            <a:glow rad="101600">
              <a:schemeClr val="tx1">
                <a:alpha val="60000"/>
              </a:schemeClr>
            </a:glow>
          </a:effectLst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Presentation to the National Restaurant Owners Association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algn="ctr"/>
            <a:r>
              <a:rPr lang="en-US" sz="2800" dirty="0" smtClean="0"/>
              <a:t>Golden Grove Public Relations Department</a:t>
            </a:r>
            <a:endParaRPr lang="en-US" sz="2800" dirty="0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>
                <a:solidFill>
                  <a:schemeClr val="accent2"/>
                </a:solidFill>
              </a:rPr>
              <a:t>Golden Grove City Profile</a:t>
            </a:r>
            <a:endParaRPr lang="en-US" dirty="0">
              <a:solidFill>
                <a:schemeClr val="accent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n-US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Increased Demand for</a:t>
            </a:r>
            <a:br>
              <a:rPr lang="en-US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</a:br>
            <a:r>
              <a:rPr lang="en-US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New Restaurants in Golden Grove</a:t>
            </a:r>
            <a:endParaRPr lang="en-US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</p:nvPr>
        </p:nvGraphicFramePr>
        <p:xfrm>
          <a:off x="457200" y="1773238"/>
          <a:ext cx="4038600" cy="462438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Vibrant economic climate</a:t>
            </a:r>
          </a:p>
          <a:p>
            <a:r>
              <a:rPr lang="en-US" dirty="0" smtClean="0"/>
              <a:t>Growing population</a:t>
            </a:r>
          </a:p>
          <a:p>
            <a:r>
              <a:rPr lang="en-US" dirty="0" smtClean="0"/>
              <a:t>Community loyal to local merchants</a:t>
            </a:r>
          </a:p>
          <a:p>
            <a:r>
              <a:rPr lang="en-US" dirty="0" smtClean="0"/>
              <a:t>Close to major suburbs</a:t>
            </a:r>
          </a:p>
          <a:p>
            <a:r>
              <a:rPr lang="en-US" dirty="0" smtClean="0"/>
              <a:t>Small number of restaurants relative to population</a:t>
            </a:r>
            <a:endParaRPr lang="en-US" dirty="0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Current Number of Establishments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458200" cy="1752600"/>
          </a:xfrm>
        </p:spPr>
        <p:txBody>
          <a:bodyPr>
            <a:noAutofit/>
          </a:bodyPr>
          <a:lstStyle/>
          <a:p>
            <a:pPr algn="ctr"/>
            <a:r>
              <a:rPr lang="en-US" sz="3200" dirty="0" smtClean="0">
                <a:solidFill>
                  <a:schemeClr val="bg1"/>
                </a:solidFill>
              </a:rPr>
              <a:t>The new town center scheduled to open next year is licensed for 16 food establishments with early lease signing bonuses.</a:t>
            </a:r>
            <a:endParaRPr lang="en-US" sz="32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n-US" sz="3600" dirty="0" smtClean="0">
                <a:solidFill>
                  <a:schemeClr val="bg1"/>
                </a:solidFill>
              </a:rPr>
              <a:t>Golden Grove Food Establishments</a:t>
            </a:r>
            <a:br>
              <a:rPr lang="en-US" sz="3600" dirty="0" smtClean="0">
                <a:solidFill>
                  <a:schemeClr val="bg1"/>
                </a:solidFill>
              </a:rPr>
            </a:br>
            <a:r>
              <a:rPr lang="en-US" sz="3600" dirty="0" smtClean="0">
                <a:solidFill>
                  <a:schemeClr val="bg1"/>
                </a:solidFill>
              </a:rPr>
              <a:t>Average Annual Revenue</a:t>
            </a:r>
            <a:endParaRPr lang="en-US" sz="3600" dirty="0">
              <a:solidFill>
                <a:schemeClr val="bg1"/>
              </a:solidFill>
            </a:endParaRPr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4000" dirty="0" smtClean="0"/>
              <a:t>Grow Your Business in Golden Grove!</a:t>
            </a:r>
            <a:endParaRPr lang="en-US" sz="4000" dirty="0"/>
          </a:p>
        </p:txBody>
      </p:sp>
    </p:spTree>
  </p:cSld>
  <p:clrMapOvr>
    <a:masterClrMapping/>
  </p:clrMapOvr>
  <p:transition spd="med">
    <p:wipe dir="d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Module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outs:outSpaceData xmlns:outs="http://schemas.microsoft.com/office/2009/outspace/metadata">
  <outs:relatedDates>
    <outs:relatedDate>
      <outs:type>3</outs:type>
      <outs:displayName>Last Modified</outs:displayName>
      <outs:dateTime>2009-04-30T21:36:38Z</outs:dateTime>
      <outs:isPinned>true</outs:isPinned>
    </outs:relatedDate>
    <outs:relatedDate>
      <outs:type>2</outs:type>
      <outs:displayName>Created</outs:displayName>
      <outs:dateTime>2006-11-23T17:19:07Z</outs:dateTime>
      <outs:isPinned>true</outs:isPinned>
    </outs:relatedDate>
    <outs:relatedDate>
      <outs:type>4</outs:type>
      <outs:displayName>Last Printed</outs:displayName>
      <outs:dateTime/>
      <outs:isPinned>true</outs:isPinned>
    </outs:relatedDate>
  </outs:relatedDates>
  <outs:relatedDocuments>
    <outs:relatedDocument>
      <outs:type>2</outs:type>
      <outs:displayName>Other documents in current folder</outs:displayName>
      <outs:uri/>
      <outs:isPinned>true</outs:isPinned>
    </outs:relatedDocument>
  </outs:relatedDocuments>
  <outs:relatedPeople>
    <outs:relatedPeopleItem>
      <outs:category>Author</outs:category>
      <outs:people>
        <outs:relatedPerson>
          <outs:displayName>GO! Series</outs:displayName>
          <outs:accountName/>
        </outs:relatedPerson>
      </outs:people>
      <outs:source>0</outs:source>
      <outs:isPinned>true</outs:isPinned>
    </outs:relatedPeopleItem>
    <outs:relatedPeopleItem>
      <outs:category>Last modified by</outs:category>
      <outs:people>
        <outs:relatedPerson>
          <outs:displayName>GO! Series</outs:displayName>
          <outs:accountName/>
        </outs:relatedPerson>
      </outs:people>
      <outs:source>0</outs:source>
      <outs:isPinned>true</outs:isPinned>
    </outs:relatedPeopleItem>
    <outs:relatedPeopleItem>
      <outs:category>Manager</outs:category>
      <outs:people/>
      <outs:source>0</outs:source>
      <outs:isPinned>false</outs:isPinned>
    </outs:relatedPeopleItem>
  </outs:relatedPeople>
  <propertyMetadataList xmlns="http://schemas.microsoft.com/office/2009/outspace/metadata">
    <propertyMetadata>
      <type>0</type>
      <propertyId>2228224</propertyId>
      <propertyName/>
      <isPinned>true</isPinned>
    </propertyMetadata>
    <propertyMetadata>
      <type>0</type>
      <propertyId>1114115</propertyId>
      <propertyName/>
      <isPinned>true</isPinned>
    </propertyMetadata>
    <propertyMetadata>
      <type>0</type>
      <propertyId>1114117</propertyId>
      <propertyName/>
      <isPinned>true</isPinned>
    </propertyMetadata>
    <propertyMetadata>
      <type>0</type>
      <propertyId>589825</propertyId>
      <propertyName/>
      <isPinned>false</isPinned>
    </propertyMetadata>
    <propertyMetadata>
      <type>0</type>
      <propertyId>1114116</propertyId>
      <propertyName/>
      <isPinned>false</isPinned>
    </propertyMetadata>
    <propertyMetadata>
      <type>0</type>
      <propertyId>14</propertyId>
      <propertyName/>
      <isPinned>true</isPinned>
    </propertyMetadata>
    <propertyMetadata>
      <type>0</type>
      <propertyId>8</propertyId>
      <propertyName/>
      <isPinned>true</isPinned>
    </propertyMetadata>
    <propertyMetadata>
      <type>0</type>
      <propertyId>6</propertyId>
      <propertyName/>
      <isPinned>false</isPinned>
    </propertyMetadata>
    <propertyMetadata>
      <type>0</type>
      <propertyId>1114118</propertyId>
      <propertyName/>
      <isPinned>false</isPinned>
    </propertyMetadata>
    <propertyMetadata>
      <type>0</type>
      <propertyId>1179649</propertyId>
      <propertyName/>
      <isPinned>false</isPinned>
    </propertyMetadata>
    <propertyMetadata>
      <type>0</type>
      <propertyId>655365</propertyId>
      <propertyName/>
      <isPinned>false</isPinned>
    </propertyMetadata>
    <propertyMetadata>
      <type>0</type>
      <propertyId>1</propertyId>
      <propertyName/>
      <isPinned>false</isPinned>
    </propertyMetadata>
    <propertyMetadata>
      <type>0</type>
      <propertyId>0</propertyId>
      <propertyName/>
      <isPinned>true</isPinned>
    </propertyMetadata>
    <propertyMetadata>
      <type>0</type>
      <propertyId>13</propertyId>
      <propertyName/>
      <isPinned>false</isPinned>
    </propertyMetadata>
    <propertyMetadata>
      <type>0</type>
      <propertyId>1179653</propertyId>
      <propertyName/>
      <isPinned>false</isPinned>
    </propertyMetadata>
    <propertyMetadata>
      <type>0</type>
      <propertyId>22</propertyId>
      <propertyName/>
      <isPinned>false</isPinned>
    </propertyMetadata>
  </propertyMetadataList>
  <outs:corruptMetadataWasLost/>
</outs:outSpaceData>
</file>

<file path=customXml/itemProps1.xml><?xml version="1.0" encoding="utf-8"?>
<ds:datastoreItem xmlns:ds="http://schemas.openxmlformats.org/officeDocument/2006/customXml" ds:itemID="{EB61F6AF-765B-4FC0-96EB-40DBE7312A2E}">
  <ds:schemaRefs>
    <ds:schemaRef ds:uri="http://schemas.microsoft.com/office/2009/outspace/metadat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Composite</Template>
  <TotalTime>297</TotalTime>
  <Words>88</Words>
  <Application>Microsoft Office PowerPoint</Application>
  <PresentationFormat>On-screen Show (4:3)</PresentationFormat>
  <Paragraphs>17</Paragraphs>
  <Slides>7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Module</vt:lpstr>
      <vt:lpstr>Presentation to the National Restaurant Owners Association</vt:lpstr>
      <vt:lpstr>Golden Grove City Profile</vt:lpstr>
      <vt:lpstr>Increased Demand for New Restaurants in Golden Grove</vt:lpstr>
      <vt:lpstr>Current Number of Establishments</vt:lpstr>
      <vt:lpstr>The new town center scheduled to open next year is licensed for 16 food establishments with early lease signing bonuses.</vt:lpstr>
      <vt:lpstr>Golden Grove Food Establishments Average Annual Revenue</vt:lpstr>
      <vt:lpstr>Grow Your Business in Golden Grove!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GO! Series</dc:creator>
  <cp:lastModifiedBy>Alicia</cp:lastModifiedBy>
  <cp:revision>24</cp:revision>
  <dcterms:created xsi:type="dcterms:W3CDTF">2006-11-23T17:19:07Z</dcterms:created>
  <dcterms:modified xsi:type="dcterms:W3CDTF">2010-05-06T23:57:08Z</dcterms:modified>
</cp:coreProperties>
</file>

<file path=docProps/thumbnail.jpeg>
</file>