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2"/>
  </p:sldMasterIdLst>
  <p:sldIdLst>
    <p:sldId id="256" r:id="rId3"/>
    <p:sldId id="257" r:id="rId4"/>
    <p:sldId id="259" r:id="rId5"/>
    <p:sldId id="260"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0" d="100"/>
          <a:sy n="70" d="100"/>
        </p:scale>
        <p:origin x="-432"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presProps" Target="presProps.xml"/><Relationship Id="rId2" Type="http://schemas.openxmlformats.org/officeDocument/2006/relationships/slideMaster" Target="slideMasters/slideMaster1.xml"/><Relationship Id="rId1" Type="http://schemas.openxmlformats.org/officeDocument/2006/relationships/customXml" Target="../customXml/item1.xml"/><Relationship Id="rId6" Type="http://schemas.openxmlformats.org/officeDocument/2006/relationships/slide" Target="slides/slide4.xml"/><Relationship Id="rId5" Type="http://schemas.openxmlformats.org/officeDocument/2006/relationships/slide" Target="slides/slide3.xml"/><Relationship Id="rId10"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theme" Target="theme/theme1.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1">
        <a:schemeClr val="bg2"/>
      </p:bgRef>
    </p:bg>
    <p:spTree>
      <p:nvGrpSpPr>
        <p:cNvPr id="1" name=""/>
        <p:cNvGrpSpPr/>
        <p:nvPr/>
      </p:nvGrpSpPr>
      <p:grpSpPr>
        <a:xfrm>
          <a:off x="0" y="0"/>
          <a:ext cx="0" cy="0"/>
          <a:chOff x="0" y="0"/>
          <a:chExt cx="0" cy="0"/>
        </a:xfrm>
      </p:grpSpPr>
      <p:sp>
        <p:nvSpPr>
          <p:cNvPr id="7" name="Rectangle 6"/>
          <p:cNvSpPr/>
          <p:nvPr/>
        </p:nvSpPr>
        <p:spPr bwMode="white">
          <a:xfrm>
            <a:off x="0" y="5971032"/>
            <a:ext cx="9144000" cy="886968"/>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9144" y="6053328"/>
            <a:ext cx="2249424" cy="71323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a:off x="2359152" y="6044184"/>
            <a:ext cx="6784848" cy="713232"/>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2362200" y="4038600"/>
            <a:ext cx="6477000" cy="1828800"/>
          </a:xfrm>
        </p:spPr>
        <p:txBody>
          <a:bodyPr anchor="b"/>
          <a:lstStyle>
            <a:lvl1pPr>
              <a:defRPr cap="all" baseline="0"/>
            </a:lvl1pPr>
          </a:lstStyle>
          <a:p>
            <a:r>
              <a:rPr kumimoji="0" lang="en-US" smtClean="0"/>
              <a:t>Click to edit Master title style</a:t>
            </a:r>
            <a:endParaRPr kumimoji="0" lang="en-US"/>
          </a:p>
        </p:txBody>
      </p:sp>
      <p:sp>
        <p:nvSpPr>
          <p:cNvPr id="9" name="Subtitle 8"/>
          <p:cNvSpPr>
            <a:spLocks noGrp="1"/>
          </p:cNvSpPr>
          <p:nvPr>
            <p:ph type="subTitle" idx="1"/>
          </p:nvPr>
        </p:nvSpPr>
        <p:spPr>
          <a:xfrm>
            <a:off x="2362200" y="6050037"/>
            <a:ext cx="6705600" cy="685800"/>
          </a:xfrm>
        </p:spPr>
        <p:txBody>
          <a:bodyPr anchor="ctr">
            <a:normAutofit/>
          </a:bodyPr>
          <a:lstStyle>
            <a:lvl1pPr marL="0" indent="0" algn="l">
              <a:buNone/>
              <a:defRPr sz="2600">
                <a:solidFill>
                  <a:srgbClr val="FFFFFF"/>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a:xfrm>
            <a:off x="76200" y="6068699"/>
            <a:ext cx="2057400" cy="685800"/>
          </a:xfrm>
        </p:spPr>
        <p:txBody>
          <a:bodyPr>
            <a:noAutofit/>
          </a:bodyPr>
          <a:lstStyle>
            <a:lvl1pPr algn="ctr">
              <a:defRPr sz="2000">
                <a:solidFill>
                  <a:srgbClr val="FFFFFF"/>
                </a:solidFill>
              </a:defRPr>
            </a:lvl1pPr>
          </a:lstStyle>
          <a:p>
            <a:fld id="{1431F155-1682-43BE-8777-4479ABD1BBC9}" type="datetimeFigureOut">
              <a:rPr lang="en-US" smtClean="0"/>
              <a:pPr/>
              <a:t>5/5/2010</a:t>
            </a:fld>
            <a:endParaRPr lang="en-US"/>
          </a:p>
        </p:txBody>
      </p:sp>
      <p:sp>
        <p:nvSpPr>
          <p:cNvPr id="17" name="Footer Placeholder 16"/>
          <p:cNvSpPr>
            <a:spLocks noGrp="1"/>
          </p:cNvSpPr>
          <p:nvPr>
            <p:ph type="ftr" sz="quarter" idx="11"/>
          </p:nvPr>
        </p:nvSpPr>
        <p:spPr>
          <a:xfrm>
            <a:off x="2085393" y="236538"/>
            <a:ext cx="5867400" cy="365125"/>
          </a:xfrm>
        </p:spPr>
        <p:txBody>
          <a:bodyPr/>
          <a:lstStyle>
            <a:lvl1pPr algn="r">
              <a:defRPr>
                <a:solidFill>
                  <a:schemeClr val="tx2"/>
                </a:solidFill>
              </a:defRPr>
            </a:lvl1pPr>
          </a:lstStyle>
          <a:p>
            <a:endParaRPr lang="en-US"/>
          </a:p>
        </p:txBody>
      </p:sp>
      <p:sp>
        <p:nvSpPr>
          <p:cNvPr id="29" name="Slide Number Placeholder 28"/>
          <p:cNvSpPr>
            <a:spLocks noGrp="1"/>
          </p:cNvSpPr>
          <p:nvPr>
            <p:ph type="sldNum" sz="quarter" idx="12"/>
          </p:nvPr>
        </p:nvSpPr>
        <p:spPr>
          <a:xfrm>
            <a:off x="8001000" y="228600"/>
            <a:ext cx="838200" cy="381000"/>
          </a:xfrm>
        </p:spPr>
        <p:txBody>
          <a:bodyPr/>
          <a:lstStyle>
            <a:lvl1pPr>
              <a:defRPr>
                <a:solidFill>
                  <a:schemeClr val="tx2"/>
                </a:solidFill>
              </a:defRPr>
            </a:lvl1pPr>
          </a:lstStyle>
          <a:p>
            <a:fld id="{BB8BF56C-FBAA-4B5A-822E-23EC5BE06BBF}"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1431F155-1682-43BE-8777-4479ABD1BBC9}" type="datetimeFigureOut">
              <a:rPr lang="en-US" smtClean="0"/>
              <a:pPr/>
              <a:t>5/5/2010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B8BF56C-FBAA-4B5A-822E-23EC5BE06BBF}"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bg>
      <p:bgRef idx="1001">
        <a:schemeClr val="bg1"/>
      </p:bgRef>
    </p:bg>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609600"/>
            <a:ext cx="2057400" cy="55165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609600"/>
            <a:ext cx="5562600" cy="5516564"/>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6553200" y="6248402"/>
            <a:ext cx="2209800" cy="365125"/>
          </a:xfrm>
        </p:spPr>
        <p:txBody>
          <a:bodyPr/>
          <a:lstStyle/>
          <a:p>
            <a:fld id="{1431F155-1682-43BE-8777-4479ABD1BBC9}" type="datetimeFigureOut">
              <a:rPr lang="en-US" smtClean="0"/>
              <a:pPr/>
              <a:t>5/5/2010</a:t>
            </a:fld>
            <a:endParaRPr lang="en-US"/>
          </a:p>
        </p:txBody>
      </p:sp>
      <p:sp>
        <p:nvSpPr>
          <p:cNvPr id="5" name="Footer Placeholder 4"/>
          <p:cNvSpPr>
            <a:spLocks noGrp="1"/>
          </p:cNvSpPr>
          <p:nvPr>
            <p:ph type="ftr" sz="quarter" idx="11"/>
          </p:nvPr>
        </p:nvSpPr>
        <p:spPr>
          <a:xfrm>
            <a:off x="457201" y="6248207"/>
            <a:ext cx="5573483" cy="365125"/>
          </a:xfrm>
        </p:spPr>
        <p:txBody>
          <a:bodyPr/>
          <a:lstStyle/>
          <a:p>
            <a:endParaRPr lang="en-US"/>
          </a:p>
        </p:txBody>
      </p:sp>
      <p:sp>
        <p:nvSpPr>
          <p:cNvPr id="7" name="Rectangle 6"/>
          <p:cNvSpPr/>
          <p:nvPr/>
        </p:nvSpPr>
        <p:spPr bwMode="white">
          <a:xfrm>
            <a:off x="6096318" y="0"/>
            <a:ext cx="320040" cy="6858000"/>
          </a:xfrm>
          <a:prstGeom prst="rect">
            <a:avLst/>
          </a:prstGeom>
          <a:solidFill>
            <a:srgbClr val="FFFFFF"/>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8" name="Rectangle 7"/>
          <p:cNvSpPr/>
          <p:nvPr/>
        </p:nvSpPr>
        <p:spPr>
          <a:xfrm>
            <a:off x="6142038" y="609600"/>
            <a:ext cx="228600" cy="6248400"/>
          </a:xfrm>
          <a:prstGeom prst="rect">
            <a:avLst/>
          </a:prstGeom>
          <a:solidFill>
            <a:schemeClr val="accent1"/>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9" name="Rectangle 8"/>
          <p:cNvSpPr/>
          <p:nvPr/>
        </p:nvSpPr>
        <p:spPr>
          <a:xfrm>
            <a:off x="6142038" y="0"/>
            <a:ext cx="228600" cy="533400"/>
          </a:xfrm>
          <a:prstGeom prst="rect">
            <a:avLst/>
          </a:prstGeom>
          <a:solidFill>
            <a:schemeClr val="accent2"/>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6" name="Slide Number Placeholder 5"/>
          <p:cNvSpPr>
            <a:spLocks noGrp="1"/>
          </p:cNvSpPr>
          <p:nvPr>
            <p:ph type="sldNum" sz="quarter" idx="12"/>
          </p:nvPr>
        </p:nvSpPr>
        <p:spPr>
          <a:xfrm rot="5400000">
            <a:off x="5989638" y="144462"/>
            <a:ext cx="533400" cy="244476"/>
          </a:xfrm>
        </p:spPr>
        <p:txBody>
          <a:bodyPr/>
          <a:lstStyle/>
          <a:p>
            <a:fld id="{BB8BF56C-FBAA-4B5A-822E-23EC5BE06BBF}"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12648" y="228600"/>
            <a:ext cx="8153400" cy="990600"/>
          </a:xfrm>
        </p:spPr>
        <p:txBody>
          <a:bodyPr/>
          <a:lstStyle/>
          <a:p>
            <a:r>
              <a:rPr kumimoji="0" lang="en-US" smtClean="0"/>
              <a:t>Click to edit Master title style</a:t>
            </a:r>
            <a:endParaRPr kumimoji="0" lang="en-US"/>
          </a:p>
        </p:txBody>
      </p:sp>
      <p:sp>
        <p:nvSpPr>
          <p:cNvPr id="4" name="Date Placeholder 3"/>
          <p:cNvSpPr>
            <a:spLocks noGrp="1"/>
          </p:cNvSpPr>
          <p:nvPr>
            <p:ph type="dt" sz="half" idx="10"/>
          </p:nvPr>
        </p:nvSpPr>
        <p:spPr/>
        <p:txBody>
          <a:bodyPr/>
          <a:lstStyle/>
          <a:p>
            <a:fld id="{1431F155-1682-43BE-8777-4479ABD1BBC9}" type="datetimeFigureOut">
              <a:rPr lang="en-US" smtClean="0"/>
              <a:pPr/>
              <a:t>5/5/2010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lvl1pPr>
              <a:defRPr>
                <a:solidFill>
                  <a:srgbClr val="FFFFFF"/>
                </a:solidFill>
              </a:defRPr>
            </a:lvl1pPr>
          </a:lstStyle>
          <a:p>
            <a:fld id="{BB8BF56C-FBAA-4B5A-822E-23EC5BE06BBF}" type="slidenum">
              <a:rPr lang="en-US" smtClean="0"/>
              <a:pPr/>
              <a:t>‹#›</a:t>
            </a:fld>
            <a:endParaRPr lang="en-US"/>
          </a:p>
        </p:txBody>
      </p:sp>
      <p:sp>
        <p:nvSpPr>
          <p:cNvPr id="8" name="Content Placeholder 7"/>
          <p:cNvSpPr>
            <a:spLocks noGrp="1"/>
          </p:cNvSpPr>
          <p:nvPr>
            <p:ph sz="quarter" idx="1"/>
          </p:nvPr>
        </p:nvSpPr>
        <p:spPr>
          <a:xfrm>
            <a:off x="612648" y="1600200"/>
            <a:ext cx="8153400" cy="44958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371600" y="2743200"/>
            <a:ext cx="7123113" cy="1673225"/>
          </a:xfrm>
        </p:spPr>
        <p:txBody>
          <a:bodyPr anchor="t"/>
          <a:lstStyle>
            <a:lvl1pPr marL="0" indent="0">
              <a:buNone/>
              <a:defRPr sz="280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7" name="Rectangle 6"/>
          <p:cNvSpPr/>
          <p:nvPr/>
        </p:nvSpPr>
        <p:spPr bwMode="white">
          <a:xfrm>
            <a:off x="0" y="1524000"/>
            <a:ext cx="9144000" cy="1143000"/>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0" y="1600200"/>
            <a:ext cx="1295400" cy="990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1371600" y="1600200"/>
            <a:ext cx="7772400" cy="990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1371600" y="1600200"/>
            <a:ext cx="7620000" cy="990600"/>
          </a:xfrm>
        </p:spPr>
        <p:txBody>
          <a:bodyPr/>
          <a:lstStyle>
            <a:lvl1pPr algn="l">
              <a:buNone/>
              <a:defRPr sz="4400" b="0" cap="none">
                <a:solidFill>
                  <a:srgbClr val="FFFFFF"/>
                </a:solidFill>
              </a:defRPr>
            </a:lvl1pPr>
          </a:lstStyle>
          <a:p>
            <a:r>
              <a:rPr kumimoji="0" lang="en-US" smtClean="0"/>
              <a:t>Click to edit Master title style</a:t>
            </a:r>
            <a:endParaRPr kumimoji="0" lang="en-US"/>
          </a:p>
        </p:txBody>
      </p:sp>
      <p:sp>
        <p:nvSpPr>
          <p:cNvPr id="12" name="Date Placeholder 11"/>
          <p:cNvSpPr>
            <a:spLocks noGrp="1"/>
          </p:cNvSpPr>
          <p:nvPr>
            <p:ph type="dt" sz="half" idx="10"/>
          </p:nvPr>
        </p:nvSpPr>
        <p:spPr/>
        <p:txBody>
          <a:bodyPr/>
          <a:lstStyle/>
          <a:p>
            <a:fld id="{1431F155-1682-43BE-8777-4479ABD1BBC9}" type="datetimeFigureOut">
              <a:rPr lang="en-US" smtClean="0"/>
              <a:pPr/>
              <a:t>5/5/2010</a:t>
            </a:fld>
            <a:endParaRPr lang="en-US"/>
          </a:p>
        </p:txBody>
      </p:sp>
      <p:sp>
        <p:nvSpPr>
          <p:cNvPr id="13" name="Slide Number Placeholder 12"/>
          <p:cNvSpPr>
            <a:spLocks noGrp="1"/>
          </p:cNvSpPr>
          <p:nvPr>
            <p:ph type="sldNum" sz="quarter" idx="11"/>
          </p:nvPr>
        </p:nvSpPr>
        <p:spPr>
          <a:xfrm>
            <a:off x="0" y="1752600"/>
            <a:ext cx="1295400" cy="701676"/>
          </a:xfrm>
        </p:spPr>
        <p:txBody>
          <a:bodyPr>
            <a:noAutofit/>
          </a:bodyPr>
          <a:lstStyle>
            <a:lvl1pPr>
              <a:defRPr sz="2400">
                <a:solidFill>
                  <a:srgbClr val="FFFFFF"/>
                </a:solidFill>
              </a:defRPr>
            </a:lvl1pPr>
          </a:lstStyle>
          <a:p>
            <a:fld id="{BB8BF56C-FBAA-4B5A-822E-23EC5BE06BBF}" type="slidenum">
              <a:rPr lang="en-US" smtClean="0"/>
              <a:pPr/>
              <a:t>‹#›</a:t>
            </a:fld>
            <a:endParaRPr lang="en-US"/>
          </a:p>
        </p:txBody>
      </p:sp>
      <p:sp>
        <p:nvSpPr>
          <p:cNvPr id="14" name="Footer Placeholder 13"/>
          <p:cNvSpPr>
            <a:spLocks noGrp="1"/>
          </p:cNvSpPr>
          <p:nvPr>
            <p:ph type="ftr" sz="quarter" idx="12"/>
          </p:nvPr>
        </p:nvSpPr>
        <p:spPr/>
        <p:txBody>
          <a:bodyPr/>
          <a:lstStyle/>
          <a:p>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9" name="Content Placeholder 8"/>
          <p:cNvSpPr>
            <a:spLocks noGrp="1"/>
          </p:cNvSpPr>
          <p:nvPr>
            <p:ph sz="quarter" idx="1"/>
          </p:nvPr>
        </p:nvSpPr>
        <p:spPr>
          <a:xfrm>
            <a:off x="609600" y="1589567"/>
            <a:ext cx="38862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844901" y="1589567"/>
            <a:ext cx="38862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8" name="Date Placeholder 7"/>
          <p:cNvSpPr>
            <a:spLocks noGrp="1"/>
          </p:cNvSpPr>
          <p:nvPr>
            <p:ph type="dt" sz="half" idx="15"/>
          </p:nvPr>
        </p:nvSpPr>
        <p:spPr/>
        <p:txBody>
          <a:bodyPr rtlCol="0"/>
          <a:lstStyle/>
          <a:p>
            <a:fld id="{1431F155-1682-43BE-8777-4479ABD1BBC9}" type="datetimeFigureOut">
              <a:rPr lang="en-US" smtClean="0"/>
              <a:pPr/>
              <a:t>5/5/2010</a:t>
            </a:fld>
            <a:endParaRPr lang="en-US"/>
          </a:p>
        </p:txBody>
      </p:sp>
      <p:sp>
        <p:nvSpPr>
          <p:cNvPr id="10" name="Slide Number Placeholder 9"/>
          <p:cNvSpPr>
            <a:spLocks noGrp="1"/>
          </p:cNvSpPr>
          <p:nvPr>
            <p:ph type="sldNum" sz="quarter" idx="16"/>
          </p:nvPr>
        </p:nvSpPr>
        <p:spPr/>
        <p:txBody>
          <a:bodyPr rtlCol="0"/>
          <a:lstStyle/>
          <a:p>
            <a:fld id="{BB8BF56C-FBAA-4B5A-822E-23EC5BE06BBF}" type="slidenum">
              <a:rPr lang="en-US" smtClean="0"/>
              <a:pPr/>
              <a:t>‹#›</a:t>
            </a:fld>
            <a:endParaRPr lang="en-US"/>
          </a:p>
        </p:txBody>
      </p:sp>
      <p:sp>
        <p:nvSpPr>
          <p:cNvPr id="12" name="Footer Placeholder 11"/>
          <p:cNvSpPr>
            <a:spLocks noGrp="1"/>
          </p:cNvSpPr>
          <p:nvPr>
            <p:ph type="ftr" sz="quarter" idx="17"/>
          </p:nvPr>
        </p:nvSpPr>
        <p:spPr/>
        <p:txBody>
          <a:bodyPr rtlCol="0"/>
          <a:lstStyle/>
          <a:p>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33400" y="273050"/>
            <a:ext cx="8153400" cy="869950"/>
          </a:xfrm>
        </p:spPr>
        <p:txBody>
          <a:bodyPr anchor="ctr"/>
          <a:lstStyle>
            <a:lvl1pPr>
              <a:defRPr/>
            </a:lvl1pPr>
          </a:lstStyle>
          <a:p>
            <a:r>
              <a:rPr kumimoji="0" lang="en-US" smtClean="0"/>
              <a:t>Click to edit Master title style</a:t>
            </a:r>
            <a:endParaRPr kumimoji="0" lang="en-US"/>
          </a:p>
        </p:txBody>
      </p:sp>
      <p:sp>
        <p:nvSpPr>
          <p:cNvPr id="11" name="Content Placeholder 10"/>
          <p:cNvSpPr>
            <a:spLocks noGrp="1"/>
          </p:cNvSpPr>
          <p:nvPr>
            <p:ph sz="quarter" idx="2"/>
          </p:nvPr>
        </p:nvSpPr>
        <p:spPr>
          <a:xfrm>
            <a:off x="609600" y="2438400"/>
            <a:ext cx="3886200" cy="35814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quarter" idx="4"/>
          </p:nvPr>
        </p:nvSpPr>
        <p:spPr>
          <a:xfrm>
            <a:off x="4800600" y="2438400"/>
            <a:ext cx="3886200" cy="35814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0" name="Date Placeholder 9"/>
          <p:cNvSpPr>
            <a:spLocks noGrp="1"/>
          </p:cNvSpPr>
          <p:nvPr>
            <p:ph type="dt" sz="half" idx="15"/>
          </p:nvPr>
        </p:nvSpPr>
        <p:spPr/>
        <p:txBody>
          <a:bodyPr rtlCol="0"/>
          <a:lstStyle/>
          <a:p>
            <a:fld id="{1431F155-1682-43BE-8777-4479ABD1BBC9}" type="datetimeFigureOut">
              <a:rPr lang="en-US" smtClean="0"/>
              <a:pPr/>
              <a:t>5/5/2010</a:t>
            </a:fld>
            <a:endParaRPr lang="en-US"/>
          </a:p>
        </p:txBody>
      </p:sp>
      <p:sp>
        <p:nvSpPr>
          <p:cNvPr id="12" name="Slide Number Placeholder 11"/>
          <p:cNvSpPr>
            <a:spLocks noGrp="1"/>
          </p:cNvSpPr>
          <p:nvPr>
            <p:ph type="sldNum" sz="quarter" idx="16"/>
          </p:nvPr>
        </p:nvSpPr>
        <p:spPr/>
        <p:txBody>
          <a:bodyPr rtlCol="0"/>
          <a:lstStyle/>
          <a:p>
            <a:fld id="{BB8BF56C-FBAA-4B5A-822E-23EC5BE06BBF}" type="slidenum">
              <a:rPr lang="en-US" smtClean="0"/>
              <a:pPr/>
              <a:t>‹#›</a:t>
            </a:fld>
            <a:endParaRPr lang="en-US"/>
          </a:p>
        </p:txBody>
      </p:sp>
      <p:sp>
        <p:nvSpPr>
          <p:cNvPr id="14" name="Footer Placeholder 13"/>
          <p:cNvSpPr>
            <a:spLocks noGrp="1"/>
          </p:cNvSpPr>
          <p:nvPr>
            <p:ph type="ftr" sz="quarter" idx="17"/>
          </p:nvPr>
        </p:nvSpPr>
        <p:spPr/>
        <p:txBody>
          <a:bodyPr rtlCol="0"/>
          <a:lstStyle/>
          <a:p>
            <a:endParaRPr lang="en-US"/>
          </a:p>
        </p:txBody>
      </p:sp>
      <p:sp>
        <p:nvSpPr>
          <p:cNvPr id="16" name="Text Placeholder 15"/>
          <p:cNvSpPr>
            <a:spLocks noGrp="1"/>
          </p:cNvSpPr>
          <p:nvPr>
            <p:ph type="body" sz="quarter" idx="1"/>
          </p:nvPr>
        </p:nvSpPr>
        <p:spPr>
          <a:xfrm>
            <a:off x="609600" y="1752600"/>
            <a:ext cx="3886200" cy="640080"/>
          </a:xfrm>
          <a:solidFill>
            <a:schemeClr val="accent2"/>
          </a:solidFill>
        </p:spPr>
        <p:txBody>
          <a:bodyPr rtlCol="0" anchor="ct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
        <p:nvSpPr>
          <p:cNvPr id="15" name="Text Placeholder 14"/>
          <p:cNvSpPr>
            <a:spLocks noGrp="1"/>
          </p:cNvSpPr>
          <p:nvPr>
            <p:ph type="body" sz="quarter" idx="3"/>
          </p:nvPr>
        </p:nvSpPr>
        <p:spPr>
          <a:xfrm>
            <a:off x="4800600" y="1752600"/>
            <a:ext cx="3886200" cy="640080"/>
          </a:xfrm>
          <a:solidFill>
            <a:schemeClr val="accent4"/>
          </a:solidFill>
        </p:spPr>
        <p:txBody>
          <a:bodyPr rtlCol="0" anchor="ct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1431F155-1682-43BE-8777-4479ABD1BBC9}" type="datetimeFigureOut">
              <a:rPr lang="en-US" smtClean="0"/>
              <a:pPr/>
              <a:t>5/5/2010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lvl1pPr>
              <a:defRPr>
                <a:solidFill>
                  <a:srgbClr val="FFFFFF"/>
                </a:solidFill>
              </a:defRPr>
            </a:lvl1pPr>
          </a:lstStyle>
          <a:p>
            <a:fld id="{BB8BF56C-FBAA-4B5A-822E-23EC5BE06BBF}"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431F155-1682-43BE-8777-4479ABD1BBC9}" type="datetimeFigureOut">
              <a:rPr lang="en-US" smtClean="0"/>
              <a:pPr/>
              <a:t>5/5/2010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a:xfrm>
            <a:off x="0" y="6248400"/>
            <a:ext cx="533400" cy="381000"/>
          </a:xfrm>
        </p:spPr>
        <p:txBody>
          <a:bodyPr/>
          <a:lstStyle>
            <a:lvl1pPr>
              <a:defRPr>
                <a:solidFill>
                  <a:schemeClr val="tx2"/>
                </a:solidFill>
              </a:defRPr>
            </a:lvl1pPr>
          </a:lstStyle>
          <a:p>
            <a:fld id="{BB8BF56C-FBAA-4B5A-822E-23EC5BE06BBF}"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3050"/>
            <a:ext cx="8077200" cy="869950"/>
          </a:xfrm>
        </p:spPr>
        <p:txBody>
          <a:bodyPr anchor="ctr"/>
          <a:lstStyle>
            <a:lvl1pPr algn="l">
              <a:buNone/>
              <a:defRPr sz="4400" b="0"/>
            </a:lvl1p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fld id="{1431F155-1682-43BE-8777-4479ABD1BBC9}" type="datetimeFigureOut">
              <a:rPr lang="en-US" smtClean="0"/>
              <a:pPr/>
              <a:t>5/5/2010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lvl1pPr>
              <a:defRPr>
                <a:solidFill>
                  <a:srgbClr val="FFFFFF"/>
                </a:solidFill>
              </a:defRPr>
            </a:lvl1pPr>
          </a:lstStyle>
          <a:p>
            <a:fld id="{BB8BF56C-FBAA-4B5A-822E-23EC5BE06BBF}" type="slidenum">
              <a:rPr lang="en-US" smtClean="0"/>
              <a:pPr/>
              <a:t>‹#›</a:t>
            </a:fld>
            <a:endParaRPr lang="en-US"/>
          </a:p>
        </p:txBody>
      </p:sp>
      <p:sp>
        <p:nvSpPr>
          <p:cNvPr id="3" name="Text Placeholder 2"/>
          <p:cNvSpPr>
            <a:spLocks noGrp="1"/>
          </p:cNvSpPr>
          <p:nvPr>
            <p:ph type="body" idx="2"/>
          </p:nvPr>
        </p:nvSpPr>
        <p:spPr>
          <a:xfrm>
            <a:off x="609600" y="1752600"/>
            <a:ext cx="1600200" cy="4343400"/>
          </a:xfrm>
          <a:ln w="50800" cap="sq" cmpd="dbl" algn="ctr">
            <a:solidFill>
              <a:schemeClr val="accent2"/>
            </a:solidFill>
            <a:prstDash val="solid"/>
            <a:miter lim="800000"/>
          </a:ln>
          <a:effectLst/>
        </p:spPr>
        <p:style>
          <a:lnRef idx="3">
            <a:schemeClr val="lt1"/>
          </a:lnRef>
          <a:fillRef idx="1">
            <a:schemeClr val="accent2"/>
          </a:fillRef>
          <a:effectRef idx="1">
            <a:schemeClr val="accent2"/>
          </a:effectRef>
          <a:fontRef idx="minor">
            <a:schemeClr val="lt1"/>
          </a:fontRef>
        </p:style>
        <p:txBody>
          <a:bodyPr lIns="137160" tIns="182880" rIns="137160" bIns="91440"/>
          <a:lstStyle>
            <a:lvl1pPr marL="0" indent="0">
              <a:spcAft>
                <a:spcPts val="1000"/>
              </a:spcAft>
              <a:buNone/>
              <a:defRPr sz="18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9" name="Content Placeholder 8"/>
          <p:cNvSpPr>
            <a:spLocks noGrp="1"/>
          </p:cNvSpPr>
          <p:nvPr>
            <p:ph sz="quarter" idx="1"/>
          </p:nvPr>
        </p:nvSpPr>
        <p:spPr>
          <a:xfrm>
            <a:off x="2362200" y="1752600"/>
            <a:ext cx="6400800" cy="44196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3">
        <a:schemeClr val="bg2"/>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600200" y="5486400"/>
            <a:ext cx="7315200" cy="685800"/>
          </a:xfrm>
        </p:spPr>
        <p:txBody>
          <a:bodyPr/>
          <a:lstStyle>
            <a:lvl1pPr marL="0" indent="0">
              <a:buFontTx/>
              <a:buNone/>
              <a:defRPr sz="17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8" name="Rectangle 7"/>
          <p:cNvSpPr/>
          <p:nvPr/>
        </p:nvSpPr>
        <p:spPr bwMode="white">
          <a:xfrm>
            <a:off x="-9144" y="4572000"/>
            <a:ext cx="9144000" cy="886968"/>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9144" y="4663440"/>
            <a:ext cx="1463040" cy="71323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1545336" y="4654296"/>
            <a:ext cx="7598664" cy="713232"/>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1600200" y="4648200"/>
            <a:ext cx="7315200" cy="685800"/>
          </a:xfrm>
        </p:spPr>
        <p:txBody>
          <a:bodyPr anchor="ctr"/>
          <a:lstStyle>
            <a:lvl1pPr algn="l">
              <a:buNone/>
              <a:defRPr sz="2800" b="0">
                <a:solidFill>
                  <a:srgbClr val="FFFFFF"/>
                </a:solidFill>
              </a:defRPr>
            </a:lvl1pPr>
          </a:lstStyle>
          <a:p>
            <a:r>
              <a:rPr kumimoji="0" lang="en-US" smtClean="0"/>
              <a:t>Click to edit Master title style</a:t>
            </a:r>
            <a:endParaRPr kumimoji="0" lang="en-US"/>
          </a:p>
        </p:txBody>
      </p:sp>
      <p:sp>
        <p:nvSpPr>
          <p:cNvPr id="11" name="Rectangle 10"/>
          <p:cNvSpPr/>
          <p:nvPr/>
        </p:nvSpPr>
        <p:spPr bwMode="white">
          <a:xfrm>
            <a:off x="1447800" y="0"/>
            <a:ext cx="100584" cy="6867144"/>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Date Placeholder 11"/>
          <p:cNvSpPr>
            <a:spLocks noGrp="1"/>
          </p:cNvSpPr>
          <p:nvPr>
            <p:ph type="dt" sz="half" idx="10"/>
          </p:nvPr>
        </p:nvSpPr>
        <p:spPr>
          <a:xfrm>
            <a:off x="6248400" y="6248400"/>
            <a:ext cx="2667000" cy="365125"/>
          </a:xfrm>
        </p:spPr>
        <p:txBody>
          <a:bodyPr rtlCol="0"/>
          <a:lstStyle/>
          <a:p>
            <a:fld id="{1431F155-1682-43BE-8777-4479ABD1BBC9}" type="datetimeFigureOut">
              <a:rPr lang="en-US" smtClean="0"/>
              <a:pPr/>
              <a:t>5/5/2010</a:t>
            </a:fld>
            <a:endParaRPr lang="en-US"/>
          </a:p>
        </p:txBody>
      </p:sp>
      <p:sp>
        <p:nvSpPr>
          <p:cNvPr id="13" name="Slide Number Placeholder 12"/>
          <p:cNvSpPr>
            <a:spLocks noGrp="1"/>
          </p:cNvSpPr>
          <p:nvPr>
            <p:ph type="sldNum" sz="quarter" idx="11"/>
          </p:nvPr>
        </p:nvSpPr>
        <p:spPr>
          <a:xfrm>
            <a:off x="0" y="4667249"/>
            <a:ext cx="1447800" cy="663578"/>
          </a:xfrm>
        </p:spPr>
        <p:txBody>
          <a:bodyPr rtlCol="0"/>
          <a:lstStyle>
            <a:lvl1pPr>
              <a:defRPr sz="2800"/>
            </a:lvl1pPr>
          </a:lstStyle>
          <a:p>
            <a:fld id="{BB8BF56C-FBAA-4B5A-822E-23EC5BE06BBF}" type="slidenum">
              <a:rPr lang="en-US" smtClean="0"/>
              <a:pPr/>
              <a:t>‹#›</a:t>
            </a:fld>
            <a:endParaRPr lang="en-US"/>
          </a:p>
        </p:txBody>
      </p:sp>
      <p:sp>
        <p:nvSpPr>
          <p:cNvPr id="14" name="Footer Placeholder 13"/>
          <p:cNvSpPr>
            <a:spLocks noGrp="1"/>
          </p:cNvSpPr>
          <p:nvPr>
            <p:ph type="ftr" sz="quarter" idx="12"/>
          </p:nvPr>
        </p:nvSpPr>
        <p:spPr>
          <a:xfrm>
            <a:off x="1600200" y="6248206"/>
            <a:ext cx="4572000" cy="365125"/>
          </a:xfrm>
        </p:spPr>
        <p:txBody>
          <a:bodyPr rtlCol="0"/>
          <a:lstStyle/>
          <a:p>
            <a:endParaRPr lang="en-US"/>
          </a:p>
        </p:txBody>
      </p:sp>
      <p:sp>
        <p:nvSpPr>
          <p:cNvPr id="3" name="Picture Placeholder 2"/>
          <p:cNvSpPr>
            <a:spLocks noGrp="1"/>
          </p:cNvSpPr>
          <p:nvPr>
            <p:ph type="pic" idx="1"/>
          </p:nvPr>
        </p:nvSpPr>
        <p:spPr>
          <a:xfrm>
            <a:off x="1560576" y="0"/>
            <a:ext cx="7583424" cy="4568952"/>
          </a:xfrm>
          <a:solidFill>
            <a:schemeClr val="accent1">
              <a:tint val="40000"/>
            </a:schemeClr>
          </a:solidFill>
          <a:ln>
            <a:noFill/>
          </a:ln>
        </p:spPr>
        <p:txBody>
          <a:bodyPr/>
          <a:lstStyle>
            <a:lvl1pPr marL="0" indent="0">
              <a:buNone/>
              <a:defRPr sz="3200"/>
            </a:lvl1pPr>
          </a:lstStyle>
          <a:p>
            <a:r>
              <a:rPr kumimoji="0" lang="en-US" smtClean="0"/>
              <a:t>Click icon to add picture</a:t>
            </a:r>
            <a:endParaRPr kumimoji="0" lang="en-US" dirty="0"/>
          </a:p>
        </p:txBody>
      </p:sp>
    </p:spTree>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609600" y="228600"/>
            <a:ext cx="8153400" cy="990600"/>
          </a:xfrm>
          <a:prstGeom prst="rect">
            <a:avLst/>
          </a:prstGeom>
        </p:spPr>
        <p:txBody>
          <a:bodyPr vert="horz" anchor="ctr">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612648" y="1600200"/>
            <a:ext cx="8153400" cy="452628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6096000" y="6248400"/>
            <a:ext cx="2667000" cy="365125"/>
          </a:xfrm>
          <a:prstGeom prst="rect">
            <a:avLst/>
          </a:prstGeom>
        </p:spPr>
        <p:txBody>
          <a:bodyPr vert="horz" anchor="ctr" anchorCtr="0"/>
          <a:lstStyle>
            <a:lvl1pPr algn="l" eaLnBrk="1" latinLnBrk="0" hangingPunct="1">
              <a:defRPr kumimoji="0" sz="1400">
                <a:solidFill>
                  <a:schemeClr val="tx2"/>
                </a:solidFill>
              </a:defRPr>
            </a:lvl1pPr>
          </a:lstStyle>
          <a:p>
            <a:fld id="{1431F155-1682-43BE-8777-4479ABD1BBC9}" type="datetimeFigureOut">
              <a:rPr lang="en-US" smtClean="0"/>
              <a:pPr/>
              <a:t>5/5/2010</a:t>
            </a:fld>
            <a:endParaRPr lang="en-US"/>
          </a:p>
        </p:txBody>
      </p:sp>
      <p:sp>
        <p:nvSpPr>
          <p:cNvPr id="3" name="Footer Placeholder 2"/>
          <p:cNvSpPr>
            <a:spLocks noGrp="1"/>
          </p:cNvSpPr>
          <p:nvPr>
            <p:ph type="ftr" sz="quarter" idx="3"/>
          </p:nvPr>
        </p:nvSpPr>
        <p:spPr>
          <a:xfrm>
            <a:off x="609600" y="6248206"/>
            <a:ext cx="5421083" cy="365125"/>
          </a:xfrm>
          <a:prstGeom prst="rect">
            <a:avLst/>
          </a:prstGeom>
        </p:spPr>
        <p:txBody>
          <a:bodyPr vert="horz" anchor="ctr"/>
          <a:lstStyle>
            <a:lvl1pPr algn="r" eaLnBrk="1" latinLnBrk="0" hangingPunct="1">
              <a:defRPr kumimoji="0" sz="1400">
                <a:solidFill>
                  <a:schemeClr val="tx2"/>
                </a:solidFill>
              </a:defRPr>
            </a:lvl1pPr>
          </a:lstStyle>
          <a:p>
            <a:endParaRPr lang="en-US"/>
          </a:p>
        </p:txBody>
      </p:sp>
      <p:sp>
        <p:nvSpPr>
          <p:cNvPr id="7" name="Rectangle 6"/>
          <p:cNvSpPr/>
          <p:nvPr/>
        </p:nvSpPr>
        <p:spPr bwMode="white">
          <a:xfrm>
            <a:off x="0" y="1234440"/>
            <a:ext cx="9144000" cy="320040"/>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0" y="1280160"/>
            <a:ext cx="533400" cy="228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590550" y="1280160"/>
            <a:ext cx="8553450" cy="228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3" name="Slide Number Placeholder 22"/>
          <p:cNvSpPr>
            <a:spLocks noGrp="1"/>
          </p:cNvSpPr>
          <p:nvPr>
            <p:ph type="sldNum" sz="quarter" idx="4"/>
          </p:nvPr>
        </p:nvSpPr>
        <p:spPr>
          <a:xfrm>
            <a:off x="0" y="1272222"/>
            <a:ext cx="533400" cy="244476"/>
          </a:xfrm>
          <a:prstGeom prst="rect">
            <a:avLst/>
          </a:prstGeom>
        </p:spPr>
        <p:txBody>
          <a:bodyPr vert="horz" anchor="ctr" anchorCtr="0">
            <a:normAutofit/>
          </a:bodyPr>
          <a:lstStyle>
            <a:lvl1pPr algn="ctr" eaLnBrk="1" latinLnBrk="0" hangingPunct="1">
              <a:defRPr kumimoji="0" sz="1400" b="1">
                <a:solidFill>
                  <a:srgbClr val="FFFFFF"/>
                </a:solidFill>
              </a:defRPr>
            </a:lvl1pPr>
          </a:lstStyle>
          <a:p>
            <a:fld id="{BB8BF56C-FBAA-4B5A-822E-23EC5BE06BBF}"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rtl="0" eaLnBrk="1" latinLnBrk="0" hangingPunct="1">
        <a:spcBef>
          <a:spcPct val="0"/>
        </a:spcBef>
        <a:buNone/>
        <a:defRPr kumimoji="0" sz="4400" kern="1200">
          <a:solidFill>
            <a:schemeClr val="tx2"/>
          </a:solidFill>
          <a:latin typeface="+mj-lt"/>
          <a:ea typeface="+mj-ea"/>
          <a:cs typeface="+mj-cs"/>
        </a:defRPr>
      </a:lvl1pPr>
    </p:titleStyle>
    <p:bodyStyle>
      <a:lvl1pPr marL="320040" indent="-320040" algn="l" rtl="0" eaLnBrk="1" latinLnBrk="0" hangingPunct="1">
        <a:spcBef>
          <a:spcPts val="700"/>
        </a:spcBef>
        <a:buClr>
          <a:schemeClr val="accent2"/>
        </a:buClr>
        <a:buSzPct val="60000"/>
        <a:buFont typeface="Wingdings"/>
        <a:buChar char=""/>
        <a:defRPr kumimoji="0" sz="2900" kern="1200">
          <a:solidFill>
            <a:schemeClr val="tx1"/>
          </a:solidFill>
          <a:latin typeface="+mn-lt"/>
          <a:ea typeface="+mn-ea"/>
          <a:cs typeface="+mn-cs"/>
        </a:defRPr>
      </a:lvl1pPr>
      <a:lvl2pPr marL="640080" indent="-274320" algn="l" rtl="0" eaLnBrk="1" latinLnBrk="0" hangingPunct="1">
        <a:spcBef>
          <a:spcPts val="550"/>
        </a:spcBef>
        <a:buClr>
          <a:schemeClr val="accent1"/>
        </a:buClr>
        <a:buSzPct val="70000"/>
        <a:buFont typeface="Wingdings 2"/>
        <a:buChar char=""/>
        <a:defRPr kumimoji="0" sz="2600" kern="1200">
          <a:solidFill>
            <a:schemeClr val="tx1"/>
          </a:solidFill>
          <a:latin typeface="+mn-lt"/>
          <a:ea typeface="+mn-ea"/>
          <a:cs typeface="+mn-cs"/>
        </a:defRPr>
      </a:lvl2pPr>
      <a:lvl3pPr marL="914400" indent="-228600" algn="l" rtl="0" eaLnBrk="1" latinLnBrk="0" hangingPunct="1">
        <a:spcBef>
          <a:spcPts val="500"/>
        </a:spcBef>
        <a:buClr>
          <a:schemeClr val="accent2"/>
        </a:buClr>
        <a:buSzPct val="75000"/>
        <a:buFont typeface="Wingdings"/>
        <a:buChar char=""/>
        <a:defRPr kumimoji="0" sz="2300" kern="1200">
          <a:solidFill>
            <a:schemeClr val="tx1"/>
          </a:solidFill>
          <a:latin typeface="+mn-lt"/>
          <a:ea typeface="+mn-ea"/>
          <a:cs typeface="+mn-cs"/>
        </a:defRPr>
      </a:lvl3pPr>
      <a:lvl4pPr marL="1371600" indent="-228600" algn="l" rtl="0" eaLnBrk="1" latinLnBrk="0" hangingPunct="1">
        <a:spcBef>
          <a:spcPts val="400"/>
        </a:spcBef>
        <a:buClr>
          <a:schemeClr val="accent3"/>
        </a:buClr>
        <a:buSzPct val="75000"/>
        <a:buFont typeface="Wingdings"/>
        <a:buChar char=""/>
        <a:defRPr kumimoji="0" sz="2000" kern="1200">
          <a:solidFill>
            <a:schemeClr val="tx1"/>
          </a:solidFill>
          <a:latin typeface="+mn-lt"/>
          <a:ea typeface="+mn-ea"/>
          <a:cs typeface="+mn-cs"/>
        </a:defRPr>
      </a:lvl4pPr>
      <a:lvl5pPr marL="1828800" indent="-228600" algn="l" rtl="0" eaLnBrk="1" latinLnBrk="0" hangingPunct="1">
        <a:spcBef>
          <a:spcPts val="400"/>
        </a:spcBef>
        <a:buClr>
          <a:schemeClr val="accent4"/>
        </a:buClr>
        <a:buSzPct val="65000"/>
        <a:buFont typeface="Wingdings"/>
        <a:buChar char=""/>
        <a:defRPr kumimoji="0" sz="2000" kern="1200">
          <a:solidFill>
            <a:schemeClr val="tx1"/>
          </a:solidFill>
          <a:latin typeface="+mn-lt"/>
          <a:ea typeface="+mn-ea"/>
          <a:cs typeface="+mn-cs"/>
        </a:defRPr>
      </a:lvl5pPr>
      <a:lvl6pPr marL="2103120" indent="-228600" algn="l" rtl="0" eaLnBrk="1" latinLnBrk="0" hangingPunct="1">
        <a:spcBef>
          <a:spcPct val="20000"/>
        </a:spcBef>
        <a:buClr>
          <a:schemeClr val="accent1"/>
        </a:buClr>
        <a:buFont typeface="Wingdings"/>
        <a:buChar char="§"/>
        <a:defRPr kumimoji="0" sz="1800" kern="1200" baseline="0">
          <a:solidFill>
            <a:schemeClr val="tx1"/>
          </a:solidFill>
          <a:latin typeface="+mn-lt"/>
          <a:ea typeface="+mn-ea"/>
          <a:cs typeface="+mn-cs"/>
        </a:defRPr>
      </a:lvl6pPr>
      <a:lvl7pPr marL="2377440" indent="-228600" algn="l" rtl="0" eaLnBrk="1" latinLnBrk="0" hangingPunct="1">
        <a:spcBef>
          <a:spcPct val="20000"/>
        </a:spcBef>
        <a:buClr>
          <a:schemeClr val="accent2"/>
        </a:buClr>
        <a:buFont typeface="Wingdings"/>
        <a:buChar char="§"/>
        <a:defRPr kumimoji="0" sz="1800" kern="1200" baseline="0">
          <a:solidFill>
            <a:schemeClr val="tx1"/>
          </a:solidFill>
          <a:latin typeface="+mn-lt"/>
          <a:ea typeface="+mn-ea"/>
          <a:cs typeface="+mn-cs"/>
        </a:defRPr>
      </a:lvl7pPr>
      <a:lvl8pPr marL="2651760" indent="-228600" algn="l" rtl="0" eaLnBrk="1" latinLnBrk="0" hangingPunct="1">
        <a:spcBef>
          <a:spcPct val="20000"/>
        </a:spcBef>
        <a:buClr>
          <a:schemeClr val="accent3"/>
        </a:buClr>
        <a:buFont typeface="Wingdings"/>
        <a:buChar char="§"/>
        <a:defRPr kumimoji="0" sz="1800" kern="1200" baseline="0">
          <a:solidFill>
            <a:schemeClr val="tx1"/>
          </a:solidFill>
          <a:latin typeface="+mn-lt"/>
          <a:ea typeface="+mn-ea"/>
          <a:cs typeface="+mn-cs"/>
        </a:defRPr>
      </a:lvl8pPr>
      <a:lvl9pPr marL="2926080" indent="-228600" algn="l" rtl="0" eaLnBrk="1" latinLnBrk="0" hangingPunct="1">
        <a:spcBef>
          <a:spcPct val="20000"/>
        </a:spcBef>
        <a:buClr>
          <a:schemeClr val="accent4"/>
        </a:buClr>
        <a:buFont typeface="Wingdings"/>
        <a:buChar char="§"/>
        <a:defRPr kumimoji="0" sz="18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Coaster Countdown!</a:t>
            </a:r>
            <a:endParaRPr lang="en-US" dirty="0"/>
          </a:p>
        </p:txBody>
      </p:sp>
      <p:sp>
        <p:nvSpPr>
          <p:cNvPr id="9" name="Text Placeholder 8"/>
          <p:cNvSpPr>
            <a:spLocks noGrp="1"/>
          </p:cNvSpPr>
          <p:nvPr>
            <p:ph type="subTitle" idx="1"/>
          </p:nvPr>
        </p:nvSpPr>
        <p:spPr/>
        <p:txBody>
          <a:bodyPr/>
          <a:lstStyle/>
          <a:p>
            <a:r>
              <a:rPr lang="en-US" dirty="0" smtClean="0"/>
              <a:t>Fascination Entertainment Group</a:t>
            </a:r>
            <a:endParaRPr lang="en-US" dirty="0"/>
          </a:p>
        </p:txBody>
      </p:sp>
    </p:spTree>
  </p:cSld>
  <p:clrMapOvr>
    <a:overrideClrMapping bg1="dk1" tx1="lt1" bg2="dk2" tx2="lt2" accent1="accent1" accent2="accent2" accent3="accent3" accent4="accent4" accent5="accent5" accent6="accent6" hlink="hlink" folHlink="folHlink"/>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Launch Time!</a:t>
            </a:r>
            <a:endParaRPr lang="en-US" dirty="0"/>
          </a:p>
        </p:txBody>
      </p:sp>
      <p:sp>
        <p:nvSpPr>
          <p:cNvPr id="3" name="Content Placeholder 2"/>
          <p:cNvSpPr>
            <a:spLocks noGrp="1"/>
          </p:cNvSpPr>
          <p:nvPr>
            <p:ph sz="quarter" idx="1"/>
          </p:nvPr>
        </p:nvSpPr>
        <p:spPr/>
        <p:txBody>
          <a:bodyPr>
            <a:normAutofit/>
          </a:bodyPr>
          <a:lstStyle/>
          <a:p>
            <a:r>
              <a:rPr lang="en-US" sz="2800" dirty="0" smtClean="0"/>
              <a:t>To continually offer new and thrilling attractions, Fascination Entertainment Group will introduce several new roller coasters next year. These attractions are rated by their height, drop, length, speed, angle of descent, number of inversions, and air time.</a:t>
            </a:r>
            <a:endParaRPr lang="en-US" sz="2800"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pPr algn="ctr"/>
            <a:r>
              <a:rPr lang="en-US" dirty="0" smtClean="0"/>
              <a:t>New Coasters for 2016</a:t>
            </a:r>
            <a:endParaRPr lang="en-US" dirty="0"/>
          </a:p>
        </p:txBody>
      </p:sp>
      <p:sp>
        <p:nvSpPr>
          <p:cNvPr id="3" name="Content Placeholder 2"/>
          <p:cNvSpPr>
            <a:spLocks noGrp="1"/>
          </p:cNvSpPr>
          <p:nvPr>
            <p:ph sz="quarter" idx="1"/>
          </p:nvPr>
        </p:nvSpPr>
        <p:spPr>
          <a:xfrm>
            <a:off x="152400" y="1589567"/>
            <a:ext cx="4876800" cy="4811233"/>
          </a:xfrm>
        </p:spPr>
        <p:txBody>
          <a:bodyPr>
            <a:noAutofit/>
          </a:bodyPr>
          <a:lstStyle/>
          <a:p>
            <a:pPr marL="457200" indent="-457200">
              <a:buSzPct val="100000"/>
            </a:pPr>
            <a:r>
              <a:rPr lang="en-US" sz="2000" dirty="0" smtClean="0"/>
              <a:t>Intensity</a:t>
            </a:r>
          </a:p>
          <a:p>
            <a:pPr lvl="1">
              <a:buClr>
                <a:schemeClr val="accent2"/>
              </a:buClr>
              <a:buFont typeface="Courier New" pitchFamily="49" charset="0"/>
              <a:buChar char="o"/>
            </a:pPr>
            <a:r>
              <a:rPr lang="en-US" sz="2000" dirty="0" smtClean="0"/>
              <a:t>2,933 foot steel coaster</a:t>
            </a:r>
          </a:p>
          <a:p>
            <a:pPr lvl="1">
              <a:buClr>
                <a:schemeClr val="accent2"/>
              </a:buClr>
              <a:buFont typeface="Courier New" pitchFamily="49" charset="0"/>
              <a:buChar char="o"/>
            </a:pPr>
            <a:r>
              <a:rPr lang="en-US" sz="2000" dirty="0" smtClean="0"/>
              <a:t>Scheduled for completion in March </a:t>
            </a:r>
          </a:p>
          <a:p>
            <a:pPr lvl="1">
              <a:buClr>
                <a:schemeClr val="accent2"/>
              </a:buClr>
              <a:buFont typeface="Courier New" pitchFamily="49" charset="0"/>
              <a:buChar char="o"/>
            </a:pPr>
            <a:r>
              <a:rPr lang="en-US" sz="2000" dirty="0" smtClean="0"/>
              <a:t>Merrillville Park</a:t>
            </a:r>
          </a:p>
          <a:p>
            <a:pPr marL="457200" indent="-457200">
              <a:buSzPct val="100000"/>
            </a:pPr>
            <a:r>
              <a:rPr lang="en-US" sz="2000" dirty="0" smtClean="0"/>
              <a:t>Hang Time</a:t>
            </a:r>
          </a:p>
          <a:p>
            <a:pPr lvl="1">
              <a:buClr>
                <a:schemeClr val="accent2"/>
              </a:buClr>
              <a:buFont typeface="Courier New" pitchFamily="49" charset="0"/>
              <a:buChar char="o"/>
            </a:pPr>
            <a:r>
              <a:rPr lang="en-US" sz="2000" dirty="0" smtClean="0"/>
              <a:t>7,438 foot steel coaster</a:t>
            </a:r>
          </a:p>
          <a:p>
            <a:pPr lvl="1">
              <a:buClr>
                <a:schemeClr val="accent2"/>
              </a:buClr>
              <a:buFont typeface="Courier New" pitchFamily="49" charset="0"/>
              <a:buChar char="o"/>
            </a:pPr>
            <a:r>
              <a:rPr lang="en-US" sz="2000" dirty="0" smtClean="0"/>
              <a:t>Scheduled for completion in May </a:t>
            </a:r>
          </a:p>
          <a:p>
            <a:pPr lvl="1">
              <a:buClr>
                <a:schemeClr val="accent2"/>
              </a:buClr>
              <a:buFont typeface="Courier New" pitchFamily="49" charset="0"/>
              <a:buChar char="o"/>
            </a:pPr>
            <a:r>
              <a:rPr lang="en-US" sz="2000" dirty="0" smtClean="0"/>
              <a:t>Montreal Park</a:t>
            </a:r>
          </a:p>
          <a:p>
            <a:pPr marL="457200" indent="-457200">
              <a:buSzPct val="100000"/>
            </a:pPr>
            <a:r>
              <a:rPr lang="en-US" sz="2000" dirty="0" smtClean="0"/>
              <a:t>Last Chance</a:t>
            </a:r>
          </a:p>
          <a:p>
            <a:pPr lvl="1">
              <a:buClr>
                <a:schemeClr val="accent2"/>
              </a:buClr>
              <a:buFont typeface="Courier New" pitchFamily="49" charset="0"/>
              <a:buChar char="o"/>
            </a:pPr>
            <a:r>
              <a:rPr lang="en-US" sz="2000" dirty="0" smtClean="0"/>
              <a:t>4,564 foot steel coaster</a:t>
            </a:r>
          </a:p>
          <a:p>
            <a:pPr lvl="1">
              <a:buClr>
                <a:schemeClr val="accent2"/>
              </a:buClr>
              <a:buFont typeface="Courier New" pitchFamily="49" charset="0"/>
              <a:buChar char="o"/>
            </a:pPr>
            <a:r>
              <a:rPr lang="en-US" sz="2000" dirty="0" smtClean="0"/>
              <a:t>Scheduled for completion in July </a:t>
            </a:r>
          </a:p>
          <a:p>
            <a:pPr lvl="1">
              <a:buClr>
                <a:schemeClr val="accent2"/>
              </a:buClr>
              <a:buFont typeface="Courier New" pitchFamily="49" charset="0"/>
              <a:buChar char="o"/>
            </a:pPr>
            <a:r>
              <a:rPr lang="en-US" sz="2000" dirty="0" smtClean="0"/>
              <a:t>Atlanta Park</a:t>
            </a:r>
          </a:p>
        </p:txBody>
      </p:sp>
      <p:sp>
        <p:nvSpPr>
          <p:cNvPr id="5" name="Content Placeholder 4"/>
          <p:cNvSpPr>
            <a:spLocks noGrp="1"/>
          </p:cNvSpPr>
          <p:nvPr>
            <p:ph sz="quarter" idx="2"/>
          </p:nvPr>
        </p:nvSpPr>
        <p:spPr>
          <a:xfrm>
            <a:off x="5105400" y="1589567"/>
            <a:ext cx="3886200" cy="4572000"/>
          </a:xfrm>
        </p:spPr>
        <p:txBody>
          <a:bodyPr/>
          <a:lstStyle/>
          <a:p>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tx2">
            <a:lumMod val="50000"/>
          </a:schemeClr>
        </a:solidFill>
        <a:effectLst/>
      </p:bgPr>
    </p:bg>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r>
              <a:rPr lang="en-US" dirty="0" smtClean="0"/>
              <a:t>Hold Your Breath!</a:t>
            </a:r>
            <a:endParaRPr lang="en-US"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Media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Median">
      <a:majorFont>
        <a:latin typeface="Tw Cen MT"/>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w Cen MT"/>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Median">
      <a:fillStyleLst>
        <a:solidFill>
          <a:schemeClr val="phClr"/>
        </a:solidFill>
        <a:solidFill>
          <a:schemeClr val="phClr">
            <a:tint val="50000"/>
          </a:schemeClr>
        </a:solidFill>
        <a:solidFill>
          <a:schemeClr val="phClr"/>
        </a:solidFill>
      </a:fillStyleLst>
      <a:lnStyleLst>
        <a:ln w="10000" cap="flat" cmpd="sng" algn="ctr">
          <a:solidFill>
            <a:schemeClr val="phClr"/>
          </a:solidFill>
          <a:prstDash val="solid"/>
        </a:ln>
        <a:ln w="19050" cap="flat" cmpd="sng" algn="ctr">
          <a:solidFill>
            <a:schemeClr val="phClr"/>
          </a:solidFill>
          <a:prstDash val="solid"/>
        </a:ln>
        <a:ln w="47625" cap="flat" cmpd="dbl" algn="ctr">
          <a:solidFill>
            <a:schemeClr val="phClr"/>
          </a:solidFill>
          <a:prstDash val="solid"/>
        </a:ln>
      </a:lnStyleLst>
      <a:effectStyleLst>
        <a:effectStyle>
          <a:effectLst>
            <a:outerShdw blurRad="38100" dist="30000" dir="5400000" rotWithShape="0">
              <a:srgbClr val="000000">
                <a:alpha val="45000"/>
              </a:srgbClr>
            </a:outerShdw>
          </a:effectLst>
        </a:effectStyle>
        <a:effectStyle>
          <a:effectLst>
            <a:outerShdw blurRad="38100" dist="30000" dir="5400000" rotWithShape="0">
              <a:srgbClr val="000000">
                <a:alpha val="45000"/>
              </a:srgbClr>
            </a:outerShdw>
          </a:effectLst>
        </a:effectStyle>
        <a:effectStyle>
          <a:effectLst>
            <a:outerShdw blurRad="38100" dist="25400" dir="5400000" rotWithShape="0">
              <a:srgbClr val="000000">
                <a:alpha val="35000"/>
              </a:srgbClr>
            </a:outerShdw>
          </a:effectLst>
          <a:scene3d>
            <a:camera prst="isometricTopDown" fov="0">
              <a:rot lat="0" lon="0" rev="0"/>
            </a:camera>
            <a:lightRig rig="balanced" dir="t">
              <a:rot lat="0" lon="0" rev="13800000"/>
            </a:lightRig>
          </a:scene3d>
          <a:sp3d extrusionH="12700" prstMaterial="plastic">
            <a:bevelT w="38100" h="25400" prst="softRound"/>
            <a:contourClr>
              <a:schemeClr val="phClr"/>
            </a:contourClr>
          </a:sp3d>
        </a:effectStyle>
      </a:effectStyleLst>
      <a:bgFillStyleLst>
        <a:solidFill>
          <a:schemeClr val="phClr"/>
        </a:solidFill>
        <a:blipFill>
          <a:blip xmlns:r="http://schemas.openxmlformats.org/officeDocument/2006/relationships" r:embed="rId1">
            <a:duotone>
              <a:schemeClr val="phClr">
                <a:shade val="90000"/>
                <a:satMod val="140000"/>
              </a:schemeClr>
              <a:schemeClr val="phClr">
                <a:satMod val="120000"/>
              </a:schemeClr>
            </a:duotone>
          </a:blip>
          <a:tile tx="0" ty="0" sx="100000" sy="100000" flip="none" algn="tl"/>
        </a:blipFill>
        <a:blipFill>
          <a:blip xmlns:r="http://schemas.openxmlformats.org/officeDocument/2006/relationships" r:embed="rId2">
            <a:duotone>
              <a:schemeClr val="phClr">
                <a:shade val="90000"/>
                <a:satMod val="140000"/>
              </a:schemeClr>
              <a:schemeClr val="phClr">
                <a:satMod val="120000"/>
              </a:schemeClr>
            </a:duotone>
          </a:blip>
          <a:tile tx="0" ty="0" sx="100000" sy="100000" flip="none" algn="tl"/>
        </a:blip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item1.xml><?xml version="1.0" encoding="utf-8"?>
<outs:outSpaceData xmlns:outs="http://schemas.microsoft.com/office/2009/outspace/metadata">
  <outs:relatedDates>
    <outs:relatedDate>
      <outs:type>3</outs:type>
      <outs:displayName>Last Modified</outs:displayName>
      <outs:dateTime>2009-03-01T15:14:21Z</outs:dateTime>
      <outs:isPinned>true</outs:isPinned>
    </outs:relatedDate>
    <outs:relatedDate>
      <outs:type>2</outs:type>
      <outs:displayName>Created</outs:displayName>
      <outs:dateTime>2009-02-10T03:49:38Z</outs:dateTime>
      <outs:isPinned>true</outs:isPinned>
    </outs:relatedDate>
    <outs:relatedDate>
      <outs:type>4</outs:type>
      <outs:displayName>Last Printed</outs:displayName>
      <outs:dateTime/>
      <outs:isPinned>true</outs:isPinned>
    </outs:relatedDate>
  </outs:relatedDates>
  <outs:relatedDocuments>
    <outs:relatedDocument>
      <outs:type>2</outs:type>
      <outs:displayName>Other documents in current folder</outs:displayName>
      <outs:uri/>
      <outs:isPinned>true</outs:isPinned>
    </outs:relatedDocument>
  </outs:relatedDocuments>
  <outs:relatedPeople>
    <outs:relatedPeopleItem>
      <outs:category>Author</outs:category>
      <outs:people>
        <outs:relatedPerson>
          <outs:displayName>Go! Series</outs:displayName>
          <outs:accountName/>
        </outs:relatedPerson>
      </outs:people>
      <outs:source>0</outs:source>
      <outs:isPinned>true</outs:isPinned>
    </outs:relatedPeopleItem>
    <outs:relatedPeopleItem>
      <outs:category>Last modified by</outs:category>
      <outs:people>
        <outs:relatedPerson>
          <outs:displayName>Corporate</outs:displayName>
          <outs:accountName/>
        </outs:relatedPerson>
      </outs:people>
      <outs:source>0</outs:source>
      <outs:isPinned>true</outs:isPinned>
    </outs:relatedPeopleItem>
    <outs:relatedPeopleItem>
      <outs:category>Manager</outs:category>
      <outs:people/>
      <outs:source>0</outs:source>
      <outs:isPinned>false</outs:isPinned>
    </outs:relatedPeopleItem>
  </outs:relatedPeople>
  <propertyMetadataList xmlns="http://schemas.microsoft.com/office/2009/outspace/metadata">
    <propertyMetadata>
      <type>0</type>
      <propertyId>2228224</propertyId>
      <propertyName/>
      <isPinned>true</isPinned>
    </propertyMetadata>
    <propertyMetadata>
      <type>0</type>
      <propertyId>1114115</propertyId>
      <propertyName/>
      <isPinned>true</isPinned>
    </propertyMetadata>
    <propertyMetadata>
      <type>0</type>
      <propertyId>1114117</propertyId>
      <propertyName/>
      <isPinned>true</isPinned>
    </propertyMetadata>
    <propertyMetadata>
      <type>0</type>
      <propertyId>589825</propertyId>
      <propertyName/>
      <isPinned>false</isPinned>
    </propertyMetadata>
    <propertyMetadata>
      <type>0</type>
      <propertyId>1114116</propertyId>
      <propertyName/>
      <isPinned>false</isPinned>
    </propertyMetadata>
    <propertyMetadata>
      <type>0</type>
      <propertyId>14</propertyId>
      <propertyName/>
      <isPinned>true</isPinned>
    </propertyMetadata>
    <propertyMetadata>
      <type>0</type>
      <propertyId>8</propertyId>
      <propertyName/>
      <isPinned>true</isPinned>
    </propertyMetadata>
    <propertyMetadata>
      <type>0</type>
      <propertyId>6</propertyId>
      <propertyName/>
      <isPinned>false</isPinned>
    </propertyMetadata>
    <propertyMetadata>
      <type>0</type>
      <propertyId>1114118</propertyId>
      <propertyName/>
      <isPinned>false</isPinned>
    </propertyMetadata>
    <propertyMetadata>
      <type>0</type>
      <propertyId>1179649</propertyId>
      <propertyName/>
      <isPinned>false</isPinned>
    </propertyMetadata>
    <propertyMetadata>
      <type>0</type>
      <propertyId>655365</propertyId>
      <propertyName/>
      <isPinned>false</isPinned>
    </propertyMetadata>
    <propertyMetadata>
      <type>0</type>
      <propertyId>1</propertyId>
      <propertyName/>
      <isPinned>false</isPinned>
    </propertyMetadata>
    <propertyMetadata>
      <type>0</type>
      <propertyId>0</propertyId>
      <propertyName/>
      <isPinned>true</isPinned>
    </propertyMetadata>
    <propertyMetadata>
      <type>0</type>
      <propertyId>13</propertyId>
      <propertyName/>
      <isPinned>false</isPinned>
    </propertyMetadata>
    <propertyMetadata>
      <type>0</type>
      <propertyId>1179653</propertyId>
      <propertyName/>
      <isPinned>false</isPinned>
    </propertyMetadata>
    <propertyMetadata>
      <type>0</type>
      <propertyId>22</propertyId>
      <propertyName/>
      <isPinned>false</isPinned>
    </propertyMetadata>
  </propertyMetadataList>
  <outs:corruptMetadataWasLost/>
</outs:outSpaceData>
</file>

<file path=customXml/itemProps1.xml><?xml version="1.0" encoding="utf-8"?>
<ds:datastoreItem xmlns:ds="http://schemas.openxmlformats.org/officeDocument/2006/customXml" ds:itemID="{F995FF89-1E23-4DBA-AC55-302BF5BA9877}">
  <ds:schemaRefs>
    <ds:schemaRef ds:uri="http://schemas.microsoft.com/office/2009/outspace/metadata"/>
  </ds:schemaRefs>
</ds:datastoreItem>
</file>

<file path=docProps/app.xml><?xml version="1.0" encoding="utf-8"?>
<Properties xmlns="http://schemas.openxmlformats.org/officeDocument/2006/extended-properties" xmlns:vt="http://schemas.openxmlformats.org/officeDocument/2006/docPropsVTypes">
  <Template>Module</Template>
  <TotalTime>231</TotalTime>
  <Words>101</Words>
  <Application>Microsoft Office PowerPoint</Application>
  <PresentationFormat>On-screen Show (4:3)</PresentationFormat>
  <Paragraphs>18</Paragraphs>
  <Slides>4</Slides>
  <Notes>0</Notes>
  <HiddenSlides>0</HiddenSlides>
  <MMClips>0</MMClips>
  <ScaleCrop>false</ScaleCrop>
  <HeadingPairs>
    <vt:vector size="4" baseType="variant">
      <vt:variant>
        <vt:lpstr>Theme</vt:lpstr>
      </vt:variant>
      <vt:variant>
        <vt:i4>1</vt:i4>
      </vt:variant>
      <vt:variant>
        <vt:lpstr>Slide Titles</vt:lpstr>
      </vt:variant>
      <vt:variant>
        <vt:i4>4</vt:i4>
      </vt:variant>
    </vt:vector>
  </HeadingPairs>
  <TitlesOfParts>
    <vt:vector size="5" baseType="lpstr">
      <vt:lpstr>Median</vt:lpstr>
      <vt:lpstr>Coaster Countdown!</vt:lpstr>
      <vt:lpstr>Launch Time!</vt:lpstr>
      <vt:lpstr>New Coasters for 2016</vt:lpstr>
      <vt:lpstr>Hold Your Breath!</vt:lpstr>
    </vt:vector>
  </TitlesOfParts>
  <Company>Hewlett-Packard Company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Coaster Countdown!</dc:title>
  <dc:creator>GO! Series</dc:creator>
  <cp:lastModifiedBy>Alicia</cp:lastModifiedBy>
  <cp:revision>25</cp:revision>
  <dcterms:created xsi:type="dcterms:W3CDTF">2009-02-10T03:49:38Z</dcterms:created>
  <dcterms:modified xsi:type="dcterms:W3CDTF">2010-05-05T15:42:12Z</dcterms:modified>
</cp:coreProperties>
</file>

<file path=docProps/thumbnail.jpeg>
</file>