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58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146996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88444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12933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98045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58251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7616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4747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76014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88108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323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64074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27F4F1-5CE9-4D88-92A6-C74E0EADE3DF}" type="datetimeFigureOut">
              <a:rPr lang="en-US" smtClean="0"/>
              <a:t>5/24/2010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3A600-67D8-4EDD-B9C8-363518A5E83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5164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Going Pro: A Legal Guide for the College Athlete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Prepared for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4915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College Completion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Some athletes choose to leave college early.</a:t>
            </a:r>
          </a:p>
          <a:p>
            <a:r>
              <a:rPr lang="en-US" dirty="0" smtClean="0"/>
              <a:t>Most professional athletic organizations recommend finishing a higher degree.</a:t>
            </a:r>
          </a:p>
          <a:p>
            <a:r>
              <a:rPr lang="en-US" dirty="0" smtClean="0"/>
              <a:t>A degree offers some backup stability.</a:t>
            </a:r>
          </a:p>
          <a:p>
            <a:r>
              <a:rPr lang="en-US" dirty="0" smtClean="0"/>
              <a:t>Only 1 percent of college athletes successfully join a professional team.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22929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Agent Responsibilities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Navigates new territory for a player</a:t>
            </a:r>
          </a:p>
          <a:p>
            <a:r>
              <a:rPr lang="en-US" dirty="0" smtClean="0"/>
              <a:t>Assists with career management</a:t>
            </a:r>
          </a:p>
          <a:p>
            <a:r>
              <a:rPr lang="en-US" dirty="0" smtClean="0"/>
              <a:t>Handles some public relations</a:t>
            </a:r>
          </a:p>
          <a:p>
            <a:r>
              <a:rPr lang="en-US" dirty="0" smtClean="0"/>
              <a:t>Deals with contract negotiations</a:t>
            </a:r>
          </a:p>
          <a:p>
            <a:r>
              <a:rPr lang="en-US" dirty="0" smtClean="0"/>
              <a:t>Acts in the best interest of the player </a:t>
            </a:r>
            <a:br>
              <a:rPr lang="en-US" dirty="0" smtClean="0"/>
            </a:br>
            <a:r>
              <a:rPr lang="en-US" dirty="0" smtClean="0"/>
              <a:t>at all times</a:t>
            </a:r>
          </a:p>
          <a:p>
            <a:r>
              <a:rPr lang="en-US" dirty="0" smtClean="0"/>
              <a:t>Acts honestly and ethically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88933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Team Selection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Few players spend their entire career with one team.</a:t>
            </a:r>
          </a:p>
          <a:p>
            <a:r>
              <a:rPr lang="en-US" dirty="0" smtClean="0"/>
              <a:t>The </a:t>
            </a:r>
            <a:r>
              <a:rPr lang="en-US" dirty="0"/>
              <a:t>f</a:t>
            </a:r>
            <a:r>
              <a:rPr lang="en-US" dirty="0" smtClean="0"/>
              <a:t>irst team is often a jumping off point.</a:t>
            </a:r>
          </a:p>
          <a:p>
            <a:r>
              <a:rPr lang="en-US" dirty="0" smtClean="0"/>
              <a:t>The agent or manager helps match the athlete with the best team.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37252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Contract negotiations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sports attorney helps with major sections of a professional contract.</a:t>
            </a:r>
          </a:p>
          <a:p>
            <a:r>
              <a:rPr lang="en-US" dirty="0" smtClean="0"/>
              <a:t>Compensation and length of contract are important.</a:t>
            </a:r>
          </a:p>
          <a:p>
            <a:r>
              <a:rPr lang="en-US" dirty="0" smtClean="0"/>
              <a:t>A sports attorney helps negotiate contracts with third party members (agents, manager).</a:t>
            </a:r>
          </a:p>
          <a:p>
            <a:r>
              <a:rPr lang="en-US" dirty="0" smtClean="0"/>
              <a:t>A contract should focus on the player’s progress </a:t>
            </a:r>
            <a:r>
              <a:rPr lang="en-US" smtClean="0"/>
              <a:t>in the sport.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55644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163</Words>
  <Application>Microsoft Office PowerPoint</Application>
  <PresentationFormat>On-screen Show (4:3)</PresentationFormat>
  <Paragraphs>23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Going Pro: A Legal Guide for the College Athlete</vt:lpstr>
      <vt:lpstr>College Completion</vt:lpstr>
      <vt:lpstr>Agent Responsibilities</vt:lpstr>
      <vt:lpstr>Team Selection</vt:lpstr>
      <vt:lpstr>Contract negotiations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GO! Series</dc:creator>
  <cp:lastModifiedBy>Go! Series</cp:lastModifiedBy>
  <dcterms:created xsi:type="dcterms:W3CDTF">2010-01-11T04:52:44Z</dcterms:created>
  <dcterms:modified xsi:type="dcterms:W3CDTF">2010-05-24T17:22:31Z</dcterms:modified>
</cp:coreProperties>
</file>

<file path=docProps/thumbnail.jpeg>
</file>