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2"/>
  </p:sldMasterIdLst>
  <p:notesMasterIdLst>
    <p:notesMasterId r:id="rId6"/>
  </p:notesMasterIdLst>
  <p:handoutMasterIdLst>
    <p:handoutMasterId r:id="rId7"/>
  </p:handoutMasterIdLst>
  <p:sldIdLst>
    <p:sldId id="256" r:id="rId3"/>
    <p:sldId id="259" r:id="rId4"/>
    <p:sldId id="258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A488322-F2BA-4B5B-9748-0D474271808F}" styleName="Medium Style 3 - 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43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handoutMaster" Target="handoutMasters/handoutMaster1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180259B-6902-40E4-A49D-380A6B479797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Lastname_Firstname_3K_Power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D083760-FC14-4ED8-AE7D-9183CFC1FE2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1130056"/>
      </p:ext>
    </p:extLst>
  </p:cSld>
  <p:clrMap bg1="lt1" tx1="dk1" bg2="lt2" tx2="dk2" accent1="accent1" accent2="accent2" accent3="accent3" accent4="accent4" accent5="accent5" accent6="accent6" hlink="hlink" folHlink="folHlink"/>
  <p:hf hdr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F493DE6-7F0B-493A-BC56-B78CBFA09C52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Lastname_Firstname_3K_Power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01C192C-AB8C-458C-982A-EF005C703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185146"/>
      </p:ext>
    </p:extLst>
  </p:cSld>
  <p:clrMap bg1="lt1" tx1="dk1" bg2="lt2" tx2="dk2" accent1="accent1" accent2="accent2" accent3="accent3" accent4="accent4" accent5="accent5" accent6="accent6" hlink="hlink" folHlink="folHlink"/>
  <p:hf hdr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01C192C-AB8C-458C-982A-EF005C703E88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BD2F27BF-2933-4982-BBC8-DB7764639408}" type="datetime1">
              <a:rPr lang="en-US" smtClean="0"/>
              <a:pPr/>
              <a:t>5/6/2010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Lastname_Firstname_3K_Power</a:t>
            </a:r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C23FF1-36BB-459F-8E53-3CF39F757A88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A99B60-CEE1-49EA-A01A-892840A1A54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Golden Grove Power Sources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Presented by Golden Grove </a:t>
            </a:r>
          </a:p>
          <a:p>
            <a:r>
              <a:rPr lang="en-US" dirty="0" smtClean="0"/>
              <a:t>Department of Water and Power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609600"/>
          </a:xfrm>
        </p:spPr>
        <p:txBody>
          <a:bodyPr/>
          <a:lstStyle/>
          <a:p>
            <a:pPr algn="ctr"/>
            <a:r>
              <a:rPr lang="en-US" sz="3200" smtClean="0"/>
              <a:t>Powering Golden Grove</a:t>
            </a:r>
            <a:endParaRPr lang="en-US" sz="3200" dirty="0"/>
          </a:p>
        </p:txBody>
      </p:sp>
      <p:pic>
        <p:nvPicPr>
          <p:cNvPr id="1037" name="Picture 13" descr="C:\Users\Alicia\AppData\Local\Microsoft\Windows\Temporary Internet Files\Content.IE5\3CO28N3M\MPj04026930000[1].jpg"/>
          <p:cNvPicPr>
            <a:picLocks noGrp="1" noChangeAspect="1" noChangeArrowheads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 bwMode="auto">
          <a:xfrm>
            <a:off x="533400" y="274638"/>
            <a:ext cx="7848600" cy="4572000"/>
          </a:xfrm>
          <a:prstGeom prst="roundRect">
            <a:avLst>
              <a:gd name="adj" fmla="val 16667"/>
            </a:avLst>
          </a:prstGeom>
          <a:ln>
            <a:noFill/>
          </a:ln>
          <a:effectLst>
            <a:outerShdw blurRad="76200" dist="38100" dir="78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contrasting" dir="t">
              <a:rot lat="0" lon="0" rev="4200000"/>
            </a:lightRig>
          </a:scene3d>
          <a:sp3d prstMaterial="plastic">
            <a:bevelT w="381000" h="114300" prst="relaxedInset"/>
            <a:contourClr>
              <a:srgbClr val="969696"/>
            </a:contourClr>
          </a:sp3d>
        </p:spPr>
      </p:pic>
      <p:sp>
        <p:nvSpPr>
          <p:cNvPr id="5" name="Text Placeholder 4"/>
          <p:cNvSpPr>
            <a:spLocks noGrp="1"/>
          </p:cNvSpPr>
          <p:nvPr>
            <p:ph type="body" sz="half" idx="2"/>
          </p:nvPr>
        </p:nvSpPr>
        <p:spPr>
          <a:xfrm>
            <a:off x="838200" y="5486400"/>
            <a:ext cx="7555992" cy="1121898"/>
          </a:xfrm>
        </p:spPr>
        <p:txBody>
          <a:bodyPr>
            <a:noAutofit/>
          </a:bodyPr>
          <a:lstStyle/>
          <a:p>
            <a:pPr algn="ctr"/>
            <a:r>
              <a:rPr lang="en-US" sz="2000" smtClean="0"/>
              <a:t>The Golden Grove Department of Water and Power supplies more than 2 million megawatt hours of electricity a year for the city's customers. </a:t>
            </a:r>
            <a:endParaRPr lang="en-US" sz="2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/>
              <a:t>Residential Power Revenue </a:t>
            </a:r>
            <a:br>
              <a:rPr lang="en-US" dirty="0" smtClean="0"/>
            </a:br>
            <a:r>
              <a:rPr lang="en-US" dirty="0" smtClean="0"/>
              <a:t>in Millions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outs:outSpaceData xmlns:outs="http://schemas.microsoft.com/office/2009/outspace/metadata">
  <outs:relatedDates>
    <outs:relatedDate>
      <outs:type>3</outs:type>
      <outs:displayName>Last Modified</outs:displayName>
      <outs:dateTime>2009-04-30T23:56:16Z</outs:dateTime>
      <outs:isPinned>true</outs:isPinned>
    </outs:relatedDate>
    <outs:relatedDate>
      <outs:type>2</outs:type>
      <outs:displayName>Created</outs:displayName>
      <outs:dateTime>2009-04-22T20:14:12Z</outs:dateTime>
      <outs:isPinned>true</outs:isPinned>
    </outs:relatedDate>
    <outs:relatedDate>
      <outs:type>4</outs:type>
      <outs:displayName>Last Printed</outs:displayName>
      <outs:dateTime/>
      <outs:isPinned>true</outs:isPinned>
    </outs:relatedDate>
  </outs:relatedDates>
  <outs:relatedDocuments>
    <outs:relatedDocument>
      <outs:type>2</outs:type>
      <outs:displayName>Other documents in current folder</outs:displayName>
      <outs:uri/>
      <outs:isPinned>true</outs:isPinned>
    </outs:relatedDocument>
  </outs:relatedDocuments>
  <outs:relatedPeople>
    <outs:relatedPeopleItem>
      <outs:category>Author</outs:category>
      <outs:people>
        <outs:relatedPerson>
          <outs:displayName>GO! Series</outs:displayName>
          <outs:accountName/>
        </outs:relatedPerson>
      </outs:people>
      <outs:source>0</outs:source>
      <outs:isPinned>true</outs:isPinned>
    </outs:relatedPeopleItem>
    <outs:relatedPeopleItem>
      <outs:category>Last modified by</outs:category>
      <outs:people>
        <outs:relatedPerson>
          <outs:displayName>GO! Series</outs:displayName>
          <outs:accountName/>
        </outs:relatedPerson>
      </outs:people>
      <outs:source>0</outs:source>
      <outs:isPinned>true</outs:isPinned>
    </outs:relatedPeopleItem>
    <outs:relatedPeopleItem>
      <outs:category>Manager</outs:category>
      <outs:people/>
      <outs:source>0</outs:source>
      <outs:isPinned>false</outs:isPinned>
    </outs:relatedPeopleItem>
  </outs:relatedPeople>
  <propertyMetadataList xmlns="http://schemas.microsoft.com/office/2009/outspace/metadata">
    <propertyMetadata>
      <type>0</type>
      <propertyId>2228224</propertyId>
      <propertyName/>
      <isPinned>true</isPinned>
    </propertyMetadata>
    <propertyMetadata>
      <type>0</type>
      <propertyId>1114115</propertyId>
      <propertyName/>
      <isPinned>true</isPinned>
    </propertyMetadata>
    <propertyMetadata>
      <type>0</type>
      <propertyId>1114117</propertyId>
      <propertyName/>
      <isPinned>true</isPinned>
    </propertyMetadata>
    <propertyMetadata>
      <type>0</type>
      <propertyId>589825</propertyId>
      <propertyName/>
      <isPinned>false</isPinned>
    </propertyMetadata>
    <propertyMetadata>
      <type>0</type>
      <propertyId>1114116</propertyId>
      <propertyName/>
      <isPinned>false</isPinned>
    </propertyMetadata>
    <propertyMetadata>
      <type>0</type>
      <propertyId>14</propertyId>
      <propertyName/>
      <isPinned>true</isPinned>
    </propertyMetadata>
    <propertyMetadata>
      <type>0</type>
      <propertyId>8</propertyId>
      <propertyName/>
      <isPinned>true</isPinned>
    </propertyMetadata>
    <propertyMetadata>
      <type>0</type>
      <propertyId>6</propertyId>
      <propertyName/>
      <isPinned>false</isPinned>
    </propertyMetadata>
    <propertyMetadata>
      <type>0</type>
      <propertyId>1114118</propertyId>
      <propertyName/>
      <isPinned>false</isPinned>
    </propertyMetadata>
    <propertyMetadata>
      <type>0</type>
      <propertyId>1179649</propertyId>
      <propertyName/>
      <isPinned>false</isPinned>
    </propertyMetadata>
    <propertyMetadata>
      <type>0</type>
      <propertyId>655365</propertyId>
      <propertyName/>
      <isPinned>false</isPinned>
    </propertyMetadata>
    <propertyMetadata>
      <type>0</type>
      <propertyId>1</propertyId>
      <propertyName/>
      <isPinned>false</isPinned>
    </propertyMetadata>
    <propertyMetadata>
      <type>0</type>
      <propertyId>0</propertyId>
      <propertyName/>
      <isPinned>true</isPinned>
    </propertyMetadata>
    <propertyMetadata>
      <type>0</type>
      <propertyId>13</propertyId>
      <propertyName/>
      <isPinned>false</isPinned>
    </propertyMetadata>
    <propertyMetadata>
      <type>0</type>
      <propertyId>1179653</propertyId>
      <propertyName/>
      <isPinned>false</isPinned>
    </propertyMetadata>
    <propertyMetadata>
      <type>0</type>
      <propertyId>22</propertyId>
      <propertyName/>
      <isPinned>false</isPinned>
    </propertyMetadata>
  </propertyMetadataList>
  <outs:corruptMetadataWasLost/>
</outs:outSpaceData>
</file>

<file path=customXml/itemProps1.xml><?xml version="1.0" encoding="utf-8"?>
<ds:datastoreItem xmlns:ds="http://schemas.openxmlformats.org/officeDocument/2006/customXml" ds:itemID="{657EA953-AAEA-443C-AC4E-720EF272CB6C}">
  <ds:schemaRefs>
    <ds:schemaRef ds:uri="http://schemas.microsoft.com/office/2009/outspace/metadat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49</TotalTime>
  <Words>46</Words>
  <Application>Microsoft Office PowerPoint</Application>
  <PresentationFormat>On-screen Show (4:3)</PresentationFormat>
  <Paragraphs>9</Paragraphs>
  <Slides>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Golden Grove Power Sources </vt:lpstr>
      <vt:lpstr>Powering Golden Grove</vt:lpstr>
      <vt:lpstr>Residential Power Revenue  in Millions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</dc:title>
  <dc:subject/>
  <dc:creator>GO! Series</dc:creator>
  <cp:keywords/>
  <cp:lastModifiedBy>Alicia</cp:lastModifiedBy>
  <cp:revision>9</cp:revision>
  <dcterms:created xsi:type="dcterms:W3CDTF">2009-04-22T20:14:12Z</dcterms:created>
  <dcterms:modified xsi:type="dcterms:W3CDTF">2010-05-07T01:19:43Z</dcterms:modified>
</cp:coreProperties>
</file>

<file path=docProps/thumbnail.jpeg>
</file>