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5143500" cx="9144000"/>
  <p:notesSz cx="6858000" cy="9144000"/>
  <p:embeddedFontLst>
    <p:embeddedFont>
      <p:font typeface="Raleway"/>
      <p:regular r:id="rId35"/>
      <p:bold r:id="rId36"/>
      <p:italic r:id="rId37"/>
      <p:boldItalic r:id="rId38"/>
    </p:embeddedFont>
    <p:embeddedFont>
      <p:font typeface="Roboto"/>
      <p:regular r:id="rId39"/>
      <p:bold r:id="rId40"/>
      <p:italic r:id="rId41"/>
      <p:boldItalic r:id="rId42"/>
    </p:embeddedFont>
    <p:embeddedFont>
      <p:font typeface="Lato"/>
      <p:regular r:id="rId43"/>
      <p:bold r:id="rId44"/>
      <p:italic r:id="rId45"/>
      <p:boldItalic r:id="rId46"/>
    </p:embeddedFont>
    <p:embeddedFont>
      <p:font typeface="Oswald"/>
      <p:regular r:id="rId47"/>
      <p:bold r:id="rId48"/>
    </p:embeddedFont>
    <p:embeddedFont>
      <p:font typeface="Merriweather"/>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42" Type="http://schemas.openxmlformats.org/officeDocument/2006/relationships/font" Target="fonts/Roboto-boldItalic.fntdata"/><Relationship Id="rId41" Type="http://schemas.openxmlformats.org/officeDocument/2006/relationships/font" Target="fonts/Roboto-italic.fntdata"/><Relationship Id="rId44" Type="http://schemas.openxmlformats.org/officeDocument/2006/relationships/font" Target="fonts/Lato-bold.fntdata"/><Relationship Id="rId43" Type="http://schemas.openxmlformats.org/officeDocument/2006/relationships/font" Target="fonts/Lato-regular.fntdata"/><Relationship Id="rId46" Type="http://schemas.openxmlformats.org/officeDocument/2006/relationships/font" Target="fonts/Lato-boldItalic.fntdata"/><Relationship Id="rId45" Type="http://schemas.openxmlformats.org/officeDocument/2006/relationships/font" Target="fonts/Lato-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font" Target="fonts/Oswald-bold.fntdata"/><Relationship Id="rId47" Type="http://schemas.openxmlformats.org/officeDocument/2006/relationships/font" Target="fonts/Oswald-regular.fntdata"/><Relationship Id="rId49" Type="http://schemas.openxmlformats.org/officeDocument/2006/relationships/font" Target="fonts/Merriweather-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font" Target="fonts/Raleway-regular.fntdata"/><Relationship Id="rId34" Type="http://schemas.openxmlformats.org/officeDocument/2006/relationships/slide" Target="slides/slide27.xml"/><Relationship Id="rId37" Type="http://schemas.openxmlformats.org/officeDocument/2006/relationships/font" Target="fonts/Raleway-italic.fntdata"/><Relationship Id="rId36" Type="http://schemas.openxmlformats.org/officeDocument/2006/relationships/font" Target="fonts/Raleway-bold.fntdata"/><Relationship Id="rId39" Type="http://schemas.openxmlformats.org/officeDocument/2006/relationships/font" Target="fonts/Roboto-regular.fntdata"/><Relationship Id="rId38" Type="http://schemas.openxmlformats.org/officeDocument/2006/relationships/font" Target="fonts/Raleway-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Merriweather-italic.fntdata"/><Relationship Id="rId50" Type="http://schemas.openxmlformats.org/officeDocument/2006/relationships/font" Target="fonts/Merriweather-bold.fntdata"/><Relationship Id="rId52" Type="http://schemas.openxmlformats.org/officeDocument/2006/relationships/font" Target="fonts/Merriweather-bold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4" name="Google Shape;34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Google Shape;35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5" name="Google Shape;36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1" name="Google Shape;37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7" name="Google Shape;37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 name="Shape 9"/>
        <p:cNvGrpSpPr/>
        <p:nvPr/>
      </p:nvGrpSpPr>
      <p:grpSpPr>
        <a:xfrm>
          <a:off x="0" y="0"/>
          <a:ext cx="0" cy="0"/>
          <a:chOff x="0" y="0"/>
          <a:chExt cx="0" cy="0"/>
        </a:xfrm>
      </p:grpSpPr>
      <p:grpSp>
        <p:nvGrpSpPr>
          <p:cNvPr id="10" name="Google Shape;10;p2"/>
          <p:cNvGrpSpPr/>
          <p:nvPr/>
        </p:nvGrpSpPr>
        <p:grpSpPr>
          <a:xfrm>
            <a:off x="830394" y="4169150"/>
            <a:ext cx="745764" cy="45826"/>
            <a:chOff x="4580561" y="2589004"/>
            <a:chExt cx="1064464" cy="25200"/>
          </a:xfrm>
        </p:grpSpPr>
        <p:sp>
          <p:nvSpPr>
            <p:cNvPr id="11" name="Google Shape;11;p2"/>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 name="Google Shape;13;p2"/>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3600"/>
              <a:buFont typeface="Raleway"/>
              <a:buNone/>
              <a:defRPr b="1" i="0" sz="3600" u="none" cap="none" strike="noStrike">
                <a:solidFill>
                  <a:schemeClr val="lt1"/>
                </a:solidFill>
                <a:latin typeface="Raleway"/>
                <a:ea typeface="Raleway"/>
                <a:cs typeface="Raleway"/>
                <a:sym typeface="Raleway"/>
              </a:defRPr>
            </a:lvl1pPr>
            <a:lvl2pPr lvl="1" marR="0" algn="l">
              <a:lnSpc>
                <a:spcPct val="100000"/>
              </a:lnSpc>
              <a:spcBef>
                <a:spcPts val="0"/>
              </a:spcBef>
              <a:spcAft>
                <a:spcPts val="0"/>
              </a:spcAft>
              <a:buClr>
                <a:schemeClr val="lt1"/>
              </a:buClr>
              <a:buSzPts val="3600"/>
              <a:buFont typeface="Raleway"/>
              <a:buNone/>
              <a:defRPr b="1" i="0" sz="3600" u="none" cap="none" strike="noStrike">
                <a:solidFill>
                  <a:schemeClr val="lt1"/>
                </a:solidFill>
                <a:latin typeface="Raleway"/>
                <a:ea typeface="Raleway"/>
                <a:cs typeface="Raleway"/>
                <a:sym typeface="Raleway"/>
              </a:defRPr>
            </a:lvl2pPr>
            <a:lvl3pPr lvl="2" marR="0" algn="l">
              <a:lnSpc>
                <a:spcPct val="100000"/>
              </a:lnSpc>
              <a:spcBef>
                <a:spcPts val="0"/>
              </a:spcBef>
              <a:spcAft>
                <a:spcPts val="0"/>
              </a:spcAft>
              <a:buClr>
                <a:schemeClr val="lt1"/>
              </a:buClr>
              <a:buSzPts val="3600"/>
              <a:buFont typeface="Raleway"/>
              <a:buNone/>
              <a:defRPr b="1" i="0" sz="3600" u="none" cap="none" strike="noStrike">
                <a:solidFill>
                  <a:schemeClr val="lt1"/>
                </a:solidFill>
                <a:latin typeface="Raleway"/>
                <a:ea typeface="Raleway"/>
                <a:cs typeface="Raleway"/>
                <a:sym typeface="Raleway"/>
              </a:defRPr>
            </a:lvl3pPr>
            <a:lvl4pPr lvl="3" marR="0" algn="l">
              <a:lnSpc>
                <a:spcPct val="100000"/>
              </a:lnSpc>
              <a:spcBef>
                <a:spcPts val="0"/>
              </a:spcBef>
              <a:spcAft>
                <a:spcPts val="0"/>
              </a:spcAft>
              <a:buClr>
                <a:schemeClr val="lt1"/>
              </a:buClr>
              <a:buSzPts val="3600"/>
              <a:buFont typeface="Raleway"/>
              <a:buNone/>
              <a:defRPr b="1" i="0" sz="3600" u="none" cap="none" strike="noStrike">
                <a:solidFill>
                  <a:schemeClr val="lt1"/>
                </a:solidFill>
                <a:latin typeface="Raleway"/>
                <a:ea typeface="Raleway"/>
                <a:cs typeface="Raleway"/>
                <a:sym typeface="Raleway"/>
              </a:defRPr>
            </a:lvl4pPr>
            <a:lvl5pPr lvl="4" marR="0" algn="l">
              <a:lnSpc>
                <a:spcPct val="100000"/>
              </a:lnSpc>
              <a:spcBef>
                <a:spcPts val="0"/>
              </a:spcBef>
              <a:spcAft>
                <a:spcPts val="0"/>
              </a:spcAft>
              <a:buClr>
                <a:schemeClr val="lt1"/>
              </a:buClr>
              <a:buSzPts val="3600"/>
              <a:buFont typeface="Raleway"/>
              <a:buNone/>
              <a:defRPr b="1" i="0" sz="3600" u="none" cap="none" strike="noStrike">
                <a:solidFill>
                  <a:schemeClr val="lt1"/>
                </a:solidFill>
                <a:latin typeface="Raleway"/>
                <a:ea typeface="Raleway"/>
                <a:cs typeface="Raleway"/>
                <a:sym typeface="Raleway"/>
              </a:defRPr>
            </a:lvl5pPr>
            <a:lvl6pPr lvl="5" marR="0" algn="l">
              <a:lnSpc>
                <a:spcPct val="100000"/>
              </a:lnSpc>
              <a:spcBef>
                <a:spcPts val="0"/>
              </a:spcBef>
              <a:spcAft>
                <a:spcPts val="0"/>
              </a:spcAft>
              <a:buClr>
                <a:schemeClr val="lt1"/>
              </a:buClr>
              <a:buSzPts val="3600"/>
              <a:buFont typeface="Raleway"/>
              <a:buNone/>
              <a:defRPr b="1" i="0" sz="3600" u="none" cap="none" strike="noStrike">
                <a:solidFill>
                  <a:schemeClr val="lt1"/>
                </a:solidFill>
                <a:latin typeface="Raleway"/>
                <a:ea typeface="Raleway"/>
                <a:cs typeface="Raleway"/>
                <a:sym typeface="Raleway"/>
              </a:defRPr>
            </a:lvl6pPr>
            <a:lvl7pPr lvl="6" marR="0" algn="l">
              <a:lnSpc>
                <a:spcPct val="100000"/>
              </a:lnSpc>
              <a:spcBef>
                <a:spcPts val="0"/>
              </a:spcBef>
              <a:spcAft>
                <a:spcPts val="0"/>
              </a:spcAft>
              <a:buClr>
                <a:schemeClr val="lt1"/>
              </a:buClr>
              <a:buSzPts val="3600"/>
              <a:buFont typeface="Raleway"/>
              <a:buNone/>
              <a:defRPr b="1" i="0" sz="3600" u="none" cap="none" strike="noStrike">
                <a:solidFill>
                  <a:schemeClr val="lt1"/>
                </a:solidFill>
                <a:latin typeface="Raleway"/>
                <a:ea typeface="Raleway"/>
                <a:cs typeface="Raleway"/>
                <a:sym typeface="Raleway"/>
              </a:defRPr>
            </a:lvl7pPr>
            <a:lvl8pPr lvl="7" marR="0" algn="l">
              <a:lnSpc>
                <a:spcPct val="100000"/>
              </a:lnSpc>
              <a:spcBef>
                <a:spcPts val="0"/>
              </a:spcBef>
              <a:spcAft>
                <a:spcPts val="0"/>
              </a:spcAft>
              <a:buClr>
                <a:schemeClr val="lt1"/>
              </a:buClr>
              <a:buSzPts val="3600"/>
              <a:buFont typeface="Raleway"/>
              <a:buNone/>
              <a:defRPr b="1" i="0" sz="3600" u="none" cap="none" strike="noStrike">
                <a:solidFill>
                  <a:schemeClr val="lt1"/>
                </a:solidFill>
                <a:latin typeface="Raleway"/>
                <a:ea typeface="Raleway"/>
                <a:cs typeface="Raleway"/>
                <a:sym typeface="Raleway"/>
              </a:defRPr>
            </a:lvl8pPr>
            <a:lvl9pPr lvl="8" marR="0" algn="l">
              <a:lnSpc>
                <a:spcPct val="100000"/>
              </a:lnSpc>
              <a:spcBef>
                <a:spcPts val="0"/>
              </a:spcBef>
              <a:spcAft>
                <a:spcPts val="0"/>
              </a:spcAft>
              <a:buClr>
                <a:schemeClr val="lt1"/>
              </a:buClr>
              <a:buSzPts val="3600"/>
              <a:buFont typeface="Raleway"/>
              <a:buNone/>
              <a:defRPr b="1" i="0" sz="3600" u="none" cap="none" strike="noStrike">
                <a:solidFill>
                  <a:schemeClr val="lt1"/>
                </a:solidFill>
                <a:latin typeface="Raleway"/>
                <a:ea typeface="Raleway"/>
                <a:cs typeface="Raleway"/>
                <a:sym typeface="Raleway"/>
              </a:defRPr>
            </a:lvl9pPr>
          </a:lstStyle>
          <a:p/>
        </p:txBody>
      </p:sp>
      <p:sp>
        <p:nvSpPr>
          <p:cNvPr id="14" name="Google Shape;14;p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3" name="Shape 73"/>
        <p:cNvGrpSpPr/>
        <p:nvPr/>
      </p:nvGrpSpPr>
      <p:grpSpPr>
        <a:xfrm>
          <a:off x="0" y="0"/>
          <a:ext cx="0" cy="0"/>
          <a:chOff x="0" y="0"/>
          <a:chExt cx="0" cy="0"/>
        </a:xfrm>
      </p:grpSpPr>
      <p:grpSp>
        <p:nvGrpSpPr>
          <p:cNvPr id="74" name="Google Shape;74;p11"/>
          <p:cNvGrpSpPr/>
          <p:nvPr/>
        </p:nvGrpSpPr>
        <p:grpSpPr>
          <a:xfrm>
            <a:off x="830394" y="4169150"/>
            <a:ext cx="745764"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7" name="Google Shape;77;p11"/>
          <p:cNvSpPr txBox="1"/>
          <p:nvPr>
            <p:ph hasCustomPrompt="1" type="title"/>
          </p:nvPr>
        </p:nvSpPr>
        <p:spPr>
          <a:xfrm>
            <a:off x="729450" y="733950"/>
            <a:ext cx="7688400" cy="1244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lt1"/>
              </a:buClr>
              <a:buSzPts val="8000"/>
              <a:buFont typeface="Raleway"/>
              <a:buNone/>
              <a:defRPr b="1" i="0" sz="8000" u="none" cap="none" strike="noStrike">
                <a:solidFill>
                  <a:schemeClr val="lt1"/>
                </a:solidFill>
                <a:latin typeface="Raleway"/>
                <a:ea typeface="Raleway"/>
                <a:cs typeface="Raleway"/>
                <a:sym typeface="Raleway"/>
              </a:defRPr>
            </a:lvl1pPr>
            <a:lvl2pPr lvl="1" marR="0" algn="l">
              <a:lnSpc>
                <a:spcPct val="100000"/>
              </a:lnSpc>
              <a:spcBef>
                <a:spcPts val="0"/>
              </a:spcBef>
              <a:spcAft>
                <a:spcPts val="0"/>
              </a:spcAft>
              <a:buClr>
                <a:schemeClr val="lt1"/>
              </a:buClr>
              <a:buSzPts val="8000"/>
              <a:buFont typeface="Raleway"/>
              <a:buNone/>
              <a:defRPr b="1" i="0" sz="8000" u="none" cap="none" strike="noStrike">
                <a:solidFill>
                  <a:schemeClr val="lt1"/>
                </a:solidFill>
                <a:latin typeface="Raleway"/>
                <a:ea typeface="Raleway"/>
                <a:cs typeface="Raleway"/>
                <a:sym typeface="Raleway"/>
              </a:defRPr>
            </a:lvl2pPr>
            <a:lvl3pPr lvl="2" marR="0" algn="l">
              <a:lnSpc>
                <a:spcPct val="100000"/>
              </a:lnSpc>
              <a:spcBef>
                <a:spcPts val="0"/>
              </a:spcBef>
              <a:spcAft>
                <a:spcPts val="0"/>
              </a:spcAft>
              <a:buClr>
                <a:schemeClr val="lt1"/>
              </a:buClr>
              <a:buSzPts val="8000"/>
              <a:buFont typeface="Raleway"/>
              <a:buNone/>
              <a:defRPr b="1" i="0" sz="8000" u="none" cap="none" strike="noStrike">
                <a:solidFill>
                  <a:schemeClr val="lt1"/>
                </a:solidFill>
                <a:latin typeface="Raleway"/>
                <a:ea typeface="Raleway"/>
                <a:cs typeface="Raleway"/>
                <a:sym typeface="Raleway"/>
              </a:defRPr>
            </a:lvl3pPr>
            <a:lvl4pPr lvl="3" marR="0" algn="l">
              <a:lnSpc>
                <a:spcPct val="100000"/>
              </a:lnSpc>
              <a:spcBef>
                <a:spcPts val="0"/>
              </a:spcBef>
              <a:spcAft>
                <a:spcPts val="0"/>
              </a:spcAft>
              <a:buClr>
                <a:schemeClr val="lt1"/>
              </a:buClr>
              <a:buSzPts val="8000"/>
              <a:buFont typeface="Raleway"/>
              <a:buNone/>
              <a:defRPr b="1" i="0" sz="8000" u="none" cap="none" strike="noStrike">
                <a:solidFill>
                  <a:schemeClr val="lt1"/>
                </a:solidFill>
                <a:latin typeface="Raleway"/>
                <a:ea typeface="Raleway"/>
                <a:cs typeface="Raleway"/>
                <a:sym typeface="Raleway"/>
              </a:defRPr>
            </a:lvl4pPr>
            <a:lvl5pPr lvl="4" marR="0" algn="l">
              <a:lnSpc>
                <a:spcPct val="100000"/>
              </a:lnSpc>
              <a:spcBef>
                <a:spcPts val="0"/>
              </a:spcBef>
              <a:spcAft>
                <a:spcPts val="0"/>
              </a:spcAft>
              <a:buClr>
                <a:schemeClr val="lt1"/>
              </a:buClr>
              <a:buSzPts val="8000"/>
              <a:buFont typeface="Raleway"/>
              <a:buNone/>
              <a:defRPr b="1" i="0" sz="8000" u="none" cap="none" strike="noStrike">
                <a:solidFill>
                  <a:schemeClr val="lt1"/>
                </a:solidFill>
                <a:latin typeface="Raleway"/>
                <a:ea typeface="Raleway"/>
                <a:cs typeface="Raleway"/>
                <a:sym typeface="Raleway"/>
              </a:defRPr>
            </a:lvl5pPr>
            <a:lvl6pPr lvl="5" marR="0" algn="l">
              <a:lnSpc>
                <a:spcPct val="100000"/>
              </a:lnSpc>
              <a:spcBef>
                <a:spcPts val="0"/>
              </a:spcBef>
              <a:spcAft>
                <a:spcPts val="0"/>
              </a:spcAft>
              <a:buClr>
                <a:schemeClr val="lt1"/>
              </a:buClr>
              <a:buSzPts val="8000"/>
              <a:buFont typeface="Raleway"/>
              <a:buNone/>
              <a:defRPr b="1" i="0" sz="8000" u="none" cap="none" strike="noStrike">
                <a:solidFill>
                  <a:schemeClr val="lt1"/>
                </a:solidFill>
                <a:latin typeface="Raleway"/>
                <a:ea typeface="Raleway"/>
                <a:cs typeface="Raleway"/>
                <a:sym typeface="Raleway"/>
              </a:defRPr>
            </a:lvl6pPr>
            <a:lvl7pPr lvl="6" marR="0" algn="l">
              <a:lnSpc>
                <a:spcPct val="100000"/>
              </a:lnSpc>
              <a:spcBef>
                <a:spcPts val="0"/>
              </a:spcBef>
              <a:spcAft>
                <a:spcPts val="0"/>
              </a:spcAft>
              <a:buClr>
                <a:schemeClr val="lt1"/>
              </a:buClr>
              <a:buSzPts val="8000"/>
              <a:buFont typeface="Raleway"/>
              <a:buNone/>
              <a:defRPr b="1" i="0" sz="8000" u="none" cap="none" strike="noStrike">
                <a:solidFill>
                  <a:schemeClr val="lt1"/>
                </a:solidFill>
                <a:latin typeface="Raleway"/>
                <a:ea typeface="Raleway"/>
                <a:cs typeface="Raleway"/>
                <a:sym typeface="Raleway"/>
              </a:defRPr>
            </a:lvl7pPr>
            <a:lvl8pPr lvl="7" marR="0" algn="l">
              <a:lnSpc>
                <a:spcPct val="100000"/>
              </a:lnSpc>
              <a:spcBef>
                <a:spcPts val="0"/>
              </a:spcBef>
              <a:spcAft>
                <a:spcPts val="0"/>
              </a:spcAft>
              <a:buClr>
                <a:schemeClr val="lt1"/>
              </a:buClr>
              <a:buSzPts val="8000"/>
              <a:buFont typeface="Raleway"/>
              <a:buNone/>
              <a:defRPr b="1" i="0" sz="8000" u="none" cap="none" strike="noStrike">
                <a:solidFill>
                  <a:schemeClr val="lt1"/>
                </a:solidFill>
                <a:latin typeface="Raleway"/>
                <a:ea typeface="Raleway"/>
                <a:cs typeface="Raleway"/>
                <a:sym typeface="Raleway"/>
              </a:defRPr>
            </a:lvl8pPr>
            <a:lvl9pPr lvl="8" marR="0" algn="l">
              <a:lnSpc>
                <a:spcPct val="100000"/>
              </a:lnSpc>
              <a:spcBef>
                <a:spcPts val="0"/>
              </a:spcBef>
              <a:spcAft>
                <a:spcPts val="0"/>
              </a:spcAft>
              <a:buClr>
                <a:schemeClr val="lt1"/>
              </a:buClr>
              <a:buSzPts val="8000"/>
              <a:buFont typeface="Raleway"/>
              <a:buNone/>
              <a:defRPr b="1" i="0" sz="8000" u="none" cap="none" strike="noStrike">
                <a:solidFill>
                  <a:schemeClr val="lt1"/>
                </a:solidFill>
                <a:latin typeface="Raleway"/>
                <a:ea typeface="Raleway"/>
                <a:cs typeface="Raleway"/>
                <a:sym typeface="Raleway"/>
              </a:defRPr>
            </a:lvl9pPr>
          </a:lstStyle>
          <a:p>
            <a:r>
              <a:t>xx%</a:t>
            </a:r>
          </a:p>
        </p:txBody>
      </p:sp>
      <p:sp>
        <p:nvSpPr>
          <p:cNvPr id="78" name="Google Shape;78;p11"/>
          <p:cNvSpPr txBox="1"/>
          <p:nvPr>
            <p:ph idx="1" type="body"/>
          </p:nvPr>
        </p:nvSpPr>
        <p:spPr>
          <a:xfrm>
            <a:off x="729450" y="2272888"/>
            <a:ext cx="7688400" cy="1580400"/>
          </a:xfrm>
          <a:prstGeom prst="rect">
            <a:avLst/>
          </a:prstGeom>
          <a:noFill/>
          <a:ln>
            <a:noFill/>
          </a:ln>
        </p:spPr>
        <p:txBody>
          <a:bodyPr anchorCtr="0" anchor="t" bIns="91425" lIns="91425" spcFirstLastPara="1" rIns="91425" wrap="square" tIns="91425">
            <a:noAutofit/>
          </a:bodyPr>
          <a:lstStyle>
            <a:lvl1pPr indent="-311150" lvl="0" marL="457200" marR="0" algn="l">
              <a:lnSpc>
                <a:spcPct val="115000"/>
              </a:lnSpc>
              <a:spcBef>
                <a:spcPts val="0"/>
              </a:spcBef>
              <a:spcAft>
                <a:spcPts val="0"/>
              </a:spcAft>
              <a:buClr>
                <a:schemeClr val="lt1"/>
              </a:buClr>
              <a:buSzPts val="1300"/>
              <a:buFont typeface="Lato"/>
              <a:buChar char="●"/>
              <a:defRPr b="0" i="0" sz="1300" u="none" cap="none" strike="noStrike">
                <a:solidFill>
                  <a:schemeClr val="lt1"/>
                </a:solidFill>
                <a:latin typeface="Lato"/>
                <a:ea typeface="Lato"/>
                <a:cs typeface="Lato"/>
                <a:sym typeface="Lato"/>
              </a:defRPr>
            </a:lvl1pPr>
            <a:lvl2pPr indent="-298450" lvl="1" marL="914400" marR="0" algn="l">
              <a:lnSpc>
                <a:spcPct val="115000"/>
              </a:lnSpc>
              <a:spcBef>
                <a:spcPts val="160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2pPr>
            <a:lvl3pPr indent="-298450" lvl="2" marL="1371600" marR="0" algn="l">
              <a:lnSpc>
                <a:spcPct val="115000"/>
              </a:lnSpc>
              <a:spcBef>
                <a:spcPts val="160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3pPr>
            <a:lvl4pPr indent="-298450" lvl="3" marL="1828800" marR="0" algn="l">
              <a:lnSpc>
                <a:spcPct val="115000"/>
              </a:lnSpc>
              <a:spcBef>
                <a:spcPts val="160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4pPr>
            <a:lvl5pPr indent="-298450" lvl="4" marL="2286000" marR="0" algn="l">
              <a:lnSpc>
                <a:spcPct val="115000"/>
              </a:lnSpc>
              <a:spcBef>
                <a:spcPts val="160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5pPr>
            <a:lvl6pPr indent="-298450" lvl="5" marL="2743200" marR="0" algn="l">
              <a:lnSpc>
                <a:spcPct val="115000"/>
              </a:lnSpc>
              <a:spcBef>
                <a:spcPts val="160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6pPr>
            <a:lvl7pPr indent="-298450" lvl="6" marL="3200400" marR="0" algn="l">
              <a:lnSpc>
                <a:spcPct val="115000"/>
              </a:lnSpc>
              <a:spcBef>
                <a:spcPts val="160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7pPr>
            <a:lvl8pPr indent="-298450" lvl="7" marL="3657600" marR="0" algn="l">
              <a:lnSpc>
                <a:spcPct val="115000"/>
              </a:lnSpc>
              <a:spcBef>
                <a:spcPts val="160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8pPr>
            <a:lvl9pPr indent="-298450" lvl="8" marL="4114800" marR="0" algn="l">
              <a:lnSpc>
                <a:spcPct val="115000"/>
              </a:lnSpc>
              <a:spcBef>
                <a:spcPts val="1600"/>
              </a:spcBef>
              <a:spcAft>
                <a:spcPts val="1600"/>
              </a:spcAft>
              <a:buClr>
                <a:schemeClr val="lt1"/>
              </a:buClr>
              <a:buSzPts val="1100"/>
              <a:buFont typeface="Lato"/>
              <a:buChar char="■"/>
              <a:defRPr b="0" i="0" sz="1100" u="none" cap="none" strike="noStrike">
                <a:solidFill>
                  <a:schemeClr val="lt1"/>
                </a:solidFill>
                <a:latin typeface="Lato"/>
                <a:ea typeface="Lato"/>
                <a:cs typeface="Lato"/>
                <a:sym typeface="Lato"/>
              </a:defRPr>
            </a:lvl9pPr>
          </a:lstStyle>
          <a:p/>
        </p:txBody>
      </p:sp>
      <p:sp>
        <p:nvSpPr>
          <p:cNvPr id="79" name="Google Shape;79;p1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86" name="Shape 86"/>
        <p:cNvGrpSpPr/>
        <p:nvPr/>
      </p:nvGrpSpPr>
      <p:grpSpPr>
        <a:xfrm>
          <a:off x="0" y="0"/>
          <a:ext cx="0" cy="0"/>
          <a:chOff x="0" y="0"/>
          <a:chExt cx="0" cy="0"/>
        </a:xfrm>
      </p:grpSpPr>
      <p:sp>
        <p:nvSpPr>
          <p:cNvPr id="87" name="Google Shape;87;p14"/>
          <p:cNvSpPr txBox="1"/>
          <p:nvPr>
            <p:ph type="title"/>
          </p:nvPr>
        </p:nvSpPr>
        <p:spPr>
          <a:xfrm>
            <a:off x="311675" y="798600"/>
            <a:ext cx="6247800" cy="3546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accent1"/>
              </a:buClr>
              <a:buSzPts val="3600"/>
              <a:buFont typeface="Merriweather"/>
              <a:buNone/>
              <a:defRPr b="0" i="0" sz="3600" u="none" cap="none" strike="noStrike">
                <a:solidFill>
                  <a:schemeClr val="accent1"/>
                </a:solidFill>
                <a:latin typeface="Merriweather"/>
                <a:ea typeface="Merriweather"/>
                <a:cs typeface="Merriweather"/>
                <a:sym typeface="Merriweather"/>
              </a:defRPr>
            </a:lvl1pPr>
            <a:lvl2pPr lvl="1" marR="0" algn="l">
              <a:lnSpc>
                <a:spcPct val="100000"/>
              </a:lnSpc>
              <a:spcBef>
                <a:spcPts val="0"/>
              </a:spcBef>
              <a:spcAft>
                <a:spcPts val="0"/>
              </a:spcAft>
              <a:buClr>
                <a:schemeClr val="accent1"/>
              </a:buClr>
              <a:buSzPts val="3600"/>
              <a:buFont typeface="Merriweather"/>
              <a:buNone/>
              <a:defRPr b="0" i="0" sz="3600" u="none" cap="none" strike="noStrike">
                <a:solidFill>
                  <a:schemeClr val="accent1"/>
                </a:solidFill>
                <a:latin typeface="Merriweather"/>
                <a:ea typeface="Merriweather"/>
                <a:cs typeface="Merriweather"/>
                <a:sym typeface="Merriweather"/>
              </a:defRPr>
            </a:lvl2pPr>
            <a:lvl3pPr lvl="2" marR="0" algn="l">
              <a:lnSpc>
                <a:spcPct val="100000"/>
              </a:lnSpc>
              <a:spcBef>
                <a:spcPts val="0"/>
              </a:spcBef>
              <a:spcAft>
                <a:spcPts val="0"/>
              </a:spcAft>
              <a:buClr>
                <a:schemeClr val="accent1"/>
              </a:buClr>
              <a:buSzPts val="3600"/>
              <a:buFont typeface="Merriweather"/>
              <a:buNone/>
              <a:defRPr b="0" i="0" sz="3600" u="none" cap="none" strike="noStrike">
                <a:solidFill>
                  <a:schemeClr val="accent1"/>
                </a:solidFill>
                <a:latin typeface="Merriweather"/>
                <a:ea typeface="Merriweather"/>
                <a:cs typeface="Merriweather"/>
                <a:sym typeface="Merriweather"/>
              </a:defRPr>
            </a:lvl3pPr>
            <a:lvl4pPr lvl="3" marR="0" algn="l">
              <a:lnSpc>
                <a:spcPct val="100000"/>
              </a:lnSpc>
              <a:spcBef>
                <a:spcPts val="0"/>
              </a:spcBef>
              <a:spcAft>
                <a:spcPts val="0"/>
              </a:spcAft>
              <a:buClr>
                <a:schemeClr val="accent1"/>
              </a:buClr>
              <a:buSzPts val="3600"/>
              <a:buFont typeface="Merriweather"/>
              <a:buNone/>
              <a:defRPr b="0" i="0" sz="3600" u="none" cap="none" strike="noStrike">
                <a:solidFill>
                  <a:schemeClr val="accent1"/>
                </a:solidFill>
                <a:latin typeface="Merriweather"/>
                <a:ea typeface="Merriweather"/>
                <a:cs typeface="Merriweather"/>
                <a:sym typeface="Merriweather"/>
              </a:defRPr>
            </a:lvl4pPr>
            <a:lvl5pPr lvl="4" marR="0" algn="l">
              <a:lnSpc>
                <a:spcPct val="100000"/>
              </a:lnSpc>
              <a:spcBef>
                <a:spcPts val="0"/>
              </a:spcBef>
              <a:spcAft>
                <a:spcPts val="0"/>
              </a:spcAft>
              <a:buClr>
                <a:schemeClr val="accent1"/>
              </a:buClr>
              <a:buSzPts val="3600"/>
              <a:buFont typeface="Merriweather"/>
              <a:buNone/>
              <a:defRPr b="0" i="0" sz="3600" u="none" cap="none" strike="noStrike">
                <a:solidFill>
                  <a:schemeClr val="accent1"/>
                </a:solidFill>
                <a:latin typeface="Merriweather"/>
                <a:ea typeface="Merriweather"/>
                <a:cs typeface="Merriweather"/>
                <a:sym typeface="Merriweather"/>
              </a:defRPr>
            </a:lvl5pPr>
            <a:lvl6pPr lvl="5" marR="0" algn="l">
              <a:lnSpc>
                <a:spcPct val="100000"/>
              </a:lnSpc>
              <a:spcBef>
                <a:spcPts val="0"/>
              </a:spcBef>
              <a:spcAft>
                <a:spcPts val="0"/>
              </a:spcAft>
              <a:buClr>
                <a:schemeClr val="accent1"/>
              </a:buClr>
              <a:buSzPts val="3600"/>
              <a:buFont typeface="Merriweather"/>
              <a:buNone/>
              <a:defRPr b="0" i="0" sz="3600" u="none" cap="none" strike="noStrike">
                <a:solidFill>
                  <a:schemeClr val="accent1"/>
                </a:solidFill>
                <a:latin typeface="Merriweather"/>
                <a:ea typeface="Merriweather"/>
                <a:cs typeface="Merriweather"/>
                <a:sym typeface="Merriweather"/>
              </a:defRPr>
            </a:lvl6pPr>
            <a:lvl7pPr lvl="6" marR="0" algn="l">
              <a:lnSpc>
                <a:spcPct val="100000"/>
              </a:lnSpc>
              <a:spcBef>
                <a:spcPts val="0"/>
              </a:spcBef>
              <a:spcAft>
                <a:spcPts val="0"/>
              </a:spcAft>
              <a:buClr>
                <a:schemeClr val="accent1"/>
              </a:buClr>
              <a:buSzPts val="3600"/>
              <a:buFont typeface="Merriweather"/>
              <a:buNone/>
              <a:defRPr b="0" i="0" sz="3600" u="none" cap="none" strike="noStrike">
                <a:solidFill>
                  <a:schemeClr val="accent1"/>
                </a:solidFill>
                <a:latin typeface="Merriweather"/>
                <a:ea typeface="Merriweather"/>
                <a:cs typeface="Merriweather"/>
                <a:sym typeface="Merriweather"/>
              </a:defRPr>
            </a:lvl7pPr>
            <a:lvl8pPr lvl="7" marR="0" algn="l">
              <a:lnSpc>
                <a:spcPct val="100000"/>
              </a:lnSpc>
              <a:spcBef>
                <a:spcPts val="0"/>
              </a:spcBef>
              <a:spcAft>
                <a:spcPts val="0"/>
              </a:spcAft>
              <a:buClr>
                <a:schemeClr val="accent1"/>
              </a:buClr>
              <a:buSzPts val="3600"/>
              <a:buFont typeface="Merriweather"/>
              <a:buNone/>
              <a:defRPr b="0" i="0" sz="3600" u="none" cap="none" strike="noStrike">
                <a:solidFill>
                  <a:schemeClr val="accent1"/>
                </a:solidFill>
                <a:latin typeface="Merriweather"/>
                <a:ea typeface="Merriweather"/>
                <a:cs typeface="Merriweather"/>
                <a:sym typeface="Merriweather"/>
              </a:defRPr>
            </a:lvl8pPr>
            <a:lvl9pPr lvl="8" marR="0" algn="l">
              <a:lnSpc>
                <a:spcPct val="100000"/>
              </a:lnSpc>
              <a:spcBef>
                <a:spcPts val="0"/>
              </a:spcBef>
              <a:spcAft>
                <a:spcPts val="0"/>
              </a:spcAft>
              <a:buClr>
                <a:schemeClr val="accent1"/>
              </a:buClr>
              <a:buSzPts val="3600"/>
              <a:buFont typeface="Merriweather"/>
              <a:buNone/>
              <a:defRPr b="0" i="0" sz="3600" u="none" cap="none" strike="noStrike">
                <a:solidFill>
                  <a:schemeClr val="accent1"/>
                </a:solidFill>
                <a:latin typeface="Merriweather"/>
                <a:ea typeface="Merriweather"/>
                <a:cs typeface="Merriweather"/>
                <a:sym typeface="Merriweather"/>
              </a:defRPr>
            </a:lvl9pPr>
          </a:lstStyle>
          <a:p/>
        </p:txBody>
      </p:sp>
      <p:sp>
        <p:nvSpPr>
          <p:cNvPr id="88" name="Google Shape;88;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89" name="Shape 89"/>
        <p:cNvGrpSpPr/>
        <p:nvPr/>
      </p:nvGrpSpPr>
      <p:grpSpPr>
        <a:xfrm>
          <a:off x="0" y="0"/>
          <a:ext cx="0" cy="0"/>
          <a:chOff x="0" y="0"/>
          <a:chExt cx="0" cy="0"/>
        </a:xfrm>
      </p:grpSpPr>
      <p:sp>
        <p:nvSpPr>
          <p:cNvPr id="90" name="Google Shape;90;p15"/>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91" name="Google Shape;91;p15"/>
          <p:cNvSpPr txBox="1"/>
          <p:nvPr>
            <p:ph type="ctrTitle"/>
          </p:nvPr>
        </p:nvSpPr>
        <p:spPr>
          <a:xfrm>
            <a:off x="311700" y="539725"/>
            <a:ext cx="8520600" cy="12825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accent1"/>
              </a:buClr>
              <a:buSzPts val="3600"/>
              <a:buFont typeface="Merriweather"/>
              <a:buNone/>
              <a:defRPr b="0" i="0" sz="3600" u="none" cap="none" strike="noStrike">
                <a:solidFill>
                  <a:schemeClr val="accent1"/>
                </a:solidFill>
                <a:latin typeface="Merriweather"/>
                <a:ea typeface="Merriweather"/>
                <a:cs typeface="Merriweather"/>
                <a:sym typeface="Merriweather"/>
              </a:defRPr>
            </a:lvl1pPr>
            <a:lvl2pPr lvl="1" marR="0" algn="l">
              <a:lnSpc>
                <a:spcPct val="100000"/>
              </a:lnSpc>
              <a:spcBef>
                <a:spcPts val="0"/>
              </a:spcBef>
              <a:spcAft>
                <a:spcPts val="0"/>
              </a:spcAft>
              <a:buClr>
                <a:schemeClr val="accent1"/>
              </a:buClr>
              <a:buSzPts val="3600"/>
              <a:buFont typeface="Merriweather"/>
              <a:buNone/>
              <a:defRPr b="0" i="0" sz="3600" u="none" cap="none" strike="noStrike">
                <a:solidFill>
                  <a:schemeClr val="accent1"/>
                </a:solidFill>
                <a:latin typeface="Merriweather"/>
                <a:ea typeface="Merriweather"/>
                <a:cs typeface="Merriweather"/>
                <a:sym typeface="Merriweather"/>
              </a:defRPr>
            </a:lvl2pPr>
            <a:lvl3pPr lvl="2" marR="0" algn="l">
              <a:lnSpc>
                <a:spcPct val="100000"/>
              </a:lnSpc>
              <a:spcBef>
                <a:spcPts val="0"/>
              </a:spcBef>
              <a:spcAft>
                <a:spcPts val="0"/>
              </a:spcAft>
              <a:buClr>
                <a:schemeClr val="accent1"/>
              </a:buClr>
              <a:buSzPts val="3600"/>
              <a:buFont typeface="Merriweather"/>
              <a:buNone/>
              <a:defRPr b="0" i="0" sz="3600" u="none" cap="none" strike="noStrike">
                <a:solidFill>
                  <a:schemeClr val="accent1"/>
                </a:solidFill>
                <a:latin typeface="Merriweather"/>
                <a:ea typeface="Merriweather"/>
                <a:cs typeface="Merriweather"/>
                <a:sym typeface="Merriweather"/>
              </a:defRPr>
            </a:lvl3pPr>
            <a:lvl4pPr lvl="3" marR="0" algn="l">
              <a:lnSpc>
                <a:spcPct val="100000"/>
              </a:lnSpc>
              <a:spcBef>
                <a:spcPts val="0"/>
              </a:spcBef>
              <a:spcAft>
                <a:spcPts val="0"/>
              </a:spcAft>
              <a:buClr>
                <a:schemeClr val="accent1"/>
              </a:buClr>
              <a:buSzPts val="3600"/>
              <a:buFont typeface="Merriweather"/>
              <a:buNone/>
              <a:defRPr b="0" i="0" sz="3600" u="none" cap="none" strike="noStrike">
                <a:solidFill>
                  <a:schemeClr val="accent1"/>
                </a:solidFill>
                <a:latin typeface="Merriweather"/>
                <a:ea typeface="Merriweather"/>
                <a:cs typeface="Merriweather"/>
                <a:sym typeface="Merriweather"/>
              </a:defRPr>
            </a:lvl4pPr>
            <a:lvl5pPr lvl="4" marR="0" algn="l">
              <a:lnSpc>
                <a:spcPct val="100000"/>
              </a:lnSpc>
              <a:spcBef>
                <a:spcPts val="0"/>
              </a:spcBef>
              <a:spcAft>
                <a:spcPts val="0"/>
              </a:spcAft>
              <a:buClr>
                <a:schemeClr val="accent1"/>
              </a:buClr>
              <a:buSzPts val="3600"/>
              <a:buFont typeface="Merriweather"/>
              <a:buNone/>
              <a:defRPr b="0" i="0" sz="3600" u="none" cap="none" strike="noStrike">
                <a:solidFill>
                  <a:schemeClr val="accent1"/>
                </a:solidFill>
                <a:latin typeface="Merriweather"/>
                <a:ea typeface="Merriweather"/>
                <a:cs typeface="Merriweather"/>
                <a:sym typeface="Merriweather"/>
              </a:defRPr>
            </a:lvl5pPr>
            <a:lvl6pPr lvl="5" marR="0" algn="l">
              <a:lnSpc>
                <a:spcPct val="100000"/>
              </a:lnSpc>
              <a:spcBef>
                <a:spcPts val="0"/>
              </a:spcBef>
              <a:spcAft>
                <a:spcPts val="0"/>
              </a:spcAft>
              <a:buClr>
                <a:schemeClr val="accent1"/>
              </a:buClr>
              <a:buSzPts val="3600"/>
              <a:buFont typeface="Merriweather"/>
              <a:buNone/>
              <a:defRPr b="0" i="0" sz="3600" u="none" cap="none" strike="noStrike">
                <a:solidFill>
                  <a:schemeClr val="accent1"/>
                </a:solidFill>
                <a:latin typeface="Merriweather"/>
                <a:ea typeface="Merriweather"/>
                <a:cs typeface="Merriweather"/>
                <a:sym typeface="Merriweather"/>
              </a:defRPr>
            </a:lvl6pPr>
            <a:lvl7pPr lvl="6" marR="0" algn="l">
              <a:lnSpc>
                <a:spcPct val="100000"/>
              </a:lnSpc>
              <a:spcBef>
                <a:spcPts val="0"/>
              </a:spcBef>
              <a:spcAft>
                <a:spcPts val="0"/>
              </a:spcAft>
              <a:buClr>
                <a:schemeClr val="accent1"/>
              </a:buClr>
              <a:buSzPts val="3600"/>
              <a:buFont typeface="Merriweather"/>
              <a:buNone/>
              <a:defRPr b="0" i="0" sz="3600" u="none" cap="none" strike="noStrike">
                <a:solidFill>
                  <a:schemeClr val="accent1"/>
                </a:solidFill>
                <a:latin typeface="Merriweather"/>
                <a:ea typeface="Merriweather"/>
                <a:cs typeface="Merriweather"/>
                <a:sym typeface="Merriweather"/>
              </a:defRPr>
            </a:lvl7pPr>
            <a:lvl8pPr lvl="7" marR="0" algn="l">
              <a:lnSpc>
                <a:spcPct val="100000"/>
              </a:lnSpc>
              <a:spcBef>
                <a:spcPts val="0"/>
              </a:spcBef>
              <a:spcAft>
                <a:spcPts val="0"/>
              </a:spcAft>
              <a:buClr>
                <a:schemeClr val="accent1"/>
              </a:buClr>
              <a:buSzPts val="3600"/>
              <a:buFont typeface="Merriweather"/>
              <a:buNone/>
              <a:defRPr b="0" i="0" sz="3600" u="none" cap="none" strike="noStrike">
                <a:solidFill>
                  <a:schemeClr val="accent1"/>
                </a:solidFill>
                <a:latin typeface="Merriweather"/>
                <a:ea typeface="Merriweather"/>
                <a:cs typeface="Merriweather"/>
                <a:sym typeface="Merriweather"/>
              </a:defRPr>
            </a:lvl8pPr>
            <a:lvl9pPr lvl="8" marR="0" algn="l">
              <a:lnSpc>
                <a:spcPct val="100000"/>
              </a:lnSpc>
              <a:spcBef>
                <a:spcPts val="0"/>
              </a:spcBef>
              <a:spcAft>
                <a:spcPts val="0"/>
              </a:spcAft>
              <a:buClr>
                <a:schemeClr val="accent1"/>
              </a:buClr>
              <a:buSzPts val="3600"/>
              <a:buFont typeface="Merriweather"/>
              <a:buNone/>
              <a:defRPr b="0" i="0" sz="3600" u="none" cap="none" strike="noStrike">
                <a:solidFill>
                  <a:schemeClr val="accent1"/>
                </a:solidFill>
                <a:latin typeface="Merriweather"/>
                <a:ea typeface="Merriweather"/>
                <a:cs typeface="Merriweather"/>
                <a:sym typeface="Merriweather"/>
              </a:defRPr>
            </a:lvl9pPr>
          </a:lstStyle>
          <a:p/>
        </p:txBody>
      </p:sp>
      <p:sp>
        <p:nvSpPr>
          <p:cNvPr id="92" name="Google Shape;92;p15"/>
          <p:cNvSpPr txBox="1"/>
          <p:nvPr>
            <p:ph idx="1" type="subTitle"/>
          </p:nvPr>
        </p:nvSpPr>
        <p:spPr>
          <a:xfrm>
            <a:off x="311700" y="1878560"/>
            <a:ext cx="4242600" cy="7383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lt2"/>
              </a:buClr>
              <a:buSzPts val="1600"/>
              <a:buFont typeface="Roboto"/>
              <a:buNone/>
              <a:defRPr b="0" i="0" sz="1600" u="none" cap="none" strike="noStrike">
                <a:solidFill>
                  <a:schemeClr val="lt2"/>
                </a:solidFill>
                <a:latin typeface="Roboto"/>
                <a:ea typeface="Roboto"/>
                <a:cs typeface="Roboto"/>
                <a:sym typeface="Roboto"/>
              </a:defRPr>
            </a:lvl1pPr>
            <a:lvl2pPr lvl="1" marR="0" algn="l">
              <a:lnSpc>
                <a:spcPct val="100000"/>
              </a:lnSpc>
              <a:spcBef>
                <a:spcPts val="0"/>
              </a:spcBef>
              <a:spcAft>
                <a:spcPts val="0"/>
              </a:spcAft>
              <a:buClr>
                <a:schemeClr val="lt2"/>
              </a:buClr>
              <a:buSzPts val="1600"/>
              <a:buFont typeface="Roboto"/>
              <a:buNone/>
              <a:defRPr b="0" i="0" sz="1600" u="none" cap="none" strike="noStrike">
                <a:solidFill>
                  <a:schemeClr val="lt2"/>
                </a:solidFill>
                <a:latin typeface="Roboto"/>
                <a:ea typeface="Roboto"/>
                <a:cs typeface="Roboto"/>
                <a:sym typeface="Roboto"/>
              </a:defRPr>
            </a:lvl2pPr>
            <a:lvl3pPr lvl="2" marR="0" algn="l">
              <a:lnSpc>
                <a:spcPct val="100000"/>
              </a:lnSpc>
              <a:spcBef>
                <a:spcPts val="0"/>
              </a:spcBef>
              <a:spcAft>
                <a:spcPts val="0"/>
              </a:spcAft>
              <a:buClr>
                <a:schemeClr val="lt2"/>
              </a:buClr>
              <a:buSzPts val="1600"/>
              <a:buFont typeface="Roboto"/>
              <a:buNone/>
              <a:defRPr b="0" i="0" sz="1600" u="none" cap="none" strike="noStrike">
                <a:solidFill>
                  <a:schemeClr val="lt2"/>
                </a:solidFill>
                <a:latin typeface="Roboto"/>
                <a:ea typeface="Roboto"/>
                <a:cs typeface="Roboto"/>
                <a:sym typeface="Roboto"/>
              </a:defRPr>
            </a:lvl3pPr>
            <a:lvl4pPr lvl="3" marR="0" algn="l">
              <a:lnSpc>
                <a:spcPct val="100000"/>
              </a:lnSpc>
              <a:spcBef>
                <a:spcPts val="0"/>
              </a:spcBef>
              <a:spcAft>
                <a:spcPts val="0"/>
              </a:spcAft>
              <a:buClr>
                <a:schemeClr val="lt2"/>
              </a:buClr>
              <a:buSzPts val="1600"/>
              <a:buFont typeface="Roboto"/>
              <a:buNone/>
              <a:defRPr b="0" i="0" sz="1600" u="none" cap="none" strike="noStrike">
                <a:solidFill>
                  <a:schemeClr val="lt2"/>
                </a:solidFill>
                <a:latin typeface="Roboto"/>
                <a:ea typeface="Roboto"/>
                <a:cs typeface="Roboto"/>
                <a:sym typeface="Roboto"/>
              </a:defRPr>
            </a:lvl4pPr>
            <a:lvl5pPr lvl="4" marR="0" algn="l">
              <a:lnSpc>
                <a:spcPct val="100000"/>
              </a:lnSpc>
              <a:spcBef>
                <a:spcPts val="0"/>
              </a:spcBef>
              <a:spcAft>
                <a:spcPts val="0"/>
              </a:spcAft>
              <a:buClr>
                <a:schemeClr val="lt2"/>
              </a:buClr>
              <a:buSzPts val="1600"/>
              <a:buFont typeface="Roboto"/>
              <a:buNone/>
              <a:defRPr b="0" i="0" sz="1600" u="none" cap="none" strike="noStrike">
                <a:solidFill>
                  <a:schemeClr val="lt2"/>
                </a:solidFill>
                <a:latin typeface="Roboto"/>
                <a:ea typeface="Roboto"/>
                <a:cs typeface="Roboto"/>
                <a:sym typeface="Roboto"/>
              </a:defRPr>
            </a:lvl5pPr>
            <a:lvl6pPr lvl="5" marR="0" algn="l">
              <a:lnSpc>
                <a:spcPct val="100000"/>
              </a:lnSpc>
              <a:spcBef>
                <a:spcPts val="0"/>
              </a:spcBef>
              <a:spcAft>
                <a:spcPts val="0"/>
              </a:spcAft>
              <a:buClr>
                <a:schemeClr val="lt2"/>
              </a:buClr>
              <a:buSzPts val="1600"/>
              <a:buFont typeface="Roboto"/>
              <a:buNone/>
              <a:defRPr b="0" i="0" sz="1600" u="none" cap="none" strike="noStrike">
                <a:solidFill>
                  <a:schemeClr val="lt2"/>
                </a:solidFill>
                <a:latin typeface="Roboto"/>
                <a:ea typeface="Roboto"/>
                <a:cs typeface="Roboto"/>
                <a:sym typeface="Roboto"/>
              </a:defRPr>
            </a:lvl6pPr>
            <a:lvl7pPr lvl="6" marR="0" algn="l">
              <a:lnSpc>
                <a:spcPct val="100000"/>
              </a:lnSpc>
              <a:spcBef>
                <a:spcPts val="0"/>
              </a:spcBef>
              <a:spcAft>
                <a:spcPts val="0"/>
              </a:spcAft>
              <a:buClr>
                <a:schemeClr val="lt2"/>
              </a:buClr>
              <a:buSzPts val="1600"/>
              <a:buFont typeface="Roboto"/>
              <a:buNone/>
              <a:defRPr b="0" i="0" sz="1600" u="none" cap="none" strike="noStrike">
                <a:solidFill>
                  <a:schemeClr val="lt2"/>
                </a:solidFill>
                <a:latin typeface="Roboto"/>
                <a:ea typeface="Roboto"/>
                <a:cs typeface="Roboto"/>
                <a:sym typeface="Roboto"/>
              </a:defRPr>
            </a:lvl7pPr>
            <a:lvl8pPr lvl="7" marR="0" algn="l">
              <a:lnSpc>
                <a:spcPct val="100000"/>
              </a:lnSpc>
              <a:spcBef>
                <a:spcPts val="0"/>
              </a:spcBef>
              <a:spcAft>
                <a:spcPts val="0"/>
              </a:spcAft>
              <a:buClr>
                <a:schemeClr val="lt2"/>
              </a:buClr>
              <a:buSzPts val="1600"/>
              <a:buFont typeface="Roboto"/>
              <a:buNone/>
              <a:defRPr b="0" i="0" sz="1600" u="none" cap="none" strike="noStrike">
                <a:solidFill>
                  <a:schemeClr val="lt2"/>
                </a:solidFill>
                <a:latin typeface="Roboto"/>
                <a:ea typeface="Roboto"/>
                <a:cs typeface="Roboto"/>
                <a:sym typeface="Roboto"/>
              </a:defRPr>
            </a:lvl8pPr>
            <a:lvl9pPr lvl="8" marR="0" algn="l">
              <a:lnSpc>
                <a:spcPct val="100000"/>
              </a:lnSpc>
              <a:spcBef>
                <a:spcPts val="0"/>
              </a:spcBef>
              <a:spcAft>
                <a:spcPts val="0"/>
              </a:spcAft>
              <a:buClr>
                <a:schemeClr val="lt2"/>
              </a:buClr>
              <a:buSzPts val="1600"/>
              <a:buFont typeface="Roboto"/>
              <a:buNone/>
              <a:defRPr b="0" i="0" sz="1600" u="none" cap="none" strike="noStrike">
                <a:solidFill>
                  <a:schemeClr val="lt2"/>
                </a:solidFill>
                <a:latin typeface="Roboto"/>
                <a:ea typeface="Roboto"/>
                <a:cs typeface="Roboto"/>
                <a:sym typeface="Roboto"/>
              </a:defRPr>
            </a:lvl9pPr>
          </a:lstStyle>
          <a:p/>
        </p:txBody>
      </p:sp>
      <p:sp>
        <p:nvSpPr>
          <p:cNvPr id="93" name="Google Shape;93;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94" name="Shape 94"/>
        <p:cNvGrpSpPr/>
        <p:nvPr/>
      </p:nvGrpSpPr>
      <p:grpSpPr>
        <a:xfrm>
          <a:off x="0" y="0"/>
          <a:ext cx="0" cy="0"/>
          <a:chOff x="0" y="0"/>
          <a:chExt cx="0" cy="0"/>
        </a:xfrm>
      </p:grpSpPr>
      <p:sp>
        <p:nvSpPr>
          <p:cNvPr id="95" name="Google Shape;95;p16"/>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96" name="Google Shape;96;p16"/>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97" name="Google Shape;97;p16"/>
          <p:cNvSpPr txBox="1"/>
          <p:nvPr>
            <p:ph type="title"/>
          </p:nvPr>
        </p:nvSpPr>
        <p:spPr>
          <a:xfrm>
            <a:off x="311700" y="539725"/>
            <a:ext cx="8520600" cy="12825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accent1"/>
              </a:buClr>
              <a:buSzPts val="3600"/>
              <a:buFont typeface="Merriweather"/>
              <a:buNone/>
              <a:defRPr b="0" i="0" sz="3600" u="none" cap="none" strike="noStrike">
                <a:solidFill>
                  <a:schemeClr val="accent1"/>
                </a:solidFill>
                <a:latin typeface="Merriweather"/>
                <a:ea typeface="Merriweather"/>
                <a:cs typeface="Merriweather"/>
                <a:sym typeface="Merriweather"/>
              </a:defRPr>
            </a:lvl1pPr>
            <a:lvl2pPr lvl="1" marR="0" algn="l">
              <a:lnSpc>
                <a:spcPct val="100000"/>
              </a:lnSpc>
              <a:spcBef>
                <a:spcPts val="0"/>
              </a:spcBef>
              <a:spcAft>
                <a:spcPts val="0"/>
              </a:spcAft>
              <a:buClr>
                <a:schemeClr val="accent1"/>
              </a:buClr>
              <a:buSzPts val="3600"/>
              <a:buFont typeface="Merriweather"/>
              <a:buNone/>
              <a:defRPr b="0" i="0" sz="3600" u="none" cap="none" strike="noStrike">
                <a:solidFill>
                  <a:schemeClr val="accent1"/>
                </a:solidFill>
                <a:latin typeface="Merriweather"/>
                <a:ea typeface="Merriweather"/>
                <a:cs typeface="Merriweather"/>
                <a:sym typeface="Merriweather"/>
              </a:defRPr>
            </a:lvl2pPr>
            <a:lvl3pPr lvl="2" marR="0" algn="l">
              <a:lnSpc>
                <a:spcPct val="100000"/>
              </a:lnSpc>
              <a:spcBef>
                <a:spcPts val="0"/>
              </a:spcBef>
              <a:spcAft>
                <a:spcPts val="0"/>
              </a:spcAft>
              <a:buClr>
                <a:schemeClr val="accent1"/>
              </a:buClr>
              <a:buSzPts val="3600"/>
              <a:buFont typeface="Merriweather"/>
              <a:buNone/>
              <a:defRPr b="0" i="0" sz="3600" u="none" cap="none" strike="noStrike">
                <a:solidFill>
                  <a:schemeClr val="accent1"/>
                </a:solidFill>
                <a:latin typeface="Merriweather"/>
                <a:ea typeface="Merriweather"/>
                <a:cs typeface="Merriweather"/>
                <a:sym typeface="Merriweather"/>
              </a:defRPr>
            </a:lvl3pPr>
            <a:lvl4pPr lvl="3" marR="0" algn="l">
              <a:lnSpc>
                <a:spcPct val="100000"/>
              </a:lnSpc>
              <a:spcBef>
                <a:spcPts val="0"/>
              </a:spcBef>
              <a:spcAft>
                <a:spcPts val="0"/>
              </a:spcAft>
              <a:buClr>
                <a:schemeClr val="accent1"/>
              </a:buClr>
              <a:buSzPts val="3600"/>
              <a:buFont typeface="Merriweather"/>
              <a:buNone/>
              <a:defRPr b="0" i="0" sz="3600" u="none" cap="none" strike="noStrike">
                <a:solidFill>
                  <a:schemeClr val="accent1"/>
                </a:solidFill>
                <a:latin typeface="Merriweather"/>
                <a:ea typeface="Merriweather"/>
                <a:cs typeface="Merriweather"/>
                <a:sym typeface="Merriweather"/>
              </a:defRPr>
            </a:lvl4pPr>
            <a:lvl5pPr lvl="4" marR="0" algn="l">
              <a:lnSpc>
                <a:spcPct val="100000"/>
              </a:lnSpc>
              <a:spcBef>
                <a:spcPts val="0"/>
              </a:spcBef>
              <a:spcAft>
                <a:spcPts val="0"/>
              </a:spcAft>
              <a:buClr>
                <a:schemeClr val="accent1"/>
              </a:buClr>
              <a:buSzPts val="3600"/>
              <a:buFont typeface="Merriweather"/>
              <a:buNone/>
              <a:defRPr b="0" i="0" sz="3600" u="none" cap="none" strike="noStrike">
                <a:solidFill>
                  <a:schemeClr val="accent1"/>
                </a:solidFill>
                <a:latin typeface="Merriweather"/>
                <a:ea typeface="Merriweather"/>
                <a:cs typeface="Merriweather"/>
                <a:sym typeface="Merriweather"/>
              </a:defRPr>
            </a:lvl5pPr>
            <a:lvl6pPr lvl="5" marR="0" algn="l">
              <a:lnSpc>
                <a:spcPct val="100000"/>
              </a:lnSpc>
              <a:spcBef>
                <a:spcPts val="0"/>
              </a:spcBef>
              <a:spcAft>
                <a:spcPts val="0"/>
              </a:spcAft>
              <a:buClr>
                <a:schemeClr val="accent1"/>
              </a:buClr>
              <a:buSzPts val="3600"/>
              <a:buFont typeface="Merriweather"/>
              <a:buNone/>
              <a:defRPr b="0" i="0" sz="3600" u="none" cap="none" strike="noStrike">
                <a:solidFill>
                  <a:schemeClr val="accent1"/>
                </a:solidFill>
                <a:latin typeface="Merriweather"/>
                <a:ea typeface="Merriweather"/>
                <a:cs typeface="Merriweather"/>
                <a:sym typeface="Merriweather"/>
              </a:defRPr>
            </a:lvl6pPr>
            <a:lvl7pPr lvl="6" marR="0" algn="l">
              <a:lnSpc>
                <a:spcPct val="100000"/>
              </a:lnSpc>
              <a:spcBef>
                <a:spcPts val="0"/>
              </a:spcBef>
              <a:spcAft>
                <a:spcPts val="0"/>
              </a:spcAft>
              <a:buClr>
                <a:schemeClr val="accent1"/>
              </a:buClr>
              <a:buSzPts val="3600"/>
              <a:buFont typeface="Merriweather"/>
              <a:buNone/>
              <a:defRPr b="0" i="0" sz="3600" u="none" cap="none" strike="noStrike">
                <a:solidFill>
                  <a:schemeClr val="accent1"/>
                </a:solidFill>
                <a:latin typeface="Merriweather"/>
                <a:ea typeface="Merriweather"/>
                <a:cs typeface="Merriweather"/>
                <a:sym typeface="Merriweather"/>
              </a:defRPr>
            </a:lvl7pPr>
            <a:lvl8pPr lvl="7" marR="0" algn="l">
              <a:lnSpc>
                <a:spcPct val="100000"/>
              </a:lnSpc>
              <a:spcBef>
                <a:spcPts val="0"/>
              </a:spcBef>
              <a:spcAft>
                <a:spcPts val="0"/>
              </a:spcAft>
              <a:buClr>
                <a:schemeClr val="accent1"/>
              </a:buClr>
              <a:buSzPts val="3600"/>
              <a:buFont typeface="Merriweather"/>
              <a:buNone/>
              <a:defRPr b="0" i="0" sz="3600" u="none" cap="none" strike="noStrike">
                <a:solidFill>
                  <a:schemeClr val="accent1"/>
                </a:solidFill>
                <a:latin typeface="Merriweather"/>
                <a:ea typeface="Merriweather"/>
                <a:cs typeface="Merriweather"/>
                <a:sym typeface="Merriweather"/>
              </a:defRPr>
            </a:lvl8pPr>
            <a:lvl9pPr lvl="8" marR="0" algn="l">
              <a:lnSpc>
                <a:spcPct val="100000"/>
              </a:lnSpc>
              <a:spcBef>
                <a:spcPts val="0"/>
              </a:spcBef>
              <a:spcAft>
                <a:spcPts val="0"/>
              </a:spcAft>
              <a:buClr>
                <a:schemeClr val="accent1"/>
              </a:buClr>
              <a:buSzPts val="3600"/>
              <a:buFont typeface="Merriweather"/>
              <a:buNone/>
              <a:defRPr b="0" i="0" sz="3600" u="none" cap="none" strike="noStrike">
                <a:solidFill>
                  <a:schemeClr val="accent1"/>
                </a:solidFill>
                <a:latin typeface="Merriweather"/>
                <a:ea typeface="Merriweather"/>
                <a:cs typeface="Merriweather"/>
                <a:sym typeface="Merriweather"/>
              </a:defRPr>
            </a:lvl9pPr>
          </a:lstStyle>
          <a:p/>
        </p:txBody>
      </p:sp>
      <p:sp>
        <p:nvSpPr>
          <p:cNvPr id="98" name="Google Shape;98;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9" name="Shape 99"/>
        <p:cNvGrpSpPr/>
        <p:nvPr/>
      </p:nvGrpSpPr>
      <p:grpSpPr>
        <a:xfrm>
          <a:off x="0" y="0"/>
          <a:ext cx="0" cy="0"/>
          <a:chOff x="0" y="0"/>
          <a:chExt cx="0" cy="0"/>
        </a:xfrm>
      </p:grpSpPr>
      <p:sp>
        <p:nvSpPr>
          <p:cNvPr id="100" name="Google Shape;100;p17"/>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7"/>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102" name="Google Shape;102;p17"/>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103" name="Google Shape;103;p17"/>
          <p:cNvSpPr txBox="1"/>
          <p:nvPr>
            <p:ph type="title"/>
          </p:nvPr>
        </p:nvSpPr>
        <p:spPr>
          <a:xfrm>
            <a:off x="311725" y="500925"/>
            <a:ext cx="3706500" cy="25089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1pPr>
            <a:lvl2pPr lvl="1"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2pPr>
            <a:lvl3pPr lvl="2"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3pPr>
            <a:lvl4pPr lvl="3"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4pPr>
            <a:lvl5pPr lvl="4"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5pPr>
            <a:lvl6pPr lvl="5"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6pPr>
            <a:lvl7pPr lvl="6"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7pPr>
            <a:lvl8pPr lvl="7"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8pPr>
            <a:lvl9pPr lvl="8"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9pPr>
          </a:lstStyle>
          <a:p/>
        </p:txBody>
      </p:sp>
      <p:sp>
        <p:nvSpPr>
          <p:cNvPr id="104" name="Google Shape;104;p17"/>
          <p:cNvSpPr txBox="1"/>
          <p:nvPr>
            <p:ph idx="1" type="body"/>
          </p:nvPr>
        </p:nvSpPr>
        <p:spPr>
          <a:xfrm>
            <a:off x="4644675" y="500925"/>
            <a:ext cx="4166400" cy="4098600"/>
          </a:xfrm>
          <a:prstGeom prst="rect">
            <a:avLst/>
          </a:prstGeom>
          <a:noFill/>
          <a:ln>
            <a:noFill/>
          </a:ln>
        </p:spPr>
        <p:txBody>
          <a:bodyPr anchorCtr="0" anchor="t" bIns="91425" lIns="91425" spcFirstLastPara="1" rIns="91425" wrap="square" tIns="91425">
            <a:noAutofit/>
          </a:bodyPr>
          <a:lstStyle>
            <a:lvl1pPr indent="-311150" lvl="0" marL="457200" marR="0" algn="l">
              <a:lnSpc>
                <a:spcPct val="115000"/>
              </a:lnSpc>
              <a:spcBef>
                <a:spcPts val="0"/>
              </a:spcBef>
              <a:spcAft>
                <a:spcPts val="0"/>
              </a:spcAft>
              <a:buClr>
                <a:schemeClr val="dk2"/>
              </a:buClr>
              <a:buSzPts val="1300"/>
              <a:buFont typeface="Roboto"/>
              <a:buChar char="●"/>
              <a:defRPr b="0" i="0" sz="1300" u="none" cap="none" strike="noStrike">
                <a:solidFill>
                  <a:schemeClr val="dk2"/>
                </a:solidFill>
                <a:latin typeface="Roboto"/>
                <a:ea typeface="Roboto"/>
                <a:cs typeface="Roboto"/>
                <a:sym typeface="Roboto"/>
              </a:defRPr>
            </a:lvl1pPr>
            <a:lvl2pPr indent="-298450" lvl="1" marL="914400" marR="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2pPr>
            <a:lvl3pPr indent="-298450" lvl="2" marL="1371600" marR="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3pPr>
            <a:lvl4pPr indent="-298450" lvl="3" marL="1828800" marR="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4pPr>
            <a:lvl5pPr indent="-298450" lvl="4" marL="2286000" marR="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5pPr>
            <a:lvl6pPr indent="-298450" lvl="5" marL="2743200" marR="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6pPr>
            <a:lvl7pPr indent="-298450" lvl="6" marL="3200400" marR="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7pPr>
            <a:lvl8pPr indent="-298450" lvl="7" marL="3657600" marR="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8pPr>
            <a:lvl9pPr indent="-298450" lvl="8" marL="4114800" marR="0" algn="l">
              <a:lnSpc>
                <a:spcPct val="115000"/>
              </a:lnSpc>
              <a:spcBef>
                <a:spcPts val="1600"/>
              </a:spcBef>
              <a:spcAft>
                <a:spcPts val="1600"/>
              </a:spcAft>
              <a:buClr>
                <a:schemeClr val="dk2"/>
              </a:buClr>
              <a:buSzPts val="1100"/>
              <a:buFont typeface="Roboto"/>
              <a:buChar char="■"/>
              <a:defRPr b="0" i="0" sz="1100" u="none" cap="none" strike="noStrike">
                <a:solidFill>
                  <a:schemeClr val="dk2"/>
                </a:solidFill>
                <a:latin typeface="Roboto"/>
                <a:ea typeface="Roboto"/>
                <a:cs typeface="Roboto"/>
                <a:sym typeface="Roboto"/>
              </a:defRPr>
            </a:lvl9pPr>
          </a:lstStyle>
          <a:p/>
        </p:txBody>
      </p:sp>
      <p:sp>
        <p:nvSpPr>
          <p:cNvPr id="105" name="Google Shape;105;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6" name="Shape 106"/>
        <p:cNvGrpSpPr/>
        <p:nvPr/>
      </p:nvGrpSpPr>
      <p:grpSpPr>
        <a:xfrm>
          <a:off x="0" y="0"/>
          <a:ext cx="0" cy="0"/>
          <a:chOff x="0" y="0"/>
          <a:chExt cx="0" cy="0"/>
        </a:xfrm>
      </p:grpSpPr>
      <p:sp>
        <p:nvSpPr>
          <p:cNvPr id="107" name="Google Shape;107;p18"/>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8"/>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1pPr>
            <a:lvl2pPr lvl="1"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2pPr>
            <a:lvl3pPr lvl="2"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3pPr>
            <a:lvl4pPr lvl="3"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4pPr>
            <a:lvl5pPr lvl="4"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5pPr>
            <a:lvl6pPr lvl="5"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6pPr>
            <a:lvl7pPr lvl="6"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7pPr>
            <a:lvl8pPr lvl="7"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8pPr>
            <a:lvl9pPr lvl="8"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9pPr>
          </a:lstStyle>
          <a:p/>
        </p:txBody>
      </p:sp>
      <p:sp>
        <p:nvSpPr>
          <p:cNvPr id="109" name="Google Shape;109;p18"/>
          <p:cNvSpPr txBox="1"/>
          <p:nvPr>
            <p:ph idx="1" type="body"/>
          </p:nvPr>
        </p:nvSpPr>
        <p:spPr>
          <a:xfrm>
            <a:off x="311700" y="1505700"/>
            <a:ext cx="3999900" cy="3076200"/>
          </a:xfrm>
          <a:prstGeom prst="rect">
            <a:avLst/>
          </a:prstGeom>
          <a:noFill/>
          <a:ln>
            <a:noFill/>
          </a:ln>
        </p:spPr>
        <p:txBody>
          <a:bodyPr anchorCtr="0" anchor="t" bIns="91425" lIns="91425" spcFirstLastPara="1" rIns="91425" wrap="square" tIns="91425">
            <a:noAutofit/>
          </a:bodyPr>
          <a:lstStyle>
            <a:lvl1pPr indent="-311150" lvl="0" marL="457200" marR="0" algn="l">
              <a:lnSpc>
                <a:spcPct val="115000"/>
              </a:lnSpc>
              <a:spcBef>
                <a:spcPts val="0"/>
              </a:spcBef>
              <a:spcAft>
                <a:spcPts val="0"/>
              </a:spcAft>
              <a:buClr>
                <a:schemeClr val="dk2"/>
              </a:buClr>
              <a:buSzPts val="1300"/>
              <a:buFont typeface="Roboto"/>
              <a:buChar char="●"/>
              <a:defRPr b="0" i="0" sz="1300" u="none" cap="none" strike="noStrike">
                <a:solidFill>
                  <a:schemeClr val="dk2"/>
                </a:solidFill>
                <a:latin typeface="Roboto"/>
                <a:ea typeface="Roboto"/>
                <a:cs typeface="Roboto"/>
                <a:sym typeface="Roboto"/>
              </a:defRPr>
            </a:lvl1pPr>
            <a:lvl2pPr indent="-298450" lvl="1" marL="914400" marR="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2pPr>
            <a:lvl3pPr indent="-298450" lvl="2" marL="1371600" marR="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3pPr>
            <a:lvl4pPr indent="-298450" lvl="3" marL="1828800" marR="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4pPr>
            <a:lvl5pPr indent="-298450" lvl="4" marL="2286000" marR="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5pPr>
            <a:lvl6pPr indent="-298450" lvl="5" marL="2743200" marR="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6pPr>
            <a:lvl7pPr indent="-298450" lvl="6" marL="3200400" marR="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7pPr>
            <a:lvl8pPr indent="-298450" lvl="7" marL="3657600" marR="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8pPr>
            <a:lvl9pPr indent="-298450" lvl="8" marL="4114800" marR="0" algn="l">
              <a:lnSpc>
                <a:spcPct val="115000"/>
              </a:lnSpc>
              <a:spcBef>
                <a:spcPts val="1600"/>
              </a:spcBef>
              <a:spcAft>
                <a:spcPts val="1600"/>
              </a:spcAft>
              <a:buClr>
                <a:schemeClr val="dk2"/>
              </a:buClr>
              <a:buSzPts val="1100"/>
              <a:buFont typeface="Roboto"/>
              <a:buChar char="■"/>
              <a:defRPr b="0" i="0" sz="1100" u="none" cap="none" strike="noStrike">
                <a:solidFill>
                  <a:schemeClr val="dk2"/>
                </a:solidFill>
                <a:latin typeface="Roboto"/>
                <a:ea typeface="Roboto"/>
                <a:cs typeface="Roboto"/>
                <a:sym typeface="Roboto"/>
              </a:defRPr>
            </a:lvl9pPr>
          </a:lstStyle>
          <a:p/>
        </p:txBody>
      </p:sp>
      <p:sp>
        <p:nvSpPr>
          <p:cNvPr id="110" name="Google Shape;110;p18"/>
          <p:cNvSpPr txBox="1"/>
          <p:nvPr>
            <p:ph idx="2" type="body"/>
          </p:nvPr>
        </p:nvSpPr>
        <p:spPr>
          <a:xfrm>
            <a:off x="4832400" y="1505700"/>
            <a:ext cx="3999900" cy="3076200"/>
          </a:xfrm>
          <a:prstGeom prst="rect">
            <a:avLst/>
          </a:prstGeom>
          <a:noFill/>
          <a:ln>
            <a:noFill/>
          </a:ln>
        </p:spPr>
        <p:txBody>
          <a:bodyPr anchorCtr="0" anchor="t" bIns="91425" lIns="91425" spcFirstLastPara="1" rIns="91425" wrap="square" tIns="91425">
            <a:noAutofit/>
          </a:bodyPr>
          <a:lstStyle>
            <a:lvl1pPr indent="-311150" lvl="0" marL="457200" marR="0" algn="l">
              <a:lnSpc>
                <a:spcPct val="115000"/>
              </a:lnSpc>
              <a:spcBef>
                <a:spcPts val="0"/>
              </a:spcBef>
              <a:spcAft>
                <a:spcPts val="0"/>
              </a:spcAft>
              <a:buClr>
                <a:schemeClr val="dk2"/>
              </a:buClr>
              <a:buSzPts val="1300"/>
              <a:buFont typeface="Roboto"/>
              <a:buChar char="●"/>
              <a:defRPr b="0" i="0" sz="1300" u="none" cap="none" strike="noStrike">
                <a:solidFill>
                  <a:schemeClr val="dk2"/>
                </a:solidFill>
                <a:latin typeface="Roboto"/>
                <a:ea typeface="Roboto"/>
                <a:cs typeface="Roboto"/>
                <a:sym typeface="Roboto"/>
              </a:defRPr>
            </a:lvl1pPr>
            <a:lvl2pPr indent="-298450" lvl="1" marL="914400" marR="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2pPr>
            <a:lvl3pPr indent="-298450" lvl="2" marL="1371600" marR="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3pPr>
            <a:lvl4pPr indent="-298450" lvl="3" marL="1828800" marR="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4pPr>
            <a:lvl5pPr indent="-298450" lvl="4" marL="2286000" marR="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5pPr>
            <a:lvl6pPr indent="-298450" lvl="5" marL="2743200" marR="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6pPr>
            <a:lvl7pPr indent="-298450" lvl="6" marL="3200400" marR="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7pPr>
            <a:lvl8pPr indent="-298450" lvl="7" marL="3657600" marR="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8pPr>
            <a:lvl9pPr indent="-298450" lvl="8" marL="4114800" marR="0" algn="l">
              <a:lnSpc>
                <a:spcPct val="115000"/>
              </a:lnSpc>
              <a:spcBef>
                <a:spcPts val="1600"/>
              </a:spcBef>
              <a:spcAft>
                <a:spcPts val="1600"/>
              </a:spcAft>
              <a:buClr>
                <a:schemeClr val="dk2"/>
              </a:buClr>
              <a:buSzPts val="1100"/>
              <a:buFont typeface="Roboto"/>
              <a:buChar char="■"/>
              <a:defRPr b="0" i="0" sz="1100" u="none" cap="none" strike="noStrike">
                <a:solidFill>
                  <a:schemeClr val="dk2"/>
                </a:solidFill>
                <a:latin typeface="Roboto"/>
                <a:ea typeface="Roboto"/>
                <a:cs typeface="Roboto"/>
                <a:sym typeface="Roboto"/>
              </a:defRPr>
            </a:lvl9pPr>
          </a:lstStyle>
          <a:p/>
        </p:txBody>
      </p:sp>
      <p:sp>
        <p:nvSpPr>
          <p:cNvPr id="111" name="Google Shape;111;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2" name="Shape 112"/>
        <p:cNvGrpSpPr/>
        <p:nvPr/>
      </p:nvGrpSpPr>
      <p:grpSpPr>
        <a:xfrm>
          <a:off x="0" y="0"/>
          <a:ext cx="0" cy="0"/>
          <a:chOff x="0" y="0"/>
          <a:chExt cx="0" cy="0"/>
        </a:xfrm>
      </p:grpSpPr>
      <p:sp>
        <p:nvSpPr>
          <p:cNvPr id="113" name="Google Shape;113;p19"/>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9"/>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1pPr>
            <a:lvl2pPr lvl="1"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2pPr>
            <a:lvl3pPr lvl="2"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3pPr>
            <a:lvl4pPr lvl="3"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4pPr>
            <a:lvl5pPr lvl="4"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5pPr>
            <a:lvl6pPr lvl="5"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6pPr>
            <a:lvl7pPr lvl="6"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7pPr>
            <a:lvl8pPr lvl="7"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8pPr>
            <a:lvl9pPr lvl="8"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9pPr>
          </a:lstStyle>
          <a:p/>
        </p:txBody>
      </p:sp>
      <p:sp>
        <p:nvSpPr>
          <p:cNvPr id="115" name="Google Shape;115;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6" name="Shape 116"/>
        <p:cNvGrpSpPr/>
        <p:nvPr/>
      </p:nvGrpSpPr>
      <p:grpSpPr>
        <a:xfrm>
          <a:off x="0" y="0"/>
          <a:ext cx="0" cy="0"/>
          <a:chOff x="0" y="0"/>
          <a:chExt cx="0" cy="0"/>
        </a:xfrm>
      </p:grpSpPr>
      <p:sp>
        <p:nvSpPr>
          <p:cNvPr id="117" name="Google Shape;117;p20"/>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20"/>
          <p:cNvSpPr txBox="1"/>
          <p:nvPr>
            <p:ph type="title"/>
          </p:nvPr>
        </p:nvSpPr>
        <p:spPr>
          <a:xfrm>
            <a:off x="311725" y="500925"/>
            <a:ext cx="3127500" cy="18291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1pPr>
            <a:lvl2pPr lvl="1"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2pPr>
            <a:lvl3pPr lvl="2"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3pPr>
            <a:lvl4pPr lvl="3"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4pPr>
            <a:lvl5pPr lvl="4"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5pPr>
            <a:lvl6pPr lvl="5"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6pPr>
            <a:lvl7pPr lvl="6"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7pPr>
            <a:lvl8pPr lvl="7"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8pPr>
            <a:lvl9pPr lvl="8"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9pPr>
          </a:lstStyle>
          <a:p/>
        </p:txBody>
      </p:sp>
      <p:sp>
        <p:nvSpPr>
          <p:cNvPr id="119" name="Google Shape;119;p20"/>
          <p:cNvSpPr txBox="1"/>
          <p:nvPr>
            <p:ph idx="1" type="body"/>
          </p:nvPr>
        </p:nvSpPr>
        <p:spPr>
          <a:xfrm>
            <a:off x="311700" y="2390650"/>
            <a:ext cx="3127500" cy="2298000"/>
          </a:xfrm>
          <a:prstGeom prst="rect">
            <a:avLst/>
          </a:prstGeom>
          <a:noFill/>
          <a:ln>
            <a:noFill/>
          </a:ln>
        </p:spPr>
        <p:txBody>
          <a:bodyPr anchorCtr="0" anchor="t" bIns="91425" lIns="91425" spcFirstLastPara="1" rIns="91425" wrap="square" tIns="91425">
            <a:noAutofit/>
          </a:bodyPr>
          <a:lstStyle>
            <a:lvl1pPr indent="-311150" lvl="0" marL="457200" marR="0" algn="l">
              <a:lnSpc>
                <a:spcPct val="115000"/>
              </a:lnSpc>
              <a:spcBef>
                <a:spcPts val="0"/>
              </a:spcBef>
              <a:spcAft>
                <a:spcPts val="0"/>
              </a:spcAft>
              <a:buClr>
                <a:schemeClr val="accent2"/>
              </a:buClr>
              <a:buSzPts val="1300"/>
              <a:buFont typeface="Roboto"/>
              <a:buChar char="●"/>
              <a:defRPr b="0" i="0" sz="1300" u="none" cap="none" strike="noStrike">
                <a:solidFill>
                  <a:schemeClr val="accent2"/>
                </a:solidFill>
                <a:latin typeface="Roboto"/>
                <a:ea typeface="Roboto"/>
                <a:cs typeface="Roboto"/>
                <a:sym typeface="Roboto"/>
              </a:defRPr>
            </a:lvl1pPr>
            <a:lvl2pPr indent="-298450" lvl="1" marL="914400" marR="0" algn="l">
              <a:lnSpc>
                <a:spcPct val="115000"/>
              </a:lnSpc>
              <a:spcBef>
                <a:spcPts val="1600"/>
              </a:spcBef>
              <a:spcAft>
                <a:spcPts val="0"/>
              </a:spcAft>
              <a:buClr>
                <a:schemeClr val="accent2"/>
              </a:buClr>
              <a:buSzPts val="1100"/>
              <a:buFont typeface="Roboto"/>
              <a:buChar char="○"/>
              <a:defRPr b="0" i="0" sz="1100" u="none" cap="none" strike="noStrike">
                <a:solidFill>
                  <a:schemeClr val="accent2"/>
                </a:solidFill>
                <a:latin typeface="Roboto"/>
                <a:ea typeface="Roboto"/>
                <a:cs typeface="Roboto"/>
                <a:sym typeface="Roboto"/>
              </a:defRPr>
            </a:lvl2pPr>
            <a:lvl3pPr indent="-298450" lvl="2" marL="1371600" marR="0" algn="l">
              <a:lnSpc>
                <a:spcPct val="115000"/>
              </a:lnSpc>
              <a:spcBef>
                <a:spcPts val="1600"/>
              </a:spcBef>
              <a:spcAft>
                <a:spcPts val="0"/>
              </a:spcAft>
              <a:buClr>
                <a:schemeClr val="accent2"/>
              </a:buClr>
              <a:buSzPts val="1100"/>
              <a:buFont typeface="Roboto"/>
              <a:buChar char="■"/>
              <a:defRPr b="0" i="0" sz="1100" u="none" cap="none" strike="noStrike">
                <a:solidFill>
                  <a:schemeClr val="accent2"/>
                </a:solidFill>
                <a:latin typeface="Roboto"/>
                <a:ea typeface="Roboto"/>
                <a:cs typeface="Roboto"/>
                <a:sym typeface="Roboto"/>
              </a:defRPr>
            </a:lvl3pPr>
            <a:lvl4pPr indent="-298450" lvl="3" marL="1828800" marR="0" algn="l">
              <a:lnSpc>
                <a:spcPct val="115000"/>
              </a:lnSpc>
              <a:spcBef>
                <a:spcPts val="1600"/>
              </a:spcBef>
              <a:spcAft>
                <a:spcPts val="0"/>
              </a:spcAft>
              <a:buClr>
                <a:schemeClr val="accent2"/>
              </a:buClr>
              <a:buSzPts val="1100"/>
              <a:buFont typeface="Roboto"/>
              <a:buChar char="●"/>
              <a:defRPr b="0" i="0" sz="1100" u="none" cap="none" strike="noStrike">
                <a:solidFill>
                  <a:schemeClr val="accent2"/>
                </a:solidFill>
                <a:latin typeface="Roboto"/>
                <a:ea typeface="Roboto"/>
                <a:cs typeface="Roboto"/>
                <a:sym typeface="Roboto"/>
              </a:defRPr>
            </a:lvl4pPr>
            <a:lvl5pPr indent="-298450" lvl="4" marL="2286000" marR="0" algn="l">
              <a:lnSpc>
                <a:spcPct val="115000"/>
              </a:lnSpc>
              <a:spcBef>
                <a:spcPts val="1600"/>
              </a:spcBef>
              <a:spcAft>
                <a:spcPts val="0"/>
              </a:spcAft>
              <a:buClr>
                <a:schemeClr val="accent2"/>
              </a:buClr>
              <a:buSzPts val="1100"/>
              <a:buFont typeface="Roboto"/>
              <a:buChar char="○"/>
              <a:defRPr b="0" i="0" sz="1100" u="none" cap="none" strike="noStrike">
                <a:solidFill>
                  <a:schemeClr val="accent2"/>
                </a:solidFill>
                <a:latin typeface="Roboto"/>
                <a:ea typeface="Roboto"/>
                <a:cs typeface="Roboto"/>
                <a:sym typeface="Roboto"/>
              </a:defRPr>
            </a:lvl5pPr>
            <a:lvl6pPr indent="-298450" lvl="5" marL="2743200" marR="0" algn="l">
              <a:lnSpc>
                <a:spcPct val="115000"/>
              </a:lnSpc>
              <a:spcBef>
                <a:spcPts val="1600"/>
              </a:spcBef>
              <a:spcAft>
                <a:spcPts val="0"/>
              </a:spcAft>
              <a:buClr>
                <a:schemeClr val="accent2"/>
              </a:buClr>
              <a:buSzPts val="1100"/>
              <a:buFont typeface="Roboto"/>
              <a:buChar char="■"/>
              <a:defRPr b="0" i="0" sz="1100" u="none" cap="none" strike="noStrike">
                <a:solidFill>
                  <a:schemeClr val="accent2"/>
                </a:solidFill>
                <a:latin typeface="Roboto"/>
                <a:ea typeface="Roboto"/>
                <a:cs typeface="Roboto"/>
                <a:sym typeface="Roboto"/>
              </a:defRPr>
            </a:lvl6pPr>
            <a:lvl7pPr indent="-298450" lvl="6" marL="3200400" marR="0" algn="l">
              <a:lnSpc>
                <a:spcPct val="115000"/>
              </a:lnSpc>
              <a:spcBef>
                <a:spcPts val="1600"/>
              </a:spcBef>
              <a:spcAft>
                <a:spcPts val="0"/>
              </a:spcAft>
              <a:buClr>
                <a:schemeClr val="accent2"/>
              </a:buClr>
              <a:buSzPts val="1100"/>
              <a:buFont typeface="Roboto"/>
              <a:buChar char="●"/>
              <a:defRPr b="0" i="0" sz="1100" u="none" cap="none" strike="noStrike">
                <a:solidFill>
                  <a:schemeClr val="accent2"/>
                </a:solidFill>
                <a:latin typeface="Roboto"/>
                <a:ea typeface="Roboto"/>
                <a:cs typeface="Roboto"/>
                <a:sym typeface="Roboto"/>
              </a:defRPr>
            </a:lvl7pPr>
            <a:lvl8pPr indent="-298450" lvl="7" marL="3657600" marR="0" algn="l">
              <a:lnSpc>
                <a:spcPct val="115000"/>
              </a:lnSpc>
              <a:spcBef>
                <a:spcPts val="1600"/>
              </a:spcBef>
              <a:spcAft>
                <a:spcPts val="0"/>
              </a:spcAft>
              <a:buClr>
                <a:schemeClr val="accent2"/>
              </a:buClr>
              <a:buSzPts val="1100"/>
              <a:buFont typeface="Roboto"/>
              <a:buChar char="○"/>
              <a:defRPr b="0" i="0" sz="1100" u="none" cap="none" strike="noStrike">
                <a:solidFill>
                  <a:schemeClr val="accent2"/>
                </a:solidFill>
                <a:latin typeface="Roboto"/>
                <a:ea typeface="Roboto"/>
                <a:cs typeface="Roboto"/>
                <a:sym typeface="Roboto"/>
              </a:defRPr>
            </a:lvl8pPr>
            <a:lvl9pPr indent="-298450" lvl="8" marL="4114800" marR="0" algn="l">
              <a:lnSpc>
                <a:spcPct val="115000"/>
              </a:lnSpc>
              <a:spcBef>
                <a:spcPts val="1600"/>
              </a:spcBef>
              <a:spcAft>
                <a:spcPts val="1600"/>
              </a:spcAft>
              <a:buClr>
                <a:schemeClr val="accent2"/>
              </a:buClr>
              <a:buSzPts val="1100"/>
              <a:buFont typeface="Roboto"/>
              <a:buChar char="■"/>
              <a:defRPr b="0" i="0" sz="1100" u="none" cap="none" strike="noStrike">
                <a:solidFill>
                  <a:schemeClr val="accent2"/>
                </a:solidFill>
                <a:latin typeface="Roboto"/>
                <a:ea typeface="Roboto"/>
                <a:cs typeface="Roboto"/>
                <a:sym typeface="Roboto"/>
              </a:defRPr>
            </a:lvl9pPr>
          </a:lstStyle>
          <a:p/>
        </p:txBody>
      </p:sp>
      <p:sp>
        <p:nvSpPr>
          <p:cNvPr id="120" name="Google Shape;120;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1" name="Shape 121"/>
        <p:cNvGrpSpPr/>
        <p:nvPr/>
      </p:nvGrpSpPr>
      <p:grpSpPr>
        <a:xfrm>
          <a:off x="0" y="0"/>
          <a:ext cx="0" cy="0"/>
          <a:chOff x="0" y="0"/>
          <a:chExt cx="0" cy="0"/>
        </a:xfrm>
      </p:grpSpPr>
      <p:sp>
        <p:nvSpPr>
          <p:cNvPr id="122" name="Google Shape;122;p21"/>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1"/>
          <p:cNvSpPr txBox="1"/>
          <p:nvPr>
            <p:ph type="title"/>
          </p:nvPr>
        </p:nvSpPr>
        <p:spPr>
          <a:xfrm>
            <a:off x="311300" y="500925"/>
            <a:ext cx="3704400" cy="20496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1pPr>
            <a:lvl2pPr lvl="1"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2pPr>
            <a:lvl3pPr lvl="2"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3pPr>
            <a:lvl4pPr lvl="3"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4pPr>
            <a:lvl5pPr lvl="4"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5pPr>
            <a:lvl6pPr lvl="5"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6pPr>
            <a:lvl7pPr lvl="6"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7pPr>
            <a:lvl8pPr lvl="7"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8pPr>
            <a:lvl9pPr lvl="8" marR="0" algn="l">
              <a:lnSpc>
                <a:spcPct val="100000"/>
              </a:lnSpc>
              <a:spcBef>
                <a:spcPts val="0"/>
              </a:spcBef>
              <a:spcAft>
                <a:spcPts val="0"/>
              </a:spcAft>
              <a:buClr>
                <a:schemeClr val="lt1"/>
              </a:buClr>
              <a:buSzPts val="2800"/>
              <a:buFont typeface="Merriweather"/>
              <a:buNone/>
              <a:defRPr b="0" i="0" sz="2800" u="none" cap="none" strike="noStrike">
                <a:solidFill>
                  <a:schemeClr val="lt1"/>
                </a:solidFill>
                <a:latin typeface="Merriweather"/>
                <a:ea typeface="Merriweather"/>
                <a:cs typeface="Merriweather"/>
                <a:sym typeface="Merriweather"/>
              </a:defRPr>
            </a:lvl9pPr>
          </a:lstStyle>
          <a:p/>
        </p:txBody>
      </p:sp>
      <p:sp>
        <p:nvSpPr>
          <p:cNvPr id="124" name="Google Shape;124;p21"/>
          <p:cNvSpPr txBox="1"/>
          <p:nvPr>
            <p:ph idx="1" type="subTitle"/>
          </p:nvPr>
        </p:nvSpPr>
        <p:spPr>
          <a:xfrm>
            <a:off x="304800" y="2626725"/>
            <a:ext cx="3704400" cy="926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accent2"/>
              </a:buClr>
              <a:buSzPts val="1600"/>
              <a:buFont typeface="Roboto"/>
              <a:buNone/>
              <a:defRPr b="0" i="0" sz="1600" u="none" cap="none" strike="noStrike">
                <a:solidFill>
                  <a:schemeClr val="accent2"/>
                </a:solidFill>
                <a:latin typeface="Roboto"/>
                <a:ea typeface="Roboto"/>
                <a:cs typeface="Roboto"/>
                <a:sym typeface="Roboto"/>
              </a:defRPr>
            </a:lvl1pPr>
            <a:lvl2pPr lvl="1" marR="0" algn="l">
              <a:lnSpc>
                <a:spcPct val="100000"/>
              </a:lnSpc>
              <a:spcBef>
                <a:spcPts val="0"/>
              </a:spcBef>
              <a:spcAft>
                <a:spcPts val="0"/>
              </a:spcAft>
              <a:buClr>
                <a:schemeClr val="accent2"/>
              </a:buClr>
              <a:buSzPts val="1600"/>
              <a:buFont typeface="Roboto"/>
              <a:buNone/>
              <a:defRPr b="0" i="0" sz="1600" u="none" cap="none" strike="noStrike">
                <a:solidFill>
                  <a:schemeClr val="accent2"/>
                </a:solidFill>
                <a:latin typeface="Roboto"/>
                <a:ea typeface="Roboto"/>
                <a:cs typeface="Roboto"/>
                <a:sym typeface="Roboto"/>
              </a:defRPr>
            </a:lvl2pPr>
            <a:lvl3pPr lvl="2" marR="0" algn="l">
              <a:lnSpc>
                <a:spcPct val="100000"/>
              </a:lnSpc>
              <a:spcBef>
                <a:spcPts val="0"/>
              </a:spcBef>
              <a:spcAft>
                <a:spcPts val="0"/>
              </a:spcAft>
              <a:buClr>
                <a:schemeClr val="accent2"/>
              </a:buClr>
              <a:buSzPts val="1600"/>
              <a:buFont typeface="Roboto"/>
              <a:buNone/>
              <a:defRPr b="0" i="0" sz="1600" u="none" cap="none" strike="noStrike">
                <a:solidFill>
                  <a:schemeClr val="accent2"/>
                </a:solidFill>
                <a:latin typeface="Roboto"/>
                <a:ea typeface="Roboto"/>
                <a:cs typeface="Roboto"/>
                <a:sym typeface="Roboto"/>
              </a:defRPr>
            </a:lvl3pPr>
            <a:lvl4pPr lvl="3" marR="0" algn="l">
              <a:lnSpc>
                <a:spcPct val="100000"/>
              </a:lnSpc>
              <a:spcBef>
                <a:spcPts val="0"/>
              </a:spcBef>
              <a:spcAft>
                <a:spcPts val="0"/>
              </a:spcAft>
              <a:buClr>
                <a:schemeClr val="accent2"/>
              </a:buClr>
              <a:buSzPts val="1600"/>
              <a:buFont typeface="Roboto"/>
              <a:buNone/>
              <a:defRPr b="0" i="0" sz="1600" u="none" cap="none" strike="noStrike">
                <a:solidFill>
                  <a:schemeClr val="accent2"/>
                </a:solidFill>
                <a:latin typeface="Roboto"/>
                <a:ea typeface="Roboto"/>
                <a:cs typeface="Roboto"/>
                <a:sym typeface="Roboto"/>
              </a:defRPr>
            </a:lvl4pPr>
            <a:lvl5pPr lvl="4" marR="0" algn="l">
              <a:lnSpc>
                <a:spcPct val="100000"/>
              </a:lnSpc>
              <a:spcBef>
                <a:spcPts val="0"/>
              </a:spcBef>
              <a:spcAft>
                <a:spcPts val="0"/>
              </a:spcAft>
              <a:buClr>
                <a:schemeClr val="accent2"/>
              </a:buClr>
              <a:buSzPts val="1600"/>
              <a:buFont typeface="Roboto"/>
              <a:buNone/>
              <a:defRPr b="0" i="0" sz="1600" u="none" cap="none" strike="noStrike">
                <a:solidFill>
                  <a:schemeClr val="accent2"/>
                </a:solidFill>
                <a:latin typeface="Roboto"/>
                <a:ea typeface="Roboto"/>
                <a:cs typeface="Roboto"/>
                <a:sym typeface="Roboto"/>
              </a:defRPr>
            </a:lvl5pPr>
            <a:lvl6pPr lvl="5" marR="0" algn="l">
              <a:lnSpc>
                <a:spcPct val="100000"/>
              </a:lnSpc>
              <a:spcBef>
                <a:spcPts val="0"/>
              </a:spcBef>
              <a:spcAft>
                <a:spcPts val="0"/>
              </a:spcAft>
              <a:buClr>
                <a:schemeClr val="accent2"/>
              </a:buClr>
              <a:buSzPts val="1600"/>
              <a:buFont typeface="Roboto"/>
              <a:buNone/>
              <a:defRPr b="0" i="0" sz="1600" u="none" cap="none" strike="noStrike">
                <a:solidFill>
                  <a:schemeClr val="accent2"/>
                </a:solidFill>
                <a:latin typeface="Roboto"/>
                <a:ea typeface="Roboto"/>
                <a:cs typeface="Roboto"/>
                <a:sym typeface="Roboto"/>
              </a:defRPr>
            </a:lvl6pPr>
            <a:lvl7pPr lvl="6" marR="0" algn="l">
              <a:lnSpc>
                <a:spcPct val="100000"/>
              </a:lnSpc>
              <a:spcBef>
                <a:spcPts val="0"/>
              </a:spcBef>
              <a:spcAft>
                <a:spcPts val="0"/>
              </a:spcAft>
              <a:buClr>
                <a:schemeClr val="accent2"/>
              </a:buClr>
              <a:buSzPts val="1600"/>
              <a:buFont typeface="Roboto"/>
              <a:buNone/>
              <a:defRPr b="0" i="0" sz="1600" u="none" cap="none" strike="noStrike">
                <a:solidFill>
                  <a:schemeClr val="accent2"/>
                </a:solidFill>
                <a:latin typeface="Roboto"/>
                <a:ea typeface="Roboto"/>
                <a:cs typeface="Roboto"/>
                <a:sym typeface="Roboto"/>
              </a:defRPr>
            </a:lvl7pPr>
            <a:lvl8pPr lvl="7" marR="0" algn="l">
              <a:lnSpc>
                <a:spcPct val="100000"/>
              </a:lnSpc>
              <a:spcBef>
                <a:spcPts val="0"/>
              </a:spcBef>
              <a:spcAft>
                <a:spcPts val="0"/>
              </a:spcAft>
              <a:buClr>
                <a:schemeClr val="accent2"/>
              </a:buClr>
              <a:buSzPts val="1600"/>
              <a:buFont typeface="Roboto"/>
              <a:buNone/>
              <a:defRPr b="0" i="0" sz="1600" u="none" cap="none" strike="noStrike">
                <a:solidFill>
                  <a:schemeClr val="accent2"/>
                </a:solidFill>
                <a:latin typeface="Roboto"/>
                <a:ea typeface="Roboto"/>
                <a:cs typeface="Roboto"/>
                <a:sym typeface="Roboto"/>
              </a:defRPr>
            </a:lvl8pPr>
            <a:lvl9pPr lvl="8" marR="0" algn="l">
              <a:lnSpc>
                <a:spcPct val="100000"/>
              </a:lnSpc>
              <a:spcBef>
                <a:spcPts val="0"/>
              </a:spcBef>
              <a:spcAft>
                <a:spcPts val="0"/>
              </a:spcAft>
              <a:buClr>
                <a:schemeClr val="accent2"/>
              </a:buClr>
              <a:buSzPts val="1600"/>
              <a:buFont typeface="Roboto"/>
              <a:buNone/>
              <a:defRPr b="0" i="0" sz="1600" u="none" cap="none" strike="noStrike">
                <a:solidFill>
                  <a:schemeClr val="accent2"/>
                </a:solidFill>
                <a:latin typeface="Roboto"/>
                <a:ea typeface="Roboto"/>
                <a:cs typeface="Roboto"/>
                <a:sym typeface="Roboto"/>
              </a:defRPr>
            </a:lvl9pPr>
          </a:lstStyle>
          <a:p/>
        </p:txBody>
      </p:sp>
      <p:sp>
        <p:nvSpPr>
          <p:cNvPr id="125" name="Google Shape;125;p21"/>
          <p:cNvSpPr txBox="1"/>
          <p:nvPr>
            <p:ph idx="2" type="body"/>
          </p:nvPr>
        </p:nvSpPr>
        <p:spPr>
          <a:xfrm>
            <a:off x="4879025" y="500925"/>
            <a:ext cx="3954000" cy="4111500"/>
          </a:xfrm>
          <a:prstGeom prst="rect">
            <a:avLst/>
          </a:prstGeom>
          <a:noFill/>
          <a:ln>
            <a:noFill/>
          </a:ln>
        </p:spPr>
        <p:txBody>
          <a:bodyPr anchorCtr="0" anchor="t" bIns="91425" lIns="91425" spcFirstLastPara="1" rIns="91425" wrap="square" tIns="91425">
            <a:noAutofit/>
          </a:bodyPr>
          <a:lstStyle>
            <a:lvl1pPr indent="-311150" lvl="0" marL="457200" marR="0" algn="l">
              <a:lnSpc>
                <a:spcPct val="115000"/>
              </a:lnSpc>
              <a:spcBef>
                <a:spcPts val="0"/>
              </a:spcBef>
              <a:spcAft>
                <a:spcPts val="0"/>
              </a:spcAft>
              <a:buClr>
                <a:schemeClr val="dk2"/>
              </a:buClr>
              <a:buSzPts val="1300"/>
              <a:buFont typeface="Roboto"/>
              <a:buChar char="●"/>
              <a:defRPr b="0" i="0" sz="1300" u="none" cap="none" strike="noStrike">
                <a:solidFill>
                  <a:schemeClr val="dk2"/>
                </a:solidFill>
                <a:latin typeface="Roboto"/>
                <a:ea typeface="Roboto"/>
                <a:cs typeface="Roboto"/>
                <a:sym typeface="Roboto"/>
              </a:defRPr>
            </a:lvl1pPr>
            <a:lvl2pPr indent="-298450" lvl="1" marL="914400" marR="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2pPr>
            <a:lvl3pPr indent="-298450" lvl="2" marL="1371600" marR="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3pPr>
            <a:lvl4pPr indent="-298450" lvl="3" marL="1828800" marR="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4pPr>
            <a:lvl5pPr indent="-298450" lvl="4" marL="2286000" marR="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5pPr>
            <a:lvl6pPr indent="-298450" lvl="5" marL="2743200" marR="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6pPr>
            <a:lvl7pPr indent="-298450" lvl="6" marL="3200400" marR="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7pPr>
            <a:lvl8pPr indent="-298450" lvl="7" marL="3657600" marR="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8pPr>
            <a:lvl9pPr indent="-298450" lvl="8" marL="4114800" marR="0" algn="l">
              <a:lnSpc>
                <a:spcPct val="115000"/>
              </a:lnSpc>
              <a:spcBef>
                <a:spcPts val="1600"/>
              </a:spcBef>
              <a:spcAft>
                <a:spcPts val="1600"/>
              </a:spcAft>
              <a:buClr>
                <a:schemeClr val="dk2"/>
              </a:buClr>
              <a:buSzPts val="1100"/>
              <a:buFont typeface="Roboto"/>
              <a:buChar char="■"/>
              <a:defRPr b="0" i="0" sz="1100" u="none" cap="none" strike="noStrike">
                <a:solidFill>
                  <a:schemeClr val="dk2"/>
                </a:solidFill>
                <a:latin typeface="Roboto"/>
                <a:ea typeface="Roboto"/>
                <a:cs typeface="Roboto"/>
                <a:sym typeface="Roboto"/>
              </a:defRPr>
            </a:lvl9pPr>
          </a:lstStyle>
          <a:p/>
        </p:txBody>
      </p:sp>
      <p:sp>
        <p:nvSpPr>
          <p:cNvPr id="126" name="Google Shape;126;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 name="Google Shape;17;p3"/>
          <p:cNvGrpSpPr/>
          <p:nvPr/>
        </p:nvGrpSpPr>
        <p:grpSpPr>
          <a:xfrm>
            <a:off x="830394" y="1191276"/>
            <a:ext cx="745764" cy="45826"/>
            <a:chOff x="4580561" y="2589004"/>
            <a:chExt cx="1064464" cy="25200"/>
          </a:xfrm>
        </p:grpSpPr>
        <p:sp>
          <p:nvSpPr>
            <p:cNvPr id="18" name="Google Shape;18;p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3"/>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 name="Google Shape;20;p3"/>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2"/>
              </a:buClr>
              <a:buSzPts val="4200"/>
              <a:buFont typeface="Raleway"/>
              <a:buNone/>
              <a:defRPr b="1" i="0" sz="4200" u="none" cap="none" strike="noStrike">
                <a:solidFill>
                  <a:schemeClr val="dk2"/>
                </a:solidFill>
                <a:latin typeface="Raleway"/>
                <a:ea typeface="Raleway"/>
                <a:cs typeface="Raleway"/>
                <a:sym typeface="Raleway"/>
              </a:defRPr>
            </a:lvl1pPr>
            <a:lvl2pPr lvl="1" marR="0" algn="l">
              <a:lnSpc>
                <a:spcPct val="100000"/>
              </a:lnSpc>
              <a:spcBef>
                <a:spcPts val="0"/>
              </a:spcBef>
              <a:spcAft>
                <a:spcPts val="0"/>
              </a:spcAft>
              <a:buClr>
                <a:schemeClr val="dk2"/>
              </a:buClr>
              <a:buSzPts val="4200"/>
              <a:buFont typeface="Raleway"/>
              <a:buNone/>
              <a:defRPr b="1" i="0" sz="4200" u="none" cap="none" strike="noStrike">
                <a:solidFill>
                  <a:schemeClr val="dk2"/>
                </a:solidFill>
                <a:latin typeface="Raleway"/>
                <a:ea typeface="Raleway"/>
                <a:cs typeface="Raleway"/>
                <a:sym typeface="Raleway"/>
              </a:defRPr>
            </a:lvl2pPr>
            <a:lvl3pPr lvl="2" marR="0" algn="l">
              <a:lnSpc>
                <a:spcPct val="100000"/>
              </a:lnSpc>
              <a:spcBef>
                <a:spcPts val="0"/>
              </a:spcBef>
              <a:spcAft>
                <a:spcPts val="0"/>
              </a:spcAft>
              <a:buClr>
                <a:schemeClr val="dk2"/>
              </a:buClr>
              <a:buSzPts val="4200"/>
              <a:buFont typeface="Raleway"/>
              <a:buNone/>
              <a:defRPr b="1" i="0" sz="4200" u="none" cap="none" strike="noStrike">
                <a:solidFill>
                  <a:schemeClr val="dk2"/>
                </a:solidFill>
                <a:latin typeface="Raleway"/>
                <a:ea typeface="Raleway"/>
                <a:cs typeface="Raleway"/>
                <a:sym typeface="Raleway"/>
              </a:defRPr>
            </a:lvl3pPr>
            <a:lvl4pPr lvl="3" marR="0" algn="l">
              <a:lnSpc>
                <a:spcPct val="100000"/>
              </a:lnSpc>
              <a:spcBef>
                <a:spcPts val="0"/>
              </a:spcBef>
              <a:spcAft>
                <a:spcPts val="0"/>
              </a:spcAft>
              <a:buClr>
                <a:schemeClr val="dk2"/>
              </a:buClr>
              <a:buSzPts val="4200"/>
              <a:buFont typeface="Raleway"/>
              <a:buNone/>
              <a:defRPr b="1" i="0" sz="4200" u="none" cap="none" strike="noStrike">
                <a:solidFill>
                  <a:schemeClr val="dk2"/>
                </a:solidFill>
                <a:latin typeface="Raleway"/>
                <a:ea typeface="Raleway"/>
                <a:cs typeface="Raleway"/>
                <a:sym typeface="Raleway"/>
              </a:defRPr>
            </a:lvl4pPr>
            <a:lvl5pPr lvl="4" marR="0" algn="l">
              <a:lnSpc>
                <a:spcPct val="100000"/>
              </a:lnSpc>
              <a:spcBef>
                <a:spcPts val="0"/>
              </a:spcBef>
              <a:spcAft>
                <a:spcPts val="0"/>
              </a:spcAft>
              <a:buClr>
                <a:schemeClr val="dk2"/>
              </a:buClr>
              <a:buSzPts val="4200"/>
              <a:buFont typeface="Raleway"/>
              <a:buNone/>
              <a:defRPr b="1" i="0" sz="4200" u="none" cap="none" strike="noStrike">
                <a:solidFill>
                  <a:schemeClr val="dk2"/>
                </a:solidFill>
                <a:latin typeface="Raleway"/>
                <a:ea typeface="Raleway"/>
                <a:cs typeface="Raleway"/>
                <a:sym typeface="Raleway"/>
              </a:defRPr>
            </a:lvl5pPr>
            <a:lvl6pPr lvl="5" marR="0" algn="l">
              <a:lnSpc>
                <a:spcPct val="100000"/>
              </a:lnSpc>
              <a:spcBef>
                <a:spcPts val="0"/>
              </a:spcBef>
              <a:spcAft>
                <a:spcPts val="0"/>
              </a:spcAft>
              <a:buClr>
                <a:schemeClr val="dk2"/>
              </a:buClr>
              <a:buSzPts val="4200"/>
              <a:buFont typeface="Raleway"/>
              <a:buNone/>
              <a:defRPr b="1" i="0" sz="4200" u="none" cap="none" strike="noStrike">
                <a:solidFill>
                  <a:schemeClr val="dk2"/>
                </a:solidFill>
                <a:latin typeface="Raleway"/>
                <a:ea typeface="Raleway"/>
                <a:cs typeface="Raleway"/>
                <a:sym typeface="Raleway"/>
              </a:defRPr>
            </a:lvl6pPr>
            <a:lvl7pPr lvl="6" marR="0" algn="l">
              <a:lnSpc>
                <a:spcPct val="100000"/>
              </a:lnSpc>
              <a:spcBef>
                <a:spcPts val="0"/>
              </a:spcBef>
              <a:spcAft>
                <a:spcPts val="0"/>
              </a:spcAft>
              <a:buClr>
                <a:schemeClr val="dk2"/>
              </a:buClr>
              <a:buSzPts val="4200"/>
              <a:buFont typeface="Raleway"/>
              <a:buNone/>
              <a:defRPr b="1" i="0" sz="4200" u="none" cap="none" strike="noStrike">
                <a:solidFill>
                  <a:schemeClr val="dk2"/>
                </a:solidFill>
                <a:latin typeface="Raleway"/>
                <a:ea typeface="Raleway"/>
                <a:cs typeface="Raleway"/>
                <a:sym typeface="Raleway"/>
              </a:defRPr>
            </a:lvl7pPr>
            <a:lvl8pPr lvl="7" marR="0" algn="l">
              <a:lnSpc>
                <a:spcPct val="100000"/>
              </a:lnSpc>
              <a:spcBef>
                <a:spcPts val="0"/>
              </a:spcBef>
              <a:spcAft>
                <a:spcPts val="0"/>
              </a:spcAft>
              <a:buClr>
                <a:schemeClr val="dk2"/>
              </a:buClr>
              <a:buSzPts val="4200"/>
              <a:buFont typeface="Raleway"/>
              <a:buNone/>
              <a:defRPr b="1" i="0" sz="4200" u="none" cap="none" strike="noStrike">
                <a:solidFill>
                  <a:schemeClr val="dk2"/>
                </a:solidFill>
                <a:latin typeface="Raleway"/>
                <a:ea typeface="Raleway"/>
                <a:cs typeface="Raleway"/>
                <a:sym typeface="Raleway"/>
              </a:defRPr>
            </a:lvl8pPr>
            <a:lvl9pPr lvl="8" marR="0" algn="l">
              <a:lnSpc>
                <a:spcPct val="100000"/>
              </a:lnSpc>
              <a:spcBef>
                <a:spcPts val="0"/>
              </a:spcBef>
              <a:spcAft>
                <a:spcPts val="0"/>
              </a:spcAft>
              <a:buClr>
                <a:schemeClr val="dk2"/>
              </a:buClr>
              <a:buSzPts val="4200"/>
              <a:buFont typeface="Raleway"/>
              <a:buNone/>
              <a:defRPr b="1" i="0" sz="4200" u="none" cap="none" strike="noStrike">
                <a:solidFill>
                  <a:schemeClr val="dk2"/>
                </a:solidFill>
                <a:latin typeface="Raleway"/>
                <a:ea typeface="Raleway"/>
                <a:cs typeface="Raleway"/>
                <a:sym typeface="Raleway"/>
              </a:defRPr>
            </a:lvl9pPr>
          </a:lstStyle>
          <a:p/>
        </p:txBody>
      </p:sp>
      <p:sp>
        <p:nvSpPr>
          <p:cNvPr id="21" name="Google Shape;21;p3"/>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accent1"/>
              </a:buClr>
              <a:buSzPts val="1600"/>
              <a:buFont typeface="Lato"/>
              <a:buNone/>
              <a:defRPr b="0" i="0" sz="1600" u="none" cap="none" strike="noStrike">
                <a:solidFill>
                  <a:schemeClr val="accent1"/>
                </a:solidFill>
                <a:latin typeface="Lato"/>
                <a:ea typeface="Lato"/>
                <a:cs typeface="Lato"/>
                <a:sym typeface="Lato"/>
              </a:defRPr>
            </a:lvl1pPr>
            <a:lvl2pPr lvl="1" marR="0" algn="l">
              <a:lnSpc>
                <a:spcPct val="100000"/>
              </a:lnSpc>
              <a:spcBef>
                <a:spcPts val="0"/>
              </a:spcBef>
              <a:spcAft>
                <a:spcPts val="0"/>
              </a:spcAft>
              <a:buClr>
                <a:schemeClr val="accent1"/>
              </a:buClr>
              <a:buSzPts val="1600"/>
              <a:buFont typeface="Lato"/>
              <a:buNone/>
              <a:defRPr b="0" i="0" sz="1600" u="none" cap="none" strike="noStrike">
                <a:solidFill>
                  <a:schemeClr val="accent1"/>
                </a:solidFill>
                <a:latin typeface="Lato"/>
                <a:ea typeface="Lato"/>
                <a:cs typeface="Lato"/>
                <a:sym typeface="Lato"/>
              </a:defRPr>
            </a:lvl2pPr>
            <a:lvl3pPr lvl="2" marR="0" algn="l">
              <a:lnSpc>
                <a:spcPct val="100000"/>
              </a:lnSpc>
              <a:spcBef>
                <a:spcPts val="0"/>
              </a:spcBef>
              <a:spcAft>
                <a:spcPts val="0"/>
              </a:spcAft>
              <a:buClr>
                <a:schemeClr val="accent1"/>
              </a:buClr>
              <a:buSzPts val="1600"/>
              <a:buFont typeface="Lato"/>
              <a:buNone/>
              <a:defRPr b="0" i="0" sz="1600" u="none" cap="none" strike="noStrike">
                <a:solidFill>
                  <a:schemeClr val="accent1"/>
                </a:solidFill>
                <a:latin typeface="Lato"/>
                <a:ea typeface="Lato"/>
                <a:cs typeface="Lato"/>
                <a:sym typeface="Lato"/>
              </a:defRPr>
            </a:lvl3pPr>
            <a:lvl4pPr lvl="3" marR="0" algn="l">
              <a:lnSpc>
                <a:spcPct val="100000"/>
              </a:lnSpc>
              <a:spcBef>
                <a:spcPts val="0"/>
              </a:spcBef>
              <a:spcAft>
                <a:spcPts val="0"/>
              </a:spcAft>
              <a:buClr>
                <a:schemeClr val="accent1"/>
              </a:buClr>
              <a:buSzPts val="1600"/>
              <a:buFont typeface="Lato"/>
              <a:buNone/>
              <a:defRPr b="0" i="0" sz="1600" u="none" cap="none" strike="noStrike">
                <a:solidFill>
                  <a:schemeClr val="accent1"/>
                </a:solidFill>
                <a:latin typeface="Lato"/>
                <a:ea typeface="Lato"/>
                <a:cs typeface="Lato"/>
                <a:sym typeface="Lato"/>
              </a:defRPr>
            </a:lvl4pPr>
            <a:lvl5pPr lvl="4" marR="0" algn="l">
              <a:lnSpc>
                <a:spcPct val="100000"/>
              </a:lnSpc>
              <a:spcBef>
                <a:spcPts val="0"/>
              </a:spcBef>
              <a:spcAft>
                <a:spcPts val="0"/>
              </a:spcAft>
              <a:buClr>
                <a:schemeClr val="accent1"/>
              </a:buClr>
              <a:buSzPts val="1600"/>
              <a:buFont typeface="Lato"/>
              <a:buNone/>
              <a:defRPr b="0" i="0" sz="1600" u="none" cap="none" strike="noStrike">
                <a:solidFill>
                  <a:schemeClr val="accent1"/>
                </a:solidFill>
                <a:latin typeface="Lato"/>
                <a:ea typeface="Lato"/>
                <a:cs typeface="Lato"/>
                <a:sym typeface="Lato"/>
              </a:defRPr>
            </a:lvl5pPr>
            <a:lvl6pPr lvl="5" marR="0" algn="l">
              <a:lnSpc>
                <a:spcPct val="100000"/>
              </a:lnSpc>
              <a:spcBef>
                <a:spcPts val="0"/>
              </a:spcBef>
              <a:spcAft>
                <a:spcPts val="0"/>
              </a:spcAft>
              <a:buClr>
                <a:schemeClr val="accent1"/>
              </a:buClr>
              <a:buSzPts val="1600"/>
              <a:buFont typeface="Lato"/>
              <a:buNone/>
              <a:defRPr b="0" i="0" sz="1600" u="none" cap="none" strike="noStrike">
                <a:solidFill>
                  <a:schemeClr val="accent1"/>
                </a:solidFill>
                <a:latin typeface="Lato"/>
                <a:ea typeface="Lato"/>
                <a:cs typeface="Lato"/>
                <a:sym typeface="Lato"/>
              </a:defRPr>
            </a:lvl6pPr>
            <a:lvl7pPr lvl="6" marR="0" algn="l">
              <a:lnSpc>
                <a:spcPct val="100000"/>
              </a:lnSpc>
              <a:spcBef>
                <a:spcPts val="0"/>
              </a:spcBef>
              <a:spcAft>
                <a:spcPts val="0"/>
              </a:spcAft>
              <a:buClr>
                <a:schemeClr val="accent1"/>
              </a:buClr>
              <a:buSzPts val="1600"/>
              <a:buFont typeface="Lato"/>
              <a:buNone/>
              <a:defRPr b="0" i="0" sz="1600" u="none" cap="none" strike="noStrike">
                <a:solidFill>
                  <a:schemeClr val="accent1"/>
                </a:solidFill>
                <a:latin typeface="Lato"/>
                <a:ea typeface="Lato"/>
                <a:cs typeface="Lato"/>
                <a:sym typeface="Lato"/>
              </a:defRPr>
            </a:lvl7pPr>
            <a:lvl8pPr lvl="7" marR="0" algn="l">
              <a:lnSpc>
                <a:spcPct val="100000"/>
              </a:lnSpc>
              <a:spcBef>
                <a:spcPts val="0"/>
              </a:spcBef>
              <a:spcAft>
                <a:spcPts val="0"/>
              </a:spcAft>
              <a:buClr>
                <a:schemeClr val="accent1"/>
              </a:buClr>
              <a:buSzPts val="1600"/>
              <a:buFont typeface="Lato"/>
              <a:buNone/>
              <a:defRPr b="0" i="0" sz="1600" u="none" cap="none" strike="noStrike">
                <a:solidFill>
                  <a:schemeClr val="accent1"/>
                </a:solidFill>
                <a:latin typeface="Lato"/>
                <a:ea typeface="Lato"/>
                <a:cs typeface="Lato"/>
                <a:sym typeface="Lato"/>
              </a:defRPr>
            </a:lvl8pPr>
            <a:lvl9pPr lvl="8" marR="0" algn="l">
              <a:lnSpc>
                <a:spcPct val="100000"/>
              </a:lnSpc>
              <a:spcBef>
                <a:spcPts val="0"/>
              </a:spcBef>
              <a:spcAft>
                <a:spcPts val="0"/>
              </a:spcAft>
              <a:buClr>
                <a:schemeClr val="accent1"/>
              </a:buClr>
              <a:buSzPts val="1600"/>
              <a:buFont typeface="Lato"/>
              <a:buNone/>
              <a:defRPr b="0" i="0" sz="1600" u="none" cap="none" strike="noStrike">
                <a:solidFill>
                  <a:schemeClr val="accent1"/>
                </a:solidFill>
                <a:latin typeface="Lato"/>
                <a:ea typeface="Lato"/>
                <a:cs typeface="Lato"/>
                <a:sym typeface="Lato"/>
              </a:defRPr>
            </a:lvl9pPr>
          </a:lstStyle>
          <a:p/>
        </p:txBody>
      </p:sp>
      <p:sp>
        <p:nvSpPr>
          <p:cNvPr id="22" name="Google Shape;22;p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7" name="Shape 127"/>
        <p:cNvGrpSpPr/>
        <p:nvPr/>
      </p:nvGrpSpPr>
      <p:grpSpPr>
        <a:xfrm>
          <a:off x="0" y="0"/>
          <a:ext cx="0" cy="0"/>
          <a:chOff x="0" y="0"/>
          <a:chExt cx="0" cy="0"/>
        </a:xfrm>
      </p:grpSpPr>
      <p:sp>
        <p:nvSpPr>
          <p:cNvPr id="128" name="Google Shape;128;p22"/>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22"/>
          <p:cNvSpPr txBox="1"/>
          <p:nvPr>
            <p:ph idx="1" type="body"/>
          </p:nvPr>
        </p:nvSpPr>
        <p:spPr>
          <a:xfrm>
            <a:off x="311700" y="4521400"/>
            <a:ext cx="7979400" cy="460500"/>
          </a:xfrm>
          <a:prstGeom prst="rect">
            <a:avLst/>
          </a:prstGeom>
          <a:noFill/>
          <a:ln>
            <a:noFill/>
          </a:ln>
        </p:spPr>
        <p:txBody>
          <a:bodyPr anchorCtr="0" anchor="ctr" bIns="91425" lIns="91425" spcFirstLastPara="1" rIns="91425" wrap="square" tIns="91425">
            <a:noAutofit/>
          </a:bodyPr>
          <a:lstStyle>
            <a:lvl1pPr indent="-228600" lvl="0" marL="457200" marR="0" algn="l">
              <a:lnSpc>
                <a:spcPct val="100000"/>
              </a:lnSpc>
              <a:spcBef>
                <a:spcPts val="0"/>
              </a:spcBef>
              <a:spcAft>
                <a:spcPts val="0"/>
              </a:spcAft>
              <a:buClr>
                <a:schemeClr val="lt1"/>
              </a:buClr>
              <a:buSzPts val="1300"/>
              <a:buFont typeface="Merriweather"/>
              <a:buNone/>
              <a:defRPr b="0" i="0" sz="1300" u="none" cap="none" strike="noStrike">
                <a:solidFill>
                  <a:schemeClr val="lt1"/>
                </a:solidFill>
                <a:latin typeface="Merriweather"/>
                <a:ea typeface="Merriweather"/>
                <a:cs typeface="Merriweather"/>
                <a:sym typeface="Merriweather"/>
              </a:defRPr>
            </a:lvl1pPr>
          </a:lstStyle>
          <a:p/>
        </p:txBody>
      </p:sp>
      <p:sp>
        <p:nvSpPr>
          <p:cNvPr id="130" name="Google Shape;130;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31" name="Shape 131"/>
        <p:cNvGrpSpPr/>
        <p:nvPr/>
      </p:nvGrpSpPr>
      <p:grpSpPr>
        <a:xfrm>
          <a:off x="0" y="0"/>
          <a:ext cx="0" cy="0"/>
          <a:chOff x="0" y="0"/>
          <a:chExt cx="0" cy="0"/>
        </a:xfrm>
      </p:grpSpPr>
      <p:sp>
        <p:nvSpPr>
          <p:cNvPr id="132" name="Google Shape;132;p23"/>
          <p:cNvSpPr txBox="1"/>
          <p:nvPr>
            <p:ph hasCustomPrompt="1" type="title"/>
          </p:nvPr>
        </p:nvSpPr>
        <p:spPr>
          <a:xfrm>
            <a:off x="311750" y="831175"/>
            <a:ext cx="5334900" cy="1244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lt1"/>
              </a:buClr>
              <a:buSzPts val="10000"/>
              <a:buFont typeface="Merriweather"/>
              <a:buNone/>
              <a:defRPr b="0" i="0" sz="10000" u="none" cap="none" strike="noStrike">
                <a:solidFill>
                  <a:schemeClr val="lt1"/>
                </a:solidFill>
                <a:latin typeface="Merriweather"/>
                <a:ea typeface="Merriweather"/>
                <a:cs typeface="Merriweather"/>
                <a:sym typeface="Merriweather"/>
              </a:defRPr>
            </a:lvl1pPr>
            <a:lvl2pPr lvl="1" marR="0" algn="l">
              <a:lnSpc>
                <a:spcPct val="100000"/>
              </a:lnSpc>
              <a:spcBef>
                <a:spcPts val="0"/>
              </a:spcBef>
              <a:spcAft>
                <a:spcPts val="0"/>
              </a:spcAft>
              <a:buClr>
                <a:schemeClr val="lt1"/>
              </a:buClr>
              <a:buSzPts val="10000"/>
              <a:buFont typeface="Merriweather"/>
              <a:buNone/>
              <a:defRPr b="0" i="0" sz="10000" u="none" cap="none" strike="noStrike">
                <a:solidFill>
                  <a:schemeClr val="lt1"/>
                </a:solidFill>
                <a:latin typeface="Merriweather"/>
                <a:ea typeface="Merriweather"/>
                <a:cs typeface="Merriweather"/>
                <a:sym typeface="Merriweather"/>
              </a:defRPr>
            </a:lvl2pPr>
            <a:lvl3pPr lvl="2" marR="0" algn="l">
              <a:lnSpc>
                <a:spcPct val="100000"/>
              </a:lnSpc>
              <a:spcBef>
                <a:spcPts val="0"/>
              </a:spcBef>
              <a:spcAft>
                <a:spcPts val="0"/>
              </a:spcAft>
              <a:buClr>
                <a:schemeClr val="lt1"/>
              </a:buClr>
              <a:buSzPts val="10000"/>
              <a:buFont typeface="Merriweather"/>
              <a:buNone/>
              <a:defRPr b="0" i="0" sz="10000" u="none" cap="none" strike="noStrike">
                <a:solidFill>
                  <a:schemeClr val="lt1"/>
                </a:solidFill>
                <a:latin typeface="Merriweather"/>
                <a:ea typeface="Merriweather"/>
                <a:cs typeface="Merriweather"/>
                <a:sym typeface="Merriweather"/>
              </a:defRPr>
            </a:lvl3pPr>
            <a:lvl4pPr lvl="3" marR="0" algn="l">
              <a:lnSpc>
                <a:spcPct val="100000"/>
              </a:lnSpc>
              <a:spcBef>
                <a:spcPts val="0"/>
              </a:spcBef>
              <a:spcAft>
                <a:spcPts val="0"/>
              </a:spcAft>
              <a:buClr>
                <a:schemeClr val="lt1"/>
              </a:buClr>
              <a:buSzPts val="10000"/>
              <a:buFont typeface="Merriweather"/>
              <a:buNone/>
              <a:defRPr b="0" i="0" sz="10000" u="none" cap="none" strike="noStrike">
                <a:solidFill>
                  <a:schemeClr val="lt1"/>
                </a:solidFill>
                <a:latin typeface="Merriweather"/>
                <a:ea typeface="Merriweather"/>
                <a:cs typeface="Merriweather"/>
                <a:sym typeface="Merriweather"/>
              </a:defRPr>
            </a:lvl4pPr>
            <a:lvl5pPr lvl="4" marR="0" algn="l">
              <a:lnSpc>
                <a:spcPct val="100000"/>
              </a:lnSpc>
              <a:spcBef>
                <a:spcPts val="0"/>
              </a:spcBef>
              <a:spcAft>
                <a:spcPts val="0"/>
              </a:spcAft>
              <a:buClr>
                <a:schemeClr val="lt1"/>
              </a:buClr>
              <a:buSzPts val="10000"/>
              <a:buFont typeface="Merriweather"/>
              <a:buNone/>
              <a:defRPr b="0" i="0" sz="10000" u="none" cap="none" strike="noStrike">
                <a:solidFill>
                  <a:schemeClr val="lt1"/>
                </a:solidFill>
                <a:latin typeface="Merriweather"/>
                <a:ea typeface="Merriweather"/>
                <a:cs typeface="Merriweather"/>
                <a:sym typeface="Merriweather"/>
              </a:defRPr>
            </a:lvl5pPr>
            <a:lvl6pPr lvl="5" marR="0" algn="l">
              <a:lnSpc>
                <a:spcPct val="100000"/>
              </a:lnSpc>
              <a:spcBef>
                <a:spcPts val="0"/>
              </a:spcBef>
              <a:spcAft>
                <a:spcPts val="0"/>
              </a:spcAft>
              <a:buClr>
                <a:schemeClr val="lt1"/>
              </a:buClr>
              <a:buSzPts val="10000"/>
              <a:buFont typeface="Merriweather"/>
              <a:buNone/>
              <a:defRPr b="0" i="0" sz="10000" u="none" cap="none" strike="noStrike">
                <a:solidFill>
                  <a:schemeClr val="lt1"/>
                </a:solidFill>
                <a:latin typeface="Merriweather"/>
                <a:ea typeface="Merriweather"/>
                <a:cs typeface="Merriweather"/>
                <a:sym typeface="Merriweather"/>
              </a:defRPr>
            </a:lvl6pPr>
            <a:lvl7pPr lvl="6" marR="0" algn="l">
              <a:lnSpc>
                <a:spcPct val="100000"/>
              </a:lnSpc>
              <a:spcBef>
                <a:spcPts val="0"/>
              </a:spcBef>
              <a:spcAft>
                <a:spcPts val="0"/>
              </a:spcAft>
              <a:buClr>
                <a:schemeClr val="lt1"/>
              </a:buClr>
              <a:buSzPts val="10000"/>
              <a:buFont typeface="Merriweather"/>
              <a:buNone/>
              <a:defRPr b="0" i="0" sz="10000" u="none" cap="none" strike="noStrike">
                <a:solidFill>
                  <a:schemeClr val="lt1"/>
                </a:solidFill>
                <a:latin typeface="Merriweather"/>
                <a:ea typeface="Merriweather"/>
                <a:cs typeface="Merriweather"/>
                <a:sym typeface="Merriweather"/>
              </a:defRPr>
            </a:lvl7pPr>
            <a:lvl8pPr lvl="7" marR="0" algn="l">
              <a:lnSpc>
                <a:spcPct val="100000"/>
              </a:lnSpc>
              <a:spcBef>
                <a:spcPts val="0"/>
              </a:spcBef>
              <a:spcAft>
                <a:spcPts val="0"/>
              </a:spcAft>
              <a:buClr>
                <a:schemeClr val="lt1"/>
              </a:buClr>
              <a:buSzPts val="10000"/>
              <a:buFont typeface="Merriweather"/>
              <a:buNone/>
              <a:defRPr b="0" i="0" sz="10000" u="none" cap="none" strike="noStrike">
                <a:solidFill>
                  <a:schemeClr val="lt1"/>
                </a:solidFill>
                <a:latin typeface="Merriweather"/>
                <a:ea typeface="Merriweather"/>
                <a:cs typeface="Merriweather"/>
                <a:sym typeface="Merriweather"/>
              </a:defRPr>
            </a:lvl8pPr>
            <a:lvl9pPr lvl="8" marR="0" algn="l">
              <a:lnSpc>
                <a:spcPct val="100000"/>
              </a:lnSpc>
              <a:spcBef>
                <a:spcPts val="0"/>
              </a:spcBef>
              <a:spcAft>
                <a:spcPts val="0"/>
              </a:spcAft>
              <a:buClr>
                <a:schemeClr val="lt1"/>
              </a:buClr>
              <a:buSzPts val="10000"/>
              <a:buFont typeface="Merriweather"/>
              <a:buNone/>
              <a:defRPr b="0" i="0" sz="10000" u="none" cap="none" strike="noStrike">
                <a:solidFill>
                  <a:schemeClr val="lt1"/>
                </a:solidFill>
                <a:latin typeface="Merriweather"/>
                <a:ea typeface="Merriweather"/>
                <a:cs typeface="Merriweather"/>
                <a:sym typeface="Merriweather"/>
              </a:defRPr>
            </a:lvl9pPr>
          </a:lstStyle>
          <a:p>
            <a:r>
              <a:t>xx%</a:t>
            </a:r>
          </a:p>
        </p:txBody>
      </p:sp>
      <p:sp>
        <p:nvSpPr>
          <p:cNvPr id="133" name="Google Shape;133;p23"/>
          <p:cNvSpPr txBox="1"/>
          <p:nvPr>
            <p:ph idx="1" type="body"/>
          </p:nvPr>
        </p:nvSpPr>
        <p:spPr>
          <a:xfrm>
            <a:off x="311700" y="2121425"/>
            <a:ext cx="5334900" cy="942600"/>
          </a:xfrm>
          <a:prstGeom prst="rect">
            <a:avLst/>
          </a:prstGeom>
          <a:noFill/>
          <a:ln>
            <a:noFill/>
          </a:ln>
        </p:spPr>
        <p:txBody>
          <a:bodyPr anchorCtr="0" anchor="t" bIns="91425" lIns="91425" spcFirstLastPara="1" rIns="91425" wrap="square" tIns="91425">
            <a:noAutofit/>
          </a:bodyPr>
          <a:lstStyle>
            <a:lvl1pPr indent="-311150" lvl="0" marL="457200" marR="0" algn="l">
              <a:lnSpc>
                <a:spcPct val="115000"/>
              </a:lnSpc>
              <a:spcBef>
                <a:spcPts val="0"/>
              </a:spcBef>
              <a:spcAft>
                <a:spcPts val="0"/>
              </a:spcAft>
              <a:buClr>
                <a:schemeClr val="accent2"/>
              </a:buClr>
              <a:buSzPts val="1300"/>
              <a:buFont typeface="Roboto"/>
              <a:buChar char="●"/>
              <a:defRPr b="0" i="0" sz="1300" u="none" cap="none" strike="noStrike">
                <a:solidFill>
                  <a:schemeClr val="accent2"/>
                </a:solidFill>
                <a:latin typeface="Roboto"/>
                <a:ea typeface="Roboto"/>
                <a:cs typeface="Roboto"/>
                <a:sym typeface="Roboto"/>
              </a:defRPr>
            </a:lvl1pPr>
            <a:lvl2pPr indent="-298450" lvl="1" marL="914400" marR="0" algn="l">
              <a:lnSpc>
                <a:spcPct val="115000"/>
              </a:lnSpc>
              <a:spcBef>
                <a:spcPts val="1600"/>
              </a:spcBef>
              <a:spcAft>
                <a:spcPts val="0"/>
              </a:spcAft>
              <a:buClr>
                <a:schemeClr val="accent2"/>
              </a:buClr>
              <a:buSzPts val="1100"/>
              <a:buFont typeface="Roboto"/>
              <a:buChar char="○"/>
              <a:defRPr b="0" i="0" sz="1100" u="none" cap="none" strike="noStrike">
                <a:solidFill>
                  <a:schemeClr val="accent2"/>
                </a:solidFill>
                <a:latin typeface="Roboto"/>
                <a:ea typeface="Roboto"/>
                <a:cs typeface="Roboto"/>
                <a:sym typeface="Roboto"/>
              </a:defRPr>
            </a:lvl2pPr>
            <a:lvl3pPr indent="-298450" lvl="2" marL="1371600" marR="0" algn="l">
              <a:lnSpc>
                <a:spcPct val="115000"/>
              </a:lnSpc>
              <a:spcBef>
                <a:spcPts val="1600"/>
              </a:spcBef>
              <a:spcAft>
                <a:spcPts val="0"/>
              </a:spcAft>
              <a:buClr>
                <a:schemeClr val="accent2"/>
              </a:buClr>
              <a:buSzPts val="1100"/>
              <a:buFont typeface="Roboto"/>
              <a:buChar char="■"/>
              <a:defRPr b="0" i="0" sz="1100" u="none" cap="none" strike="noStrike">
                <a:solidFill>
                  <a:schemeClr val="accent2"/>
                </a:solidFill>
                <a:latin typeface="Roboto"/>
                <a:ea typeface="Roboto"/>
                <a:cs typeface="Roboto"/>
                <a:sym typeface="Roboto"/>
              </a:defRPr>
            </a:lvl3pPr>
            <a:lvl4pPr indent="-298450" lvl="3" marL="1828800" marR="0" algn="l">
              <a:lnSpc>
                <a:spcPct val="115000"/>
              </a:lnSpc>
              <a:spcBef>
                <a:spcPts val="1600"/>
              </a:spcBef>
              <a:spcAft>
                <a:spcPts val="0"/>
              </a:spcAft>
              <a:buClr>
                <a:schemeClr val="accent2"/>
              </a:buClr>
              <a:buSzPts val="1100"/>
              <a:buFont typeface="Roboto"/>
              <a:buChar char="●"/>
              <a:defRPr b="0" i="0" sz="1100" u="none" cap="none" strike="noStrike">
                <a:solidFill>
                  <a:schemeClr val="accent2"/>
                </a:solidFill>
                <a:latin typeface="Roboto"/>
                <a:ea typeface="Roboto"/>
                <a:cs typeface="Roboto"/>
                <a:sym typeface="Roboto"/>
              </a:defRPr>
            </a:lvl4pPr>
            <a:lvl5pPr indent="-298450" lvl="4" marL="2286000" marR="0" algn="l">
              <a:lnSpc>
                <a:spcPct val="115000"/>
              </a:lnSpc>
              <a:spcBef>
                <a:spcPts val="1600"/>
              </a:spcBef>
              <a:spcAft>
                <a:spcPts val="0"/>
              </a:spcAft>
              <a:buClr>
                <a:schemeClr val="accent2"/>
              </a:buClr>
              <a:buSzPts val="1100"/>
              <a:buFont typeface="Roboto"/>
              <a:buChar char="○"/>
              <a:defRPr b="0" i="0" sz="1100" u="none" cap="none" strike="noStrike">
                <a:solidFill>
                  <a:schemeClr val="accent2"/>
                </a:solidFill>
                <a:latin typeface="Roboto"/>
                <a:ea typeface="Roboto"/>
                <a:cs typeface="Roboto"/>
                <a:sym typeface="Roboto"/>
              </a:defRPr>
            </a:lvl5pPr>
            <a:lvl6pPr indent="-298450" lvl="5" marL="2743200" marR="0" algn="l">
              <a:lnSpc>
                <a:spcPct val="115000"/>
              </a:lnSpc>
              <a:spcBef>
                <a:spcPts val="1600"/>
              </a:spcBef>
              <a:spcAft>
                <a:spcPts val="0"/>
              </a:spcAft>
              <a:buClr>
                <a:schemeClr val="accent2"/>
              </a:buClr>
              <a:buSzPts val="1100"/>
              <a:buFont typeface="Roboto"/>
              <a:buChar char="■"/>
              <a:defRPr b="0" i="0" sz="1100" u="none" cap="none" strike="noStrike">
                <a:solidFill>
                  <a:schemeClr val="accent2"/>
                </a:solidFill>
                <a:latin typeface="Roboto"/>
                <a:ea typeface="Roboto"/>
                <a:cs typeface="Roboto"/>
                <a:sym typeface="Roboto"/>
              </a:defRPr>
            </a:lvl6pPr>
            <a:lvl7pPr indent="-298450" lvl="6" marL="3200400" marR="0" algn="l">
              <a:lnSpc>
                <a:spcPct val="115000"/>
              </a:lnSpc>
              <a:spcBef>
                <a:spcPts val="1600"/>
              </a:spcBef>
              <a:spcAft>
                <a:spcPts val="0"/>
              </a:spcAft>
              <a:buClr>
                <a:schemeClr val="accent2"/>
              </a:buClr>
              <a:buSzPts val="1100"/>
              <a:buFont typeface="Roboto"/>
              <a:buChar char="●"/>
              <a:defRPr b="0" i="0" sz="1100" u="none" cap="none" strike="noStrike">
                <a:solidFill>
                  <a:schemeClr val="accent2"/>
                </a:solidFill>
                <a:latin typeface="Roboto"/>
                <a:ea typeface="Roboto"/>
                <a:cs typeface="Roboto"/>
                <a:sym typeface="Roboto"/>
              </a:defRPr>
            </a:lvl7pPr>
            <a:lvl8pPr indent="-298450" lvl="7" marL="3657600" marR="0" algn="l">
              <a:lnSpc>
                <a:spcPct val="115000"/>
              </a:lnSpc>
              <a:spcBef>
                <a:spcPts val="1600"/>
              </a:spcBef>
              <a:spcAft>
                <a:spcPts val="0"/>
              </a:spcAft>
              <a:buClr>
                <a:schemeClr val="accent2"/>
              </a:buClr>
              <a:buSzPts val="1100"/>
              <a:buFont typeface="Roboto"/>
              <a:buChar char="○"/>
              <a:defRPr b="0" i="0" sz="1100" u="none" cap="none" strike="noStrike">
                <a:solidFill>
                  <a:schemeClr val="accent2"/>
                </a:solidFill>
                <a:latin typeface="Roboto"/>
                <a:ea typeface="Roboto"/>
                <a:cs typeface="Roboto"/>
                <a:sym typeface="Roboto"/>
              </a:defRPr>
            </a:lvl8pPr>
            <a:lvl9pPr indent="-298450" lvl="8" marL="4114800" marR="0" algn="l">
              <a:lnSpc>
                <a:spcPct val="115000"/>
              </a:lnSpc>
              <a:spcBef>
                <a:spcPts val="1600"/>
              </a:spcBef>
              <a:spcAft>
                <a:spcPts val="1600"/>
              </a:spcAft>
              <a:buClr>
                <a:schemeClr val="accent2"/>
              </a:buClr>
              <a:buSzPts val="1100"/>
              <a:buFont typeface="Roboto"/>
              <a:buChar char="■"/>
              <a:defRPr b="0" i="0" sz="1100" u="none" cap="none" strike="noStrike">
                <a:solidFill>
                  <a:schemeClr val="accent2"/>
                </a:solidFill>
                <a:latin typeface="Roboto"/>
                <a:ea typeface="Roboto"/>
                <a:cs typeface="Roboto"/>
                <a:sym typeface="Roboto"/>
              </a:defRPr>
            </a:lvl9pPr>
          </a:lstStyle>
          <a:p/>
        </p:txBody>
      </p:sp>
      <p:sp>
        <p:nvSpPr>
          <p:cNvPr id="134" name="Google Shape;134;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5" name="Shape 135"/>
        <p:cNvGrpSpPr/>
        <p:nvPr/>
      </p:nvGrpSpPr>
      <p:grpSpPr>
        <a:xfrm>
          <a:off x="0" y="0"/>
          <a:ext cx="0" cy="0"/>
          <a:chOff x="0" y="0"/>
          <a:chExt cx="0" cy="0"/>
        </a:xfrm>
      </p:grpSpPr>
      <p:sp>
        <p:nvSpPr>
          <p:cNvPr id="136" name="Google Shape;136;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1" name="Shape 141"/>
        <p:cNvGrpSpPr/>
        <p:nvPr/>
      </p:nvGrpSpPr>
      <p:grpSpPr>
        <a:xfrm>
          <a:off x="0" y="0"/>
          <a:ext cx="0" cy="0"/>
          <a:chOff x="0" y="0"/>
          <a:chExt cx="0" cy="0"/>
        </a:xfrm>
      </p:grpSpPr>
      <p:sp>
        <p:nvSpPr>
          <p:cNvPr id="142" name="Google Shape;142;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43" name="Google Shape;143;p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44" name="Google Shape;144;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5" name="Shape 145"/>
        <p:cNvGrpSpPr/>
        <p:nvPr/>
      </p:nvGrpSpPr>
      <p:grpSpPr>
        <a:xfrm>
          <a:off x="0" y="0"/>
          <a:ext cx="0" cy="0"/>
          <a:chOff x="0" y="0"/>
          <a:chExt cx="0" cy="0"/>
        </a:xfrm>
      </p:grpSpPr>
      <p:sp>
        <p:nvSpPr>
          <p:cNvPr id="146" name="Google Shape;146;p2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1pPr>
            <a:lvl2pPr lvl="1"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2pPr>
            <a:lvl3pPr lvl="2"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3pPr>
            <a:lvl4pPr lvl="3"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4pPr>
            <a:lvl5pPr lvl="4"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5pPr>
            <a:lvl6pPr lvl="5"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6pPr>
            <a:lvl7pPr lvl="6"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7pPr>
            <a:lvl8pPr lvl="7"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8pPr>
            <a:lvl9pPr lvl="8"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9pPr>
          </a:lstStyle>
          <a:p/>
        </p:txBody>
      </p:sp>
      <p:sp>
        <p:nvSpPr>
          <p:cNvPr id="147" name="Google Shape;147;p2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1pPr>
            <a:lvl2pPr lvl="1"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2pPr>
            <a:lvl3pPr lvl="2"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3pPr>
            <a:lvl4pPr lvl="3"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4pPr>
            <a:lvl5pPr lvl="4"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5pPr>
            <a:lvl6pPr lvl="5"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6pPr>
            <a:lvl7pPr lvl="6"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7pPr>
            <a:lvl8pPr lvl="7"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8pPr>
            <a:lvl9pPr lvl="8"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9pPr>
          </a:lstStyle>
          <a:p/>
        </p:txBody>
      </p:sp>
      <p:sp>
        <p:nvSpPr>
          <p:cNvPr id="148" name="Google Shape;148;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9" name="Shape 149"/>
        <p:cNvGrpSpPr/>
        <p:nvPr/>
      </p:nvGrpSpPr>
      <p:grpSpPr>
        <a:xfrm>
          <a:off x="0" y="0"/>
          <a:ext cx="0" cy="0"/>
          <a:chOff x="0" y="0"/>
          <a:chExt cx="0" cy="0"/>
        </a:xfrm>
      </p:grpSpPr>
      <p:sp>
        <p:nvSpPr>
          <p:cNvPr id="150" name="Google Shape;150;p2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1pPr>
            <a:lvl2pPr lvl="1"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2pPr>
            <a:lvl3pPr lvl="2"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5pPr>
            <a:lvl6pPr lvl="5"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6pPr>
            <a:lvl7pPr lvl="6"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7pPr>
            <a:lvl8pPr lvl="7"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8pPr>
            <a:lvl9pPr lvl="8"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9pPr>
          </a:lstStyle>
          <a:p/>
        </p:txBody>
      </p:sp>
      <p:sp>
        <p:nvSpPr>
          <p:cNvPr id="151" name="Google Shape;151;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2" name="Shape 152"/>
        <p:cNvGrpSpPr/>
        <p:nvPr/>
      </p:nvGrpSpPr>
      <p:grpSpPr>
        <a:xfrm>
          <a:off x="0" y="0"/>
          <a:ext cx="0" cy="0"/>
          <a:chOff x="0" y="0"/>
          <a:chExt cx="0" cy="0"/>
        </a:xfrm>
      </p:grpSpPr>
      <p:sp>
        <p:nvSpPr>
          <p:cNvPr id="153" name="Google Shape;153;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54" name="Google Shape;154;p29"/>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1pPr>
            <a:lvl2pPr indent="-304800" lvl="1" marL="9144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155" name="Google Shape;155;p29"/>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1pPr>
            <a:lvl2pPr indent="-304800" lvl="1" marL="9144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156" name="Google Shape;156;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7" name="Shape 157"/>
        <p:cNvGrpSpPr/>
        <p:nvPr/>
      </p:nvGrpSpPr>
      <p:grpSpPr>
        <a:xfrm>
          <a:off x="0" y="0"/>
          <a:ext cx="0" cy="0"/>
          <a:chOff x="0" y="0"/>
          <a:chExt cx="0" cy="0"/>
        </a:xfrm>
      </p:grpSpPr>
      <p:sp>
        <p:nvSpPr>
          <p:cNvPr id="158" name="Google Shape;158;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59" name="Google Shape;159;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0" name="Shape 160"/>
        <p:cNvGrpSpPr/>
        <p:nvPr/>
      </p:nvGrpSpPr>
      <p:grpSpPr>
        <a:xfrm>
          <a:off x="0" y="0"/>
          <a:ext cx="0" cy="0"/>
          <a:chOff x="0" y="0"/>
          <a:chExt cx="0" cy="0"/>
        </a:xfrm>
      </p:grpSpPr>
      <p:sp>
        <p:nvSpPr>
          <p:cNvPr id="161" name="Google Shape;161;p3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162" name="Google Shape;162;p3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marR="0" algn="l">
              <a:lnSpc>
                <a:spcPct val="115000"/>
              </a:lnSpc>
              <a:spcBef>
                <a:spcPts val="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1pPr>
            <a:lvl2pPr indent="-304800" lvl="1" marL="9144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163" name="Google Shape;163;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64" name="Shape 164"/>
        <p:cNvGrpSpPr/>
        <p:nvPr/>
      </p:nvGrpSpPr>
      <p:grpSpPr>
        <a:xfrm>
          <a:off x="0" y="0"/>
          <a:ext cx="0" cy="0"/>
          <a:chOff x="0" y="0"/>
          <a:chExt cx="0" cy="0"/>
        </a:xfrm>
      </p:grpSpPr>
      <p:sp>
        <p:nvSpPr>
          <p:cNvPr id="165" name="Google Shape;165;p3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9pPr>
          </a:lstStyle>
          <a:p/>
        </p:txBody>
      </p:sp>
      <p:sp>
        <p:nvSpPr>
          <p:cNvPr id="166" name="Google Shape;166;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5" name="Google Shape;25;p4"/>
          <p:cNvGrpSpPr/>
          <p:nvPr/>
        </p:nvGrpSpPr>
        <p:grpSpPr>
          <a:xfrm>
            <a:off x="830394" y="1191276"/>
            <a:ext cx="745764"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 name="Google Shape;28;p4"/>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1pPr>
            <a:lvl2pPr lvl="1"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2pPr>
            <a:lvl3pPr lvl="2"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3pPr>
            <a:lvl4pPr lvl="3"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4pPr>
            <a:lvl5pPr lvl="4"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5pPr>
            <a:lvl6pPr lvl="5"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6pPr>
            <a:lvl7pPr lvl="6"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7pPr>
            <a:lvl8pPr lvl="7"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8pPr>
            <a:lvl9pPr lvl="8"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9pPr>
          </a:lstStyle>
          <a:p/>
        </p:txBody>
      </p:sp>
      <p:sp>
        <p:nvSpPr>
          <p:cNvPr id="29" name="Google Shape;29;p4"/>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Autofit/>
          </a:bodyPr>
          <a:lstStyle>
            <a:lvl1pPr indent="-311150" lvl="0" marL="457200" marR="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algn="l">
              <a:lnSpc>
                <a:spcPct val="115000"/>
              </a:lnSpc>
              <a:spcBef>
                <a:spcPts val="1600"/>
              </a:spcBef>
              <a:spcAft>
                <a:spcPts val="160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30" name="Google Shape;30;p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7" name="Shape 167"/>
        <p:cNvGrpSpPr/>
        <p:nvPr/>
      </p:nvGrpSpPr>
      <p:grpSpPr>
        <a:xfrm>
          <a:off x="0" y="0"/>
          <a:ext cx="0" cy="0"/>
          <a:chOff x="0" y="0"/>
          <a:chExt cx="0" cy="0"/>
        </a:xfrm>
      </p:grpSpPr>
      <p:sp>
        <p:nvSpPr>
          <p:cNvPr id="168" name="Google Shape;168;p3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3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1pPr>
            <a:lvl2pPr lvl="1"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2pPr>
            <a:lvl3pPr lvl="2"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3pPr>
            <a:lvl4pPr lvl="3"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4pPr>
            <a:lvl5pPr lvl="4"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5pPr>
            <a:lvl6pPr lvl="5"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6pPr>
            <a:lvl7pPr lvl="6"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7pPr>
            <a:lvl8pPr lvl="7"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8pPr>
            <a:lvl9pPr lvl="8"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9pPr>
          </a:lstStyle>
          <a:p/>
        </p:txBody>
      </p:sp>
      <p:sp>
        <p:nvSpPr>
          <p:cNvPr id="170" name="Google Shape;170;p3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1pPr>
            <a:lvl2pPr lvl="1"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2pPr>
            <a:lvl3pPr lvl="2"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3pPr>
            <a:lvl4pPr lvl="3"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4pPr>
            <a:lvl5pPr lvl="4"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5pPr>
            <a:lvl6pPr lvl="5"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6pPr>
            <a:lvl7pPr lvl="6"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7pPr>
            <a:lvl8pPr lvl="7"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8pPr>
            <a:lvl9pPr lvl="8"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9pPr>
          </a:lstStyle>
          <a:p/>
        </p:txBody>
      </p:sp>
      <p:sp>
        <p:nvSpPr>
          <p:cNvPr id="171" name="Google Shape;171;p3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marR="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72" name="Google Shape;172;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73" name="Shape 173"/>
        <p:cNvGrpSpPr/>
        <p:nvPr/>
      </p:nvGrpSpPr>
      <p:grpSpPr>
        <a:xfrm>
          <a:off x="0" y="0"/>
          <a:ext cx="0" cy="0"/>
          <a:chOff x="0" y="0"/>
          <a:chExt cx="0" cy="0"/>
        </a:xfrm>
      </p:grpSpPr>
      <p:sp>
        <p:nvSpPr>
          <p:cNvPr id="174" name="Google Shape;174;p3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marR="0" algn="l">
              <a:lnSpc>
                <a:spcPct val="100000"/>
              </a:lnSpc>
              <a:spcBef>
                <a:spcPts val="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stStyle>
          <a:p/>
        </p:txBody>
      </p:sp>
      <p:sp>
        <p:nvSpPr>
          <p:cNvPr id="175" name="Google Shape;175;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6" name="Shape 176"/>
        <p:cNvGrpSpPr/>
        <p:nvPr/>
      </p:nvGrpSpPr>
      <p:grpSpPr>
        <a:xfrm>
          <a:off x="0" y="0"/>
          <a:ext cx="0" cy="0"/>
          <a:chOff x="0" y="0"/>
          <a:chExt cx="0" cy="0"/>
        </a:xfrm>
      </p:grpSpPr>
      <p:sp>
        <p:nvSpPr>
          <p:cNvPr id="177" name="Google Shape;177;p3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1pPr>
            <a:lvl2pPr lvl="1"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2pPr>
            <a:lvl3pPr lvl="2"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3pPr>
            <a:lvl4pPr lvl="3"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4pPr>
            <a:lvl5pPr lvl="4"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5pPr>
            <a:lvl6pPr lvl="5"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6pPr>
            <a:lvl7pPr lvl="6"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7pPr>
            <a:lvl8pPr lvl="7"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8pPr>
            <a:lvl9pPr lvl="8"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9pPr>
          </a:lstStyle>
          <a:p>
            <a:r>
              <a:t>xx%</a:t>
            </a:r>
          </a:p>
        </p:txBody>
      </p:sp>
      <p:sp>
        <p:nvSpPr>
          <p:cNvPr id="178" name="Google Shape;178;p3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marR="0" algn="ctr">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algn="ctr">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79" name="Google Shape;179;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0" name="Shape 180"/>
        <p:cNvGrpSpPr/>
        <p:nvPr/>
      </p:nvGrpSpPr>
      <p:grpSpPr>
        <a:xfrm>
          <a:off x="0" y="0"/>
          <a:ext cx="0" cy="0"/>
          <a:chOff x="0" y="0"/>
          <a:chExt cx="0" cy="0"/>
        </a:xfrm>
      </p:grpSpPr>
      <p:sp>
        <p:nvSpPr>
          <p:cNvPr id="181" name="Google Shape;181;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grpSp>
        <p:nvGrpSpPr>
          <p:cNvPr id="32" name="Google Shape;32;p5"/>
          <p:cNvGrpSpPr/>
          <p:nvPr/>
        </p:nvGrpSpPr>
        <p:grpSpPr>
          <a:xfrm>
            <a:off x="830394" y="1191276"/>
            <a:ext cx="745764" cy="45826"/>
            <a:chOff x="4580561" y="2589004"/>
            <a:chExt cx="1064464" cy="25200"/>
          </a:xfrm>
        </p:grpSpPr>
        <p:sp>
          <p:nvSpPr>
            <p:cNvPr id="33" name="Google Shape;33;p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5"/>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 name="Google Shape;35;p5"/>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lt1"/>
              </a:buClr>
              <a:buSzPts val="3600"/>
              <a:buFont typeface="Raleway"/>
              <a:buNone/>
              <a:defRPr b="1" i="0" sz="3600" u="none" cap="none" strike="noStrike">
                <a:solidFill>
                  <a:schemeClr val="lt1"/>
                </a:solidFill>
                <a:latin typeface="Raleway"/>
                <a:ea typeface="Raleway"/>
                <a:cs typeface="Raleway"/>
                <a:sym typeface="Raleway"/>
              </a:defRPr>
            </a:lvl1pPr>
            <a:lvl2pPr lvl="1" marR="0" algn="l">
              <a:lnSpc>
                <a:spcPct val="100000"/>
              </a:lnSpc>
              <a:spcBef>
                <a:spcPts val="0"/>
              </a:spcBef>
              <a:spcAft>
                <a:spcPts val="0"/>
              </a:spcAft>
              <a:buClr>
                <a:schemeClr val="lt1"/>
              </a:buClr>
              <a:buSzPts val="3600"/>
              <a:buFont typeface="Raleway"/>
              <a:buNone/>
              <a:defRPr b="1" i="0" sz="3600" u="none" cap="none" strike="noStrike">
                <a:solidFill>
                  <a:schemeClr val="lt1"/>
                </a:solidFill>
                <a:latin typeface="Raleway"/>
                <a:ea typeface="Raleway"/>
                <a:cs typeface="Raleway"/>
                <a:sym typeface="Raleway"/>
              </a:defRPr>
            </a:lvl2pPr>
            <a:lvl3pPr lvl="2" marR="0" algn="l">
              <a:lnSpc>
                <a:spcPct val="100000"/>
              </a:lnSpc>
              <a:spcBef>
                <a:spcPts val="0"/>
              </a:spcBef>
              <a:spcAft>
                <a:spcPts val="0"/>
              </a:spcAft>
              <a:buClr>
                <a:schemeClr val="lt1"/>
              </a:buClr>
              <a:buSzPts val="3600"/>
              <a:buFont typeface="Raleway"/>
              <a:buNone/>
              <a:defRPr b="1" i="0" sz="3600" u="none" cap="none" strike="noStrike">
                <a:solidFill>
                  <a:schemeClr val="lt1"/>
                </a:solidFill>
                <a:latin typeface="Raleway"/>
                <a:ea typeface="Raleway"/>
                <a:cs typeface="Raleway"/>
                <a:sym typeface="Raleway"/>
              </a:defRPr>
            </a:lvl3pPr>
            <a:lvl4pPr lvl="3" marR="0" algn="l">
              <a:lnSpc>
                <a:spcPct val="100000"/>
              </a:lnSpc>
              <a:spcBef>
                <a:spcPts val="0"/>
              </a:spcBef>
              <a:spcAft>
                <a:spcPts val="0"/>
              </a:spcAft>
              <a:buClr>
                <a:schemeClr val="lt1"/>
              </a:buClr>
              <a:buSzPts val="3600"/>
              <a:buFont typeface="Raleway"/>
              <a:buNone/>
              <a:defRPr b="1" i="0" sz="3600" u="none" cap="none" strike="noStrike">
                <a:solidFill>
                  <a:schemeClr val="lt1"/>
                </a:solidFill>
                <a:latin typeface="Raleway"/>
                <a:ea typeface="Raleway"/>
                <a:cs typeface="Raleway"/>
                <a:sym typeface="Raleway"/>
              </a:defRPr>
            </a:lvl4pPr>
            <a:lvl5pPr lvl="4" marR="0" algn="l">
              <a:lnSpc>
                <a:spcPct val="100000"/>
              </a:lnSpc>
              <a:spcBef>
                <a:spcPts val="0"/>
              </a:spcBef>
              <a:spcAft>
                <a:spcPts val="0"/>
              </a:spcAft>
              <a:buClr>
                <a:schemeClr val="lt1"/>
              </a:buClr>
              <a:buSzPts val="3600"/>
              <a:buFont typeface="Raleway"/>
              <a:buNone/>
              <a:defRPr b="1" i="0" sz="3600" u="none" cap="none" strike="noStrike">
                <a:solidFill>
                  <a:schemeClr val="lt1"/>
                </a:solidFill>
                <a:latin typeface="Raleway"/>
                <a:ea typeface="Raleway"/>
                <a:cs typeface="Raleway"/>
                <a:sym typeface="Raleway"/>
              </a:defRPr>
            </a:lvl5pPr>
            <a:lvl6pPr lvl="5" marR="0" algn="l">
              <a:lnSpc>
                <a:spcPct val="100000"/>
              </a:lnSpc>
              <a:spcBef>
                <a:spcPts val="0"/>
              </a:spcBef>
              <a:spcAft>
                <a:spcPts val="0"/>
              </a:spcAft>
              <a:buClr>
                <a:schemeClr val="lt1"/>
              </a:buClr>
              <a:buSzPts val="3600"/>
              <a:buFont typeface="Raleway"/>
              <a:buNone/>
              <a:defRPr b="1" i="0" sz="3600" u="none" cap="none" strike="noStrike">
                <a:solidFill>
                  <a:schemeClr val="lt1"/>
                </a:solidFill>
                <a:latin typeface="Raleway"/>
                <a:ea typeface="Raleway"/>
                <a:cs typeface="Raleway"/>
                <a:sym typeface="Raleway"/>
              </a:defRPr>
            </a:lvl6pPr>
            <a:lvl7pPr lvl="6" marR="0" algn="l">
              <a:lnSpc>
                <a:spcPct val="100000"/>
              </a:lnSpc>
              <a:spcBef>
                <a:spcPts val="0"/>
              </a:spcBef>
              <a:spcAft>
                <a:spcPts val="0"/>
              </a:spcAft>
              <a:buClr>
                <a:schemeClr val="lt1"/>
              </a:buClr>
              <a:buSzPts val="3600"/>
              <a:buFont typeface="Raleway"/>
              <a:buNone/>
              <a:defRPr b="1" i="0" sz="3600" u="none" cap="none" strike="noStrike">
                <a:solidFill>
                  <a:schemeClr val="lt1"/>
                </a:solidFill>
                <a:latin typeface="Raleway"/>
                <a:ea typeface="Raleway"/>
                <a:cs typeface="Raleway"/>
                <a:sym typeface="Raleway"/>
              </a:defRPr>
            </a:lvl7pPr>
            <a:lvl8pPr lvl="7" marR="0" algn="l">
              <a:lnSpc>
                <a:spcPct val="100000"/>
              </a:lnSpc>
              <a:spcBef>
                <a:spcPts val="0"/>
              </a:spcBef>
              <a:spcAft>
                <a:spcPts val="0"/>
              </a:spcAft>
              <a:buClr>
                <a:schemeClr val="lt1"/>
              </a:buClr>
              <a:buSzPts val="3600"/>
              <a:buFont typeface="Raleway"/>
              <a:buNone/>
              <a:defRPr b="1" i="0" sz="3600" u="none" cap="none" strike="noStrike">
                <a:solidFill>
                  <a:schemeClr val="lt1"/>
                </a:solidFill>
                <a:latin typeface="Raleway"/>
                <a:ea typeface="Raleway"/>
                <a:cs typeface="Raleway"/>
                <a:sym typeface="Raleway"/>
              </a:defRPr>
            </a:lvl8pPr>
            <a:lvl9pPr lvl="8" marR="0" algn="l">
              <a:lnSpc>
                <a:spcPct val="100000"/>
              </a:lnSpc>
              <a:spcBef>
                <a:spcPts val="0"/>
              </a:spcBef>
              <a:spcAft>
                <a:spcPts val="0"/>
              </a:spcAft>
              <a:buClr>
                <a:schemeClr val="lt1"/>
              </a:buClr>
              <a:buSzPts val="3600"/>
              <a:buFont typeface="Raleway"/>
              <a:buNone/>
              <a:defRPr b="1" i="0" sz="3600" u="none" cap="none" strike="noStrike">
                <a:solidFill>
                  <a:schemeClr val="lt1"/>
                </a:solidFill>
                <a:latin typeface="Raleway"/>
                <a:ea typeface="Raleway"/>
                <a:cs typeface="Raleway"/>
                <a:sym typeface="Raleway"/>
              </a:defRPr>
            </a:lvl9pPr>
          </a:lstStyle>
          <a:p/>
        </p:txBody>
      </p:sp>
      <p:sp>
        <p:nvSpPr>
          <p:cNvPr id="36" name="Google Shape;36;p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 name="Shape 37"/>
        <p:cNvGrpSpPr/>
        <p:nvPr/>
      </p:nvGrpSpPr>
      <p:grpSpPr>
        <a:xfrm>
          <a:off x="0" y="0"/>
          <a:ext cx="0" cy="0"/>
          <a:chOff x="0" y="0"/>
          <a:chExt cx="0" cy="0"/>
        </a:xfrm>
      </p:grpSpPr>
      <p:sp>
        <p:nvSpPr>
          <p:cNvPr id="38" name="Google Shape;38;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 name="Google Shape;39;p6"/>
          <p:cNvGrpSpPr/>
          <p:nvPr/>
        </p:nvGrpSpPr>
        <p:grpSpPr>
          <a:xfrm>
            <a:off x="830394" y="1191276"/>
            <a:ext cx="745764" cy="45826"/>
            <a:chOff x="4580561" y="2589004"/>
            <a:chExt cx="1064464" cy="25200"/>
          </a:xfrm>
        </p:grpSpPr>
        <p:sp>
          <p:nvSpPr>
            <p:cNvPr id="40" name="Google Shape;40;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 name="Google Shape;42;p6"/>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1pPr>
            <a:lvl2pPr lvl="1"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2pPr>
            <a:lvl3pPr lvl="2"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3pPr>
            <a:lvl4pPr lvl="3"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4pPr>
            <a:lvl5pPr lvl="4"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5pPr>
            <a:lvl6pPr lvl="5"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6pPr>
            <a:lvl7pPr lvl="6"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7pPr>
            <a:lvl8pPr lvl="7"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8pPr>
            <a:lvl9pPr lvl="8"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9pPr>
          </a:lstStyle>
          <a:p/>
        </p:txBody>
      </p:sp>
      <p:sp>
        <p:nvSpPr>
          <p:cNvPr id="43" name="Google Shape;43;p6"/>
          <p:cNvSpPr txBox="1"/>
          <p:nvPr>
            <p:ph idx="1" type="body"/>
          </p:nvPr>
        </p:nvSpPr>
        <p:spPr>
          <a:xfrm>
            <a:off x="729325" y="2078875"/>
            <a:ext cx="3774300" cy="2261100"/>
          </a:xfrm>
          <a:prstGeom prst="rect">
            <a:avLst/>
          </a:prstGeom>
          <a:noFill/>
          <a:ln>
            <a:noFill/>
          </a:ln>
        </p:spPr>
        <p:txBody>
          <a:bodyPr anchorCtr="0" anchor="t" bIns="91425" lIns="91425" spcFirstLastPara="1" rIns="91425" wrap="square" tIns="91425">
            <a:noAutofit/>
          </a:bodyPr>
          <a:lstStyle>
            <a:lvl1pPr indent="-311150" lvl="0" marL="457200" marR="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algn="l">
              <a:lnSpc>
                <a:spcPct val="115000"/>
              </a:lnSpc>
              <a:spcBef>
                <a:spcPts val="1600"/>
              </a:spcBef>
              <a:spcAft>
                <a:spcPts val="160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44" name="Google Shape;44;p6"/>
          <p:cNvSpPr txBox="1"/>
          <p:nvPr>
            <p:ph idx="2" type="body"/>
          </p:nvPr>
        </p:nvSpPr>
        <p:spPr>
          <a:xfrm>
            <a:off x="4643604" y="2078875"/>
            <a:ext cx="3774300" cy="2261100"/>
          </a:xfrm>
          <a:prstGeom prst="rect">
            <a:avLst/>
          </a:prstGeom>
          <a:noFill/>
          <a:ln>
            <a:noFill/>
          </a:ln>
        </p:spPr>
        <p:txBody>
          <a:bodyPr anchorCtr="0" anchor="t" bIns="91425" lIns="91425" spcFirstLastPara="1" rIns="91425" wrap="square" tIns="91425">
            <a:noAutofit/>
          </a:bodyPr>
          <a:lstStyle>
            <a:lvl1pPr indent="-311150" lvl="0" marL="457200" marR="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algn="l">
              <a:lnSpc>
                <a:spcPct val="115000"/>
              </a:lnSpc>
              <a:spcBef>
                <a:spcPts val="1600"/>
              </a:spcBef>
              <a:spcAft>
                <a:spcPts val="160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45" name="Google Shape;45;p6"/>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8" name="Google Shape;48;p7"/>
          <p:cNvGrpSpPr/>
          <p:nvPr/>
        </p:nvGrpSpPr>
        <p:grpSpPr>
          <a:xfrm>
            <a:off x="830394" y="1191276"/>
            <a:ext cx="745764" cy="45826"/>
            <a:chOff x="4580561" y="2589004"/>
            <a:chExt cx="1064464" cy="25200"/>
          </a:xfrm>
        </p:grpSpPr>
        <p:sp>
          <p:nvSpPr>
            <p:cNvPr id="49" name="Google Shape;49;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1" name="Google Shape;51;p7"/>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1pPr>
            <a:lvl2pPr lvl="1"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2pPr>
            <a:lvl3pPr lvl="2"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3pPr>
            <a:lvl4pPr lvl="3"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4pPr>
            <a:lvl5pPr lvl="4"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5pPr>
            <a:lvl6pPr lvl="5"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6pPr>
            <a:lvl7pPr lvl="6"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7pPr>
            <a:lvl8pPr lvl="7"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8pPr>
            <a:lvl9pPr lvl="8"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9pPr>
          </a:lstStyle>
          <a:p/>
        </p:txBody>
      </p:sp>
      <p:sp>
        <p:nvSpPr>
          <p:cNvPr id="52" name="Google Shape;52;p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3" name="Shape 53"/>
        <p:cNvGrpSpPr/>
        <p:nvPr/>
      </p:nvGrpSpPr>
      <p:grpSpPr>
        <a:xfrm>
          <a:off x="0" y="0"/>
          <a:ext cx="0" cy="0"/>
          <a:chOff x="0" y="0"/>
          <a:chExt cx="0" cy="0"/>
        </a:xfrm>
      </p:grpSpPr>
      <p:sp>
        <p:nvSpPr>
          <p:cNvPr id="54" name="Google Shape;54;p8"/>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5" name="Google Shape;55;p8"/>
          <p:cNvGrpSpPr/>
          <p:nvPr/>
        </p:nvGrpSpPr>
        <p:grpSpPr>
          <a:xfrm>
            <a:off x="830394" y="1191276"/>
            <a:ext cx="745764" cy="45826"/>
            <a:chOff x="4580561" y="2589004"/>
            <a:chExt cx="1064464" cy="25200"/>
          </a:xfrm>
        </p:grpSpPr>
        <p:sp>
          <p:nvSpPr>
            <p:cNvPr id="56" name="Google Shape;56;p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8" name="Google Shape;58;p8"/>
          <p:cNvSpPr txBox="1"/>
          <p:nvPr>
            <p:ph type="title"/>
          </p:nvPr>
        </p:nvSpPr>
        <p:spPr>
          <a:xfrm>
            <a:off x="730000" y="1318650"/>
            <a:ext cx="3300900" cy="13815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1pPr>
            <a:lvl2pPr lvl="1"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2pPr>
            <a:lvl3pPr lvl="2"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3pPr>
            <a:lvl4pPr lvl="3"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4pPr>
            <a:lvl5pPr lvl="4"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5pPr>
            <a:lvl6pPr lvl="5"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6pPr>
            <a:lvl7pPr lvl="6"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7pPr>
            <a:lvl8pPr lvl="7"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8pPr>
            <a:lvl9pPr lvl="8"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9pPr>
          </a:lstStyle>
          <a:p/>
        </p:txBody>
      </p:sp>
      <p:sp>
        <p:nvSpPr>
          <p:cNvPr id="59" name="Google Shape;59;p8"/>
          <p:cNvSpPr txBox="1"/>
          <p:nvPr>
            <p:ph idx="1" type="body"/>
          </p:nvPr>
        </p:nvSpPr>
        <p:spPr>
          <a:xfrm>
            <a:off x="721225" y="2781725"/>
            <a:ext cx="3300900" cy="1597500"/>
          </a:xfrm>
          <a:prstGeom prst="rect">
            <a:avLst/>
          </a:prstGeom>
          <a:noFill/>
          <a:ln>
            <a:noFill/>
          </a:ln>
        </p:spPr>
        <p:txBody>
          <a:bodyPr anchorCtr="0" anchor="t" bIns="91425" lIns="91425" spcFirstLastPara="1" rIns="91425" wrap="square" tIns="91425">
            <a:noAutofit/>
          </a:bodyPr>
          <a:lstStyle>
            <a:lvl1pPr indent="-311150" lvl="0" marL="457200" marR="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algn="l">
              <a:lnSpc>
                <a:spcPct val="115000"/>
              </a:lnSpc>
              <a:spcBef>
                <a:spcPts val="1600"/>
              </a:spcBef>
              <a:spcAft>
                <a:spcPts val="160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60" name="Google Shape;60;p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3" name="Google Shape;63;p9"/>
          <p:cNvGrpSpPr/>
          <p:nvPr/>
        </p:nvGrpSpPr>
        <p:grpSpPr>
          <a:xfrm>
            <a:off x="830394" y="1191276"/>
            <a:ext cx="745764"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6" name="Google Shape;66;p9"/>
          <p:cNvSpPr txBox="1"/>
          <p:nvPr>
            <p:ph type="title"/>
          </p:nvPr>
        </p:nvSpPr>
        <p:spPr>
          <a:xfrm>
            <a:off x="730000" y="1318650"/>
            <a:ext cx="3300900" cy="168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1pPr>
            <a:lvl2pPr lvl="1"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2pPr>
            <a:lvl3pPr lvl="2"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3pPr>
            <a:lvl4pPr lvl="3"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4pPr>
            <a:lvl5pPr lvl="4"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5pPr>
            <a:lvl6pPr lvl="5"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6pPr>
            <a:lvl7pPr lvl="6"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7pPr>
            <a:lvl8pPr lvl="7"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8pPr>
            <a:lvl9pPr lvl="8" marR="0" algn="l">
              <a:lnSpc>
                <a:spcPct val="100000"/>
              </a:lnSpc>
              <a:spcBef>
                <a:spcPts val="0"/>
              </a:spcBef>
              <a:spcAft>
                <a:spcPts val="0"/>
              </a:spcAft>
              <a:buClr>
                <a:schemeClr val="dk2"/>
              </a:buClr>
              <a:buSzPts val="2600"/>
              <a:buFont typeface="Raleway"/>
              <a:buNone/>
              <a:defRPr b="1" i="0" sz="2600" u="none" cap="none" strike="noStrike">
                <a:solidFill>
                  <a:schemeClr val="dk2"/>
                </a:solidFill>
                <a:latin typeface="Raleway"/>
                <a:ea typeface="Raleway"/>
                <a:cs typeface="Raleway"/>
                <a:sym typeface="Raleway"/>
              </a:defRPr>
            </a:lvl9pPr>
          </a:lstStyle>
          <a:p/>
        </p:txBody>
      </p:sp>
      <p:sp>
        <p:nvSpPr>
          <p:cNvPr id="67" name="Google Shape;67;p9"/>
          <p:cNvSpPr txBox="1"/>
          <p:nvPr>
            <p:ph idx="1" type="subTitle"/>
          </p:nvPr>
        </p:nvSpPr>
        <p:spPr>
          <a:xfrm>
            <a:off x="724950" y="3161525"/>
            <a:ext cx="3300900" cy="7590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accent1"/>
              </a:buClr>
              <a:buSzPts val="1600"/>
              <a:buFont typeface="Lato"/>
              <a:buNone/>
              <a:defRPr b="0" i="0" sz="1600" u="none" cap="none" strike="noStrike">
                <a:solidFill>
                  <a:schemeClr val="accent1"/>
                </a:solidFill>
                <a:latin typeface="Lato"/>
                <a:ea typeface="Lato"/>
                <a:cs typeface="Lato"/>
                <a:sym typeface="Lato"/>
              </a:defRPr>
            </a:lvl1pPr>
            <a:lvl2pPr lvl="1" marR="0" algn="l">
              <a:lnSpc>
                <a:spcPct val="100000"/>
              </a:lnSpc>
              <a:spcBef>
                <a:spcPts val="0"/>
              </a:spcBef>
              <a:spcAft>
                <a:spcPts val="0"/>
              </a:spcAft>
              <a:buClr>
                <a:schemeClr val="accent1"/>
              </a:buClr>
              <a:buSzPts val="1600"/>
              <a:buFont typeface="Lato"/>
              <a:buNone/>
              <a:defRPr b="0" i="0" sz="1600" u="none" cap="none" strike="noStrike">
                <a:solidFill>
                  <a:schemeClr val="accent1"/>
                </a:solidFill>
                <a:latin typeface="Lato"/>
                <a:ea typeface="Lato"/>
                <a:cs typeface="Lato"/>
                <a:sym typeface="Lato"/>
              </a:defRPr>
            </a:lvl2pPr>
            <a:lvl3pPr lvl="2" marR="0" algn="l">
              <a:lnSpc>
                <a:spcPct val="100000"/>
              </a:lnSpc>
              <a:spcBef>
                <a:spcPts val="0"/>
              </a:spcBef>
              <a:spcAft>
                <a:spcPts val="0"/>
              </a:spcAft>
              <a:buClr>
                <a:schemeClr val="accent1"/>
              </a:buClr>
              <a:buSzPts val="1600"/>
              <a:buFont typeface="Lato"/>
              <a:buNone/>
              <a:defRPr b="0" i="0" sz="1600" u="none" cap="none" strike="noStrike">
                <a:solidFill>
                  <a:schemeClr val="accent1"/>
                </a:solidFill>
                <a:latin typeface="Lato"/>
                <a:ea typeface="Lato"/>
                <a:cs typeface="Lato"/>
                <a:sym typeface="Lato"/>
              </a:defRPr>
            </a:lvl3pPr>
            <a:lvl4pPr lvl="3" marR="0" algn="l">
              <a:lnSpc>
                <a:spcPct val="100000"/>
              </a:lnSpc>
              <a:spcBef>
                <a:spcPts val="0"/>
              </a:spcBef>
              <a:spcAft>
                <a:spcPts val="0"/>
              </a:spcAft>
              <a:buClr>
                <a:schemeClr val="accent1"/>
              </a:buClr>
              <a:buSzPts val="1600"/>
              <a:buFont typeface="Lato"/>
              <a:buNone/>
              <a:defRPr b="0" i="0" sz="1600" u="none" cap="none" strike="noStrike">
                <a:solidFill>
                  <a:schemeClr val="accent1"/>
                </a:solidFill>
                <a:latin typeface="Lato"/>
                <a:ea typeface="Lato"/>
                <a:cs typeface="Lato"/>
                <a:sym typeface="Lato"/>
              </a:defRPr>
            </a:lvl4pPr>
            <a:lvl5pPr lvl="4" marR="0" algn="l">
              <a:lnSpc>
                <a:spcPct val="100000"/>
              </a:lnSpc>
              <a:spcBef>
                <a:spcPts val="0"/>
              </a:spcBef>
              <a:spcAft>
                <a:spcPts val="0"/>
              </a:spcAft>
              <a:buClr>
                <a:schemeClr val="accent1"/>
              </a:buClr>
              <a:buSzPts val="1600"/>
              <a:buFont typeface="Lato"/>
              <a:buNone/>
              <a:defRPr b="0" i="0" sz="1600" u="none" cap="none" strike="noStrike">
                <a:solidFill>
                  <a:schemeClr val="accent1"/>
                </a:solidFill>
                <a:latin typeface="Lato"/>
                <a:ea typeface="Lato"/>
                <a:cs typeface="Lato"/>
                <a:sym typeface="Lato"/>
              </a:defRPr>
            </a:lvl5pPr>
            <a:lvl6pPr lvl="5" marR="0" algn="l">
              <a:lnSpc>
                <a:spcPct val="100000"/>
              </a:lnSpc>
              <a:spcBef>
                <a:spcPts val="0"/>
              </a:spcBef>
              <a:spcAft>
                <a:spcPts val="0"/>
              </a:spcAft>
              <a:buClr>
                <a:schemeClr val="accent1"/>
              </a:buClr>
              <a:buSzPts val="1600"/>
              <a:buFont typeface="Lato"/>
              <a:buNone/>
              <a:defRPr b="0" i="0" sz="1600" u="none" cap="none" strike="noStrike">
                <a:solidFill>
                  <a:schemeClr val="accent1"/>
                </a:solidFill>
                <a:latin typeface="Lato"/>
                <a:ea typeface="Lato"/>
                <a:cs typeface="Lato"/>
                <a:sym typeface="Lato"/>
              </a:defRPr>
            </a:lvl6pPr>
            <a:lvl7pPr lvl="6" marR="0" algn="l">
              <a:lnSpc>
                <a:spcPct val="100000"/>
              </a:lnSpc>
              <a:spcBef>
                <a:spcPts val="0"/>
              </a:spcBef>
              <a:spcAft>
                <a:spcPts val="0"/>
              </a:spcAft>
              <a:buClr>
                <a:schemeClr val="accent1"/>
              </a:buClr>
              <a:buSzPts val="1600"/>
              <a:buFont typeface="Lato"/>
              <a:buNone/>
              <a:defRPr b="0" i="0" sz="1600" u="none" cap="none" strike="noStrike">
                <a:solidFill>
                  <a:schemeClr val="accent1"/>
                </a:solidFill>
                <a:latin typeface="Lato"/>
                <a:ea typeface="Lato"/>
                <a:cs typeface="Lato"/>
                <a:sym typeface="Lato"/>
              </a:defRPr>
            </a:lvl7pPr>
            <a:lvl8pPr lvl="7" marR="0" algn="l">
              <a:lnSpc>
                <a:spcPct val="100000"/>
              </a:lnSpc>
              <a:spcBef>
                <a:spcPts val="0"/>
              </a:spcBef>
              <a:spcAft>
                <a:spcPts val="0"/>
              </a:spcAft>
              <a:buClr>
                <a:schemeClr val="accent1"/>
              </a:buClr>
              <a:buSzPts val="1600"/>
              <a:buFont typeface="Lato"/>
              <a:buNone/>
              <a:defRPr b="0" i="0" sz="1600" u="none" cap="none" strike="noStrike">
                <a:solidFill>
                  <a:schemeClr val="accent1"/>
                </a:solidFill>
                <a:latin typeface="Lato"/>
                <a:ea typeface="Lato"/>
                <a:cs typeface="Lato"/>
                <a:sym typeface="Lato"/>
              </a:defRPr>
            </a:lvl8pPr>
            <a:lvl9pPr lvl="8" marR="0" algn="l">
              <a:lnSpc>
                <a:spcPct val="100000"/>
              </a:lnSpc>
              <a:spcBef>
                <a:spcPts val="0"/>
              </a:spcBef>
              <a:spcAft>
                <a:spcPts val="0"/>
              </a:spcAft>
              <a:buClr>
                <a:schemeClr val="accent1"/>
              </a:buClr>
              <a:buSzPts val="1600"/>
              <a:buFont typeface="Lato"/>
              <a:buNone/>
              <a:defRPr b="0" i="0" sz="1600" u="none" cap="none" strike="noStrike">
                <a:solidFill>
                  <a:schemeClr val="accent1"/>
                </a:solidFill>
                <a:latin typeface="Lato"/>
                <a:ea typeface="Lato"/>
                <a:cs typeface="Lato"/>
                <a:sym typeface="Lato"/>
              </a:defRPr>
            </a:lvl9pPr>
          </a:lstStyle>
          <a:p/>
        </p:txBody>
      </p:sp>
      <p:sp>
        <p:nvSpPr>
          <p:cNvPr id="68" name="Google Shape;68;p9"/>
          <p:cNvSpPr txBox="1"/>
          <p:nvPr>
            <p:ph idx="2" type="body"/>
          </p:nvPr>
        </p:nvSpPr>
        <p:spPr>
          <a:xfrm>
            <a:off x="5174225" y="1352625"/>
            <a:ext cx="3374400" cy="3025500"/>
          </a:xfrm>
          <a:prstGeom prst="rect">
            <a:avLst/>
          </a:prstGeom>
          <a:noFill/>
          <a:ln>
            <a:noFill/>
          </a:ln>
        </p:spPr>
        <p:txBody>
          <a:bodyPr anchorCtr="0" anchor="t" bIns="91425" lIns="91425" spcFirstLastPara="1" rIns="91425" wrap="square" tIns="91425">
            <a:noAutofit/>
          </a:bodyPr>
          <a:lstStyle>
            <a:lvl1pPr indent="-311150" lvl="0" marL="457200" marR="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algn="l">
              <a:lnSpc>
                <a:spcPct val="115000"/>
              </a:lnSpc>
              <a:spcBef>
                <a:spcPts val="1600"/>
              </a:spcBef>
              <a:spcAft>
                <a:spcPts val="160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69" name="Google Shape;69;p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a:noFill/>
          <a:ln>
            <a:noFill/>
          </a:ln>
        </p:spPr>
        <p:txBody>
          <a:bodyPr anchorCtr="0" anchor="ctr" bIns="91425" lIns="91425" spcFirstLastPara="1" rIns="91425" wrap="square" tIns="91425">
            <a:noAutofit/>
          </a:bodyPr>
          <a:lstStyle>
            <a:lvl1pPr indent="-228600" lvl="0" marL="457200" marR="0" algn="l">
              <a:lnSpc>
                <a:spcPct val="100000"/>
              </a:lnSpc>
              <a:spcBef>
                <a:spcPts val="0"/>
              </a:spcBef>
              <a:spcAft>
                <a:spcPts val="0"/>
              </a:spcAft>
              <a:buClr>
                <a:schemeClr val="accent1"/>
              </a:buClr>
              <a:buSzPts val="1300"/>
              <a:buFont typeface="Lato"/>
              <a:buNone/>
              <a:defRPr b="0" i="0" sz="1300" u="none" cap="none" strike="noStrike">
                <a:solidFill>
                  <a:schemeClr val="accent1"/>
                </a:solidFill>
                <a:latin typeface="Lato"/>
                <a:ea typeface="Lato"/>
                <a:cs typeface="Lato"/>
                <a:sym typeface="Lato"/>
              </a:defRPr>
            </a:lvl1pPr>
          </a:lstStyle>
          <a:p/>
        </p:txBody>
      </p:sp>
      <p:sp>
        <p:nvSpPr>
          <p:cNvPr id="72" name="Google Shape;72;p1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3.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theme" Target="../theme/theme1.xml"/><Relationship Id="rId12" Type="http://schemas.openxmlformats.org/officeDocument/2006/relationships/slideLayout" Target="../slideLayouts/slideLayout33.xml"/><Relationship Id="rId1" Type="http://schemas.openxmlformats.org/officeDocument/2006/relationships/image" Target="../media/image1.jp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1pPr>
            <a:lvl2pPr lvl="1"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2pPr>
            <a:lvl3pPr lvl="2"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3pPr>
            <a:lvl4pPr lvl="3"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4pPr>
            <a:lvl5pPr lvl="4"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5pPr>
            <a:lvl6pPr lvl="5"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6pPr>
            <a:lvl7pPr lvl="6"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7pPr>
            <a:lvl8pPr lvl="7"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8pPr>
            <a:lvl9pPr lvl="8"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marR="0" rtl="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rtl="0" algn="l">
              <a:lnSpc>
                <a:spcPct val="115000"/>
              </a:lnSpc>
              <a:spcBef>
                <a:spcPts val="1600"/>
              </a:spcBef>
              <a:spcAft>
                <a:spcPts val="160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82" name="Shape 82"/>
        <p:cNvGrpSpPr/>
        <p:nvPr/>
      </p:nvGrpSpPr>
      <p:grpSpPr>
        <a:xfrm>
          <a:off x="0" y="0"/>
          <a:ext cx="0" cy="0"/>
          <a:chOff x="0" y="0"/>
          <a:chExt cx="0" cy="0"/>
        </a:xfrm>
      </p:grpSpPr>
      <p:sp>
        <p:nvSpPr>
          <p:cNvPr id="83" name="Google Shape;83;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1pPr>
            <a:lvl2pPr lvl="1"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2pPr>
            <a:lvl3pPr lvl="2"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3pPr>
            <a:lvl4pPr lvl="3"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4pPr>
            <a:lvl5pPr lvl="4"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5pPr>
            <a:lvl6pPr lvl="5"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6pPr>
            <a:lvl7pPr lvl="6"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7pPr>
            <a:lvl8pPr lvl="7"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8pPr>
            <a:lvl9pPr lvl="8"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9pPr>
          </a:lstStyle>
          <a:p/>
        </p:txBody>
      </p:sp>
      <p:sp>
        <p:nvSpPr>
          <p:cNvPr id="84" name="Google Shape;84;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marR="0" rtl="0" algn="l">
              <a:lnSpc>
                <a:spcPct val="115000"/>
              </a:lnSpc>
              <a:spcBef>
                <a:spcPts val="0"/>
              </a:spcBef>
              <a:spcAft>
                <a:spcPts val="0"/>
              </a:spcAft>
              <a:buClr>
                <a:schemeClr val="dk2"/>
              </a:buClr>
              <a:buSzPts val="1300"/>
              <a:buFont typeface="Roboto"/>
              <a:buChar char="●"/>
              <a:defRPr b="0" i="0" sz="1300" u="none" cap="none" strike="noStrike">
                <a:solidFill>
                  <a:schemeClr val="dk2"/>
                </a:solidFill>
                <a:latin typeface="Roboto"/>
                <a:ea typeface="Roboto"/>
                <a:cs typeface="Roboto"/>
                <a:sym typeface="Roboto"/>
              </a:defRPr>
            </a:lvl1pPr>
            <a:lvl2pPr indent="-298450" lvl="1" marL="914400" marR="0" rtl="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2pPr>
            <a:lvl3pPr indent="-298450" lvl="2" marL="1371600" marR="0" rtl="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3pPr>
            <a:lvl4pPr indent="-298450" lvl="3" marL="1828800" marR="0" rtl="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4pPr>
            <a:lvl5pPr indent="-298450" lvl="4" marL="2286000" marR="0" rtl="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5pPr>
            <a:lvl6pPr indent="-298450" lvl="5" marL="2743200" marR="0" rtl="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6pPr>
            <a:lvl7pPr indent="-298450" lvl="6" marL="3200400" marR="0" rtl="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7pPr>
            <a:lvl8pPr indent="-298450" lvl="7" marL="3657600" marR="0" rtl="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8pPr>
            <a:lvl9pPr indent="-298450" lvl="8" marL="4114800" marR="0" rtl="0" algn="l">
              <a:lnSpc>
                <a:spcPct val="115000"/>
              </a:lnSpc>
              <a:spcBef>
                <a:spcPts val="1600"/>
              </a:spcBef>
              <a:spcAft>
                <a:spcPts val="1600"/>
              </a:spcAft>
              <a:buClr>
                <a:schemeClr val="dk2"/>
              </a:buClr>
              <a:buSzPts val="1100"/>
              <a:buFont typeface="Roboto"/>
              <a:buChar char="■"/>
              <a:defRPr b="0" i="0" sz="1100" u="none" cap="none" strike="noStrike">
                <a:solidFill>
                  <a:schemeClr val="dk2"/>
                </a:solidFill>
                <a:latin typeface="Roboto"/>
                <a:ea typeface="Roboto"/>
                <a:cs typeface="Roboto"/>
                <a:sym typeface="Roboto"/>
              </a:defRPr>
            </a:lvl9pPr>
          </a:lstStyle>
          <a:p/>
        </p:txBody>
      </p:sp>
      <p:sp>
        <p:nvSpPr>
          <p:cNvPr id="85" name="Google Shape;85;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137" name="Shape 137"/>
        <p:cNvGrpSpPr/>
        <p:nvPr/>
      </p:nvGrpSpPr>
      <p:grpSpPr>
        <a:xfrm>
          <a:off x="0" y="0"/>
          <a:ext cx="0" cy="0"/>
          <a:chOff x="0" y="0"/>
          <a:chExt cx="0" cy="0"/>
        </a:xfrm>
      </p:grpSpPr>
      <p:sp>
        <p:nvSpPr>
          <p:cNvPr id="138" name="Google Shape;138;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39" name="Google Shape;139;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40" name="Google Shape;140;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hyperlink" Target="http://creativecommons.org/licenses/by-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7.jpg"/><Relationship Id="rId5" Type="http://schemas.openxmlformats.org/officeDocument/2006/relationships/hyperlink" Target="https://www.zonatattoos.com/tatuaje/82042" TargetMode="External"/><Relationship Id="rId6" Type="http://schemas.openxmlformats.org/officeDocument/2006/relationships/hyperlink" Target="https://www.zonatattoos.com/muayayo" TargetMode="External"/><Relationship Id="rId7" Type="http://schemas.openxmlformats.org/officeDocument/2006/relationships/hyperlink" Target="http://creativecommons.org/licenses/by-nc-sa/4.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hyperlink" Target="http://www.youtube.com/watch?v=J3YpTBDrgiY"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hyperlink" Target="http://www.youtube.com/watch?v=J3YpTBDrgiY" TargetMode="Externa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hyperlink" Target="http://www.youtube.com/watch?v=YMyofREc5Jk" TargetMode="Externa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4D2BA"/>
            </a:gs>
            <a:gs pos="100000">
              <a:srgbClr val="155E54"/>
            </a:gs>
          </a:gsLst>
          <a:lin ang="5400012" scaled="0"/>
        </a:gradFill>
      </p:bgPr>
    </p:bg>
    <p:spTree>
      <p:nvGrpSpPr>
        <p:cNvPr id="185" name="Shape 185"/>
        <p:cNvGrpSpPr/>
        <p:nvPr/>
      </p:nvGrpSpPr>
      <p:grpSpPr>
        <a:xfrm>
          <a:off x="0" y="0"/>
          <a:ext cx="0" cy="0"/>
          <a:chOff x="0" y="0"/>
          <a:chExt cx="0" cy="0"/>
        </a:xfrm>
      </p:grpSpPr>
      <p:sp>
        <p:nvSpPr>
          <p:cNvPr id="186" name="Google Shape;186;p37"/>
          <p:cNvSpPr txBox="1"/>
          <p:nvPr>
            <p:ph type="title"/>
          </p:nvPr>
        </p:nvSpPr>
        <p:spPr>
          <a:xfrm>
            <a:off x="902900" y="422225"/>
            <a:ext cx="7021200" cy="1050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4000"/>
              <a:buFont typeface="Arial"/>
              <a:buNone/>
            </a:pPr>
            <a:r>
              <a:rPr b="0" lang="en" sz="4000">
                <a:solidFill>
                  <a:srgbClr val="000000"/>
                </a:solidFill>
                <a:latin typeface="Oswald"/>
                <a:ea typeface="Oswald"/>
                <a:cs typeface="Oswald"/>
                <a:sym typeface="Oswald"/>
              </a:rPr>
              <a:t>Culture &amp; Communication</a:t>
            </a:r>
            <a:endParaRPr b="0" sz="4000" u="sng">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chemeClr val="lt1"/>
              </a:buClr>
              <a:buSzPts val="3600"/>
              <a:buFont typeface="Raleway"/>
              <a:buNone/>
            </a:pPr>
            <a:r>
              <a:t/>
            </a:r>
            <a:endParaRPr>
              <a:solidFill>
                <a:srgbClr val="FFFFFF"/>
              </a:solidFill>
            </a:endParaRPr>
          </a:p>
        </p:txBody>
      </p:sp>
      <p:sp>
        <p:nvSpPr>
          <p:cNvPr id="187" name="Google Shape;187;p37"/>
          <p:cNvSpPr txBox="1"/>
          <p:nvPr/>
        </p:nvSpPr>
        <p:spPr>
          <a:xfrm>
            <a:off x="632125" y="1750875"/>
            <a:ext cx="4606800" cy="2451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37"/>
          <p:cNvSpPr txBox="1"/>
          <p:nvPr/>
        </p:nvSpPr>
        <p:spPr>
          <a:xfrm>
            <a:off x="373550" y="1276775"/>
            <a:ext cx="79326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Oswald"/>
              <a:ea typeface="Oswald"/>
              <a:cs typeface="Oswald"/>
              <a:sym typeface="Oswald"/>
            </a:endParaRPr>
          </a:p>
        </p:txBody>
      </p:sp>
      <p:pic>
        <p:nvPicPr>
          <p:cNvPr id="189" name="Google Shape;189;p37"/>
          <p:cNvPicPr preferRelativeResize="0"/>
          <p:nvPr/>
        </p:nvPicPr>
        <p:blipFill rotWithShape="1">
          <a:blip r:embed="rId3">
            <a:alphaModFix/>
          </a:blip>
          <a:srcRect b="0" l="0" r="0" t="0"/>
          <a:stretch/>
        </p:blipFill>
        <p:spPr>
          <a:xfrm>
            <a:off x="6909825" y="4248475"/>
            <a:ext cx="1951200" cy="687500"/>
          </a:xfrm>
          <a:prstGeom prst="rect">
            <a:avLst/>
          </a:prstGeom>
          <a:noFill/>
          <a:ln cap="flat" cmpd="sng" w="19050">
            <a:solidFill>
              <a:schemeClr val="dk2"/>
            </a:solidFill>
            <a:prstDash val="solid"/>
            <a:round/>
            <a:headEnd len="sm" w="sm" type="none"/>
            <a:tailEnd len="sm" w="sm" type="none"/>
          </a:ln>
        </p:spPr>
      </p:pic>
      <p:pic>
        <p:nvPicPr>
          <p:cNvPr id="190" name="Google Shape;190;p37"/>
          <p:cNvPicPr preferRelativeResize="0"/>
          <p:nvPr/>
        </p:nvPicPr>
        <p:blipFill rotWithShape="1">
          <a:blip r:embed="rId4">
            <a:alphaModFix/>
          </a:blip>
          <a:srcRect b="0" l="0" r="0" t="0"/>
          <a:stretch/>
        </p:blipFill>
        <p:spPr>
          <a:xfrm>
            <a:off x="2981800" y="1276775"/>
            <a:ext cx="3000000" cy="3000000"/>
          </a:xfrm>
          <a:prstGeom prst="rect">
            <a:avLst/>
          </a:prstGeom>
          <a:noFill/>
          <a:ln cap="flat" cmpd="sng" w="28575">
            <a:solidFill>
              <a:schemeClr val="dk2"/>
            </a:solidFill>
            <a:prstDash val="solid"/>
            <a:round/>
            <a:headEnd len="sm" w="sm" type="none"/>
            <a:tailEnd len="sm" w="sm" type="none"/>
          </a:ln>
        </p:spPr>
      </p:pic>
      <p:sp>
        <p:nvSpPr>
          <p:cNvPr id="191" name="Google Shape;191;p37"/>
          <p:cNvSpPr txBox="1"/>
          <p:nvPr/>
        </p:nvSpPr>
        <p:spPr>
          <a:xfrm>
            <a:off x="1231050" y="4315700"/>
            <a:ext cx="5858100" cy="799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300"/>
              <a:t>Culture &amp; Communication by John Drischell is licensed under a</a:t>
            </a:r>
            <a:r>
              <a:rPr lang="en" sz="1300">
                <a:solidFill>
                  <a:srgbClr val="464646"/>
                </a:solidFill>
              </a:rPr>
              <a:t> </a:t>
            </a:r>
            <a:r>
              <a:rPr lang="en" sz="1300">
                <a:solidFill>
                  <a:srgbClr val="049CCF"/>
                </a:solidFill>
                <a:uFill>
                  <a:noFill/>
                </a:uFill>
                <a:hlinkClick r:id="rId5">
                  <a:extLst>
                    <a:ext uri="{A12FA001-AC4F-418D-AE19-62706E023703}">
                      <ahyp:hlinkClr val="tx"/>
                    </a:ext>
                  </a:extLst>
                </a:hlinkClick>
              </a:rPr>
              <a:t>Creative Commons Attribution-ShareAlike 4.0 International License</a:t>
            </a:r>
            <a:r>
              <a:rPr lang="en" sz="1300">
                <a:solidFill>
                  <a:srgbClr val="464646"/>
                </a:solidFill>
              </a:rPr>
              <a:t>.</a:t>
            </a:r>
            <a:r>
              <a:rPr lang="en" sz="1300"/>
              <a:t>  </a:t>
            </a:r>
            <a:endParaRPr sz="1300"/>
          </a:p>
          <a:p>
            <a:pPr indent="0" lvl="0" marL="0" rtl="0" algn="ctr">
              <a:lnSpc>
                <a:spcPct val="115000"/>
              </a:lnSpc>
              <a:spcBef>
                <a:spcPts val="0"/>
              </a:spcBef>
              <a:spcAft>
                <a:spcPts val="0"/>
              </a:spcAft>
              <a:buNone/>
            </a:pPr>
            <a:r>
              <a:t/>
            </a:r>
            <a:endParaRPr sz="1100"/>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4D2BA"/>
            </a:gs>
            <a:gs pos="100000">
              <a:srgbClr val="155E54"/>
            </a:gs>
          </a:gsLst>
          <a:lin ang="5400012" scaled="0"/>
        </a:gradFill>
      </p:bgPr>
    </p:bg>
    <p:spTree>
      <p:nvGrpSpPr>
        <p:cNvPr id="251" name="Shape 251"/>
        <p:cNvGrpSpPr/>
        <p:nvPr/>
      </p:nvGrpSpPr>
      <p:grpSpPr>
        <a:xfrm>
          <a:off x="0" y="0"/>
          <a:ext cx="0" cy="0"/>
          <a:chOff x="0" y="0"/>
          <a:chExt cx="0" cy="0"/>
        </a:xfrm>
      </p:grpSpPr>
      <p:sp>
        <p:nvSpPr>
          <p:cNvPr id="252" name="Google Shape;252;p46"/>
          <p:cNvSpPr/>
          <p:nvPr/>
        </p:nvSpPr>
        <p:spPr>
          <a:xfrm>
            <a:off x="4669275" y="1519925"/>
            <a:ext cx="4268100" cy="1434900"/>
          </a:xfrm>
          <a:prstGeom prst="rect">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46"/>
          <p:cNvSpPr txBox="1"/>
          <p:nvPr>
            <p:ph type="title"/>
          </p:nvPr>
        </p:nvSpPr>
        <p:spPr>
          <a:xfrm>
            <a:off x="1130725" y="329275"/>
            <a:ext cx="7021200" cy="996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t>The Existential Dilemma</a:t>
            </a:r>
            <a:endParaRPr/>
          </a:p>
          <a:p>
            <a:pPr indent="0" lvl="0" marL="0" rtl="0" algn="ctr">
              <a:lnSpc>
                <a:spcPct val="100000"/>
              </a:lnSpc>
              <a:spcBef>
                <a:spcPts val="0"/>
              </a:spcBef>
              <a:spcAft>
                <a:spcPts val="0"/>
              </a:spcAft>
              <a:buSzPts val="3600"/>
              <a:buNone/>
            </a:pPr>
            <a:r>
              <a:t/>
            </a:r>
            <a:endParaRPr/>
          </a:p>
        </p:txBody>
      </p:sp>
      <p:sp>
        <p:nvSpPr>
          <p:cNvPr id="254" name="Google Shape;254;p46"/>
          <p:cNvSpPr txBox="1"/>
          <p:nvPr/>
        </p:nvSpPr>
        <p:spPr>
          <a:xfrm>
            <a:off x="4565925" y="1465200"/>
            <a:ext cx="4474800" cy="1434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Raleway"/>
                <a:ea typeface="Raleway"/>
                <a:cs typeface="Raleway"/>
                <a:sym typeface="Raleway"/>
              </a:rPr>
              <a:t>We cannot escape history, decisions made in the past continue to influence us today</a:t>
            </a:r>
            <a:endParaRPr b="0" i="0" sz="2400" u="none" cap="none" strike="noStrike">
              <a:solidFill>
                <a:srgbClr val="000000"/>
              </a:solidFill>
              <a:latin typeface="Raleway"/>
              <a:ea typeface="Raleway"/>
              <a:cs typeface="Raleway"/>
              <a:sym typeface="Raleway"/>
            </a:endParaRPr>
          </a:p>
        </p:txBody>
      </p:sp>
      <p:sp>
        <p:nvSpPr>
          <p:cNvPr id="255" name="Google Shape;255;p46"/>
          <p:cNvSpPr txBox="1"/>
          <p:nvPr/>
        </p:nvSpPr>
        <p:spPr>
          <a:xfrm>
            <a:off x="2624125" y="4158450"/>
            <a:ext cx="4034400" cy="88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000000"/>
                </a:solidFill>
                <a:latin typeface="Raleway"/>
                <a:ea typeface="Raleway"/>
                <a:cs typeface="Raleway"/>
                <a:sym typeface="Raleway"/>
              </a:rPr>
              <a:t>Is history escapable?</a:t>
            </a:r>
            <a:endParaRPr b="1" i="0" sz="3000" u="none" cap="none" strike="noStrike">
              <a:solidFill>
                <a:srgbClr val="000000"/>
              </a:solidFill>
              <a:latin typeface="Raleway"/>
              <a:ea typeface="Raleway"/>
              <a:cs typeface="Raleway"/>
              <a:sym typeface="Raleway"/>
            </a:endParaRPr>
          </a:p>
        </p:txBody>
      </p:sp>
      <p:sp>
        <p:nvSpPr>
          <p:cNvPr id="256" name="Google Shape;256;p46"/>
          <p:cNvSpPr txBox="1"/>
          <p:nvPr/>
        </p:nvSpPr>
        <p:spPr>
          <a:xfrm>
            <a:off x="4622625" y="1088750"/>
            <a:ext cx="2431800" cy="47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p:txBody>
      </p:sp>
      <p:cxnSp>
        <p:nvCxnSpPr>
          <p:cNvPr id="257" name="Google Shape;257;p46"/>
          <p:cNvCxnSpPr>
            <a:stCxn id="256" idx="1"/>
          </p:cNvCxnSpPr>
          <p:nvPr/>
        </p:nvCxnSpPr>
        <p:spPr>
          <a:xfrm flipH="1">
            <a:off x="1154925" y="1325900"/>
            <a:ext cx="3467700" cy="777900"/>
          </a:xfrm>
          <a:prstGeom prst="straightConnector1">
            <a:avLst/>
          </a:prstGeom>
          <a:noFill/>
          <a:ln cap="flat" cmpd="sng" w="76200">
            <a:solidFill>
              <a:srgbClr val="FFFF00"/>
            </a:solidFill>
            <a:prstDash val="solid"/>
            <a:round/>
            <a:headEnd len="sm" w="sm" type="none"/>
            <a:tailEnd len="med" w="med" type="triangle"/>
          </a:ln>
        </p:spPr>
      </p:cxnSp>
      <p:sp>
        <p:nvSpPr>
          <p:cNvPr id="258" name="Google Shape;258;p46"/>
          <p:cNvSpPr txBox="1"/>
          <p:nvPr/>
        </p:nvSpPr>
        <p:spPr>
          <a:xfrm>
            <a:off x="330200" y="1963900"/>
            <a:ext cx="2541300" cy="69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p:txBody>
      </p:sp>
      <p:sp>
        <p:nvSpPr>
          <p:cNvPr id="259" name="Google Shape;259;p46"/>
          <p:cNvSpPr/>
          <p:nvPr/>
        </p:nvSpPr>
        <p:spPr>
          <a:xfrm>
            <a:off x="172149" y="2421050"/>
            <a:ext cx="4268100" cy="996000"/>
          </a:xfrm>
          <a:prstGeom prst="rect">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46"/>
          <p:cNvSpPr txBox="1"/>
          <p:nvPr/>
        </p:nvSpPr>
        <p:spPr>
          <a:xfrm>
            <a:off x="105250" y="2421049"/>
            <a:ext cx="4401900" cy="1325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Raleway"/>
                <a:ea typeface="Raleway"/>
                <a:cs typeface="Raleway"/>
                <a:sym typeface="Raleway"/>
              </a:rPr>
              <a:t>We can change the way we view the past.</a:t>
            </a:r>
            <a:endParaRPr b="0" i="0" sz="2400" u="none" cap="none" strike="noStrike">
              <a:solidFill>
                <a:srgbClr val="000000"/>
              </a:solidFill>
              <a:latin typeface="Raleway"/>
              <a:ea typeface="Raleway"/>
              <a:cs typeface="Raleway"/>
              <a:sym typeface="Ralewa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4D2BA"/>
            </a:gs>
            <a:gs pos="100000">
              <a:srgbClr val="155E54"/>
            </a:gs>
          </a:gsLst>
          <a:lin ang="5400012" scaled="0"/>
        </a:gradFill>
      </p:bgPr>
    </p:bg>
    <p:spTree>
      <p:nvGrpSpPr>
        <p:cNvPr id="264" name="Shape 264"/>
        <p:cNvGrpSpPr/>
        <p:nvPr/>
      </p:nvGrpSpPr>
      <p:grpSpPr>
        <a:xfrm>
          <a:off x="0" y="0"/>
          <a:ext cx="0" cy="0"/>
          <a:chOff x="0" y="0"/>
          <a:chExt cx="0" cy="0"/>
        </a:xfrm>
      </p:grpSpPr>
      <p:sp>
        <p:nvSpPr>
          <p:cNvPr id="265" name="Google Shape;265;p47"/>
          <p:cNvSpPr txBox="1"/>
          <p:nvPr>
            <p:ph type="title"/>
          </p:nvPr>
        </p:nvSpPr>
        <p:spPr>
          <a:xfrm>
            <a:off x="2034650" y="200100"/>
            <a:ext cx="4600500" cy="859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a:t>Tragedy in History</a:t>
            </a:r>
            <a:endParaRPr/>
          </a:p>
        </p:txBody>
      </p:sp>
      <p:sp>
        <p:nvSpPr>
          <p:cNvPr id="266" name="Google Shape;266;p47"/>
          <p:cNvSpPr txBox="1"/>
          <p:nvPr/>
        </p:nvSpPr>
        <p:spPr>
          <a:xfrm>
            <a:off x="4374925" y="1455275"/>
            <a:ext cx="4506900" cy="2578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i="0" lang="en" sz="3000" u="sng" cap="none" strike="noStrike">
                <a:solidFill>
                  <a:srgbClr val="000000"/>
                </a:solidFill>
                <a:latin typeface="Arial"/>
                <a:ea typeface="Arial"/>
                <a:cs typeface="Arial"/>
                <a:sym typeface="Arial"/>
              </a:rPr>
              <a:t>Personally</a:t>
            </a:r>
            <a:endParaRPr b="1" i="0" sz="30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rPr b="0" i="0" lang="en" sz="2900" u="none" cap="none" strike="noStrike">
                <a:solidFill>
                  <a:srgbClr val="000000"/>
                </a:solidFill>
                <a:latin typeface="Raleway"/>
                <a:ea typeface="Raleway"/>
                <a:cs typeface="Raleway"/>
                <a:sym typeface="Raleway"/>
              </a:rPr>
              <a:t>Embracing your pain and making it a part of you.</a:t>
            </a:r>
            <a:endParaRPr b="0" i="0" sz="2900" u="none" cap="none" strike="noStrike">
              <a:solidFill>
                <a:srgbClr val="000000"/>
              </a:solidFill>
              <a:latin typeface="Raleway"/>
              <a:ea typeface="Raleway"/>
              <a:cs typeface="Raleway"/>
              <a:sym typeface="Raleway"/>
            </a:endParaRPr>
          </a:p>
        </p:txBody>
      </p:sp>
      <p:pic>
        <p:nvPicPr>
          <p:cNvPr id="267" name="Google Shape;267;p47"/>
          <p:cNvPicPr preferRelativeResize="0"/>
          <p:nvPr/>
        </p:nvPicPr>
        <p:blipFill rotWithShape="1">
          <a:blip r:embed="rId3">
            <a:alphaModFix/>
          </a:blip>
          <a:srcRect b="0" l="0" r="0" t="0"/>
          <a:stretch/>
        </p:blipFill>
        <p:spPr>
          <a:xfrm>
            <a:off x="209450" y="1303237"/>
            <a:ext cx="3807900" cy="2537025"/>
          </a:xfrm>
          <a:prstGeom prst="rect">
            <a:avLst/>
          </a:prstGeom>
          <a:noFill/>
          <a:ln cap="flat" cmpd="sng" w="28575">
            <a:solidFill>
              <a:srgbClr val="000000"/>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4D2BA"/>
            </a:gs>
            <a:gs pos="100000">
              <a:srgbClr val="155E54"/>
            </a:gs>
          </a:gsLst>
          <a:lin ang="5400012" scaled="0"/>
        </a:gradFill>
      </p:bgPr>
    </p:bg>
    <p:spTree>
      <p:nvGrpSpPr>
        <p:cNvPr id="271" name="Shape 271"/>
        <p:cNvGrpSpPr/>
        <p:nvPr/>
      </p:nvGrpSpPr>
      <p:grpSpPr>
        <a:xfrm>
          <a:off x="0" y="0"/>
          <a:ext cx="0" cy="0"/>
          <a:chOff x="0" y="0"/>
          <a:chExt cx="0" cy="0"/>
        </a:xfrm>
      </p:grpSpPr>
      <p:sp>
        <p:nvSpPr>
          <p:cNvPr id="272" name="Google Shape;272;p48"/>
          <p:cNvSpPr txBox="1"/>
          <p:nvPr>
            <p:ph type="title"/>
          </p:nvPr>
        </p:nvSpPr>
        <p:spPr>
          <a:xfrm>
            <a:off x="2705900" y="259450"/>
            <a:ext cx="3761100" cy="8319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sz="4400"/>
              <a:t>Reinvention</a:t>
            </a:r>
            <a:endParaRPr sz="4400"/>
          </a:p>
        </p:txBody>
      </p:sp>
      <p:pic>
        <p:nvPicPr>
          <p:cNvPr id="273" name="Google Shape;273;p48"/>
          <p:cNvPicPr preferRelativeResize="0"/>
          <p:nvPr/>
        </p:nvPicPr>
        <p:blipFill rotWithShape="1">
          <a:blip r:embed="rId3">
            <a:alphaModFix/>
          </a:blip>
          <a:srcRect b="0" l="0" r="0" t="0"/>
          <a:stretch/>
        </p:blipFill>
        <p:spPr>
          <a:xfrm>
            <a:off x="2494574" y="1407925"/>
            <a:ext cx="4000725" cy="3003051"/>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4D2BA"/>
            </a:gs>
            <a:gs pos="100000">
              <a:srgbClr val="155E54"/>
            </a:gs>
          </a:gsLst>
          <a:lin ang="5400012" scaled="0"/>
        </a:gradFill>
      </p:bgPr>
    </p:bg>
    <p:spTree>
      <p:nvGrpSpPr>
        <p:cNvPr id="277" name="Shape 277"/>
        <p:cNvGrpSpPr/>
        <p:nvPr/>
      </p:nvGrpSpPr>
      <p:grpSpPr>
        <a:xfrm>
          <a:off x="0" y="0"/>
          <a:ext cx="0" cy="0"/>
          <a:chOff x="0" y="0"/>
          <a:chExt cx="0" cy="0"/>
        </a:xfrm>
      </p:grpSpPr>
      <p:sp>
        <p:nvSpPr>
          <p:cNvPr id="278" name="Google Shape;278;p49"/>
          <p:cNvSpPr txBox="1"/>
          <p:nvPr>
            <p:ph type="title"/>
          </p:nvPr>
        </p:nvSpPr>
        <p:spPr>
          <a:xfrm>
            <a:off x="972650" y="219850"/>
            <a:ext cx="7021200" cy="765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t>No Singularity</a:t>
            </a:r>
            <a:endParaRPr/>
          </a:p>
        </p:txBody>
      </p:sp>
      <p:sp>
        <p:nvSpPr>
          <p:cNvPr id="279" name="Google Shape;279;p49"/>
          <p:cNvSpPr txBox="1"/>
          <p:nvPr/>
        </p:nvSpPr>
        <p:spPr>
          <a:xfrm>
            <a:off x="406250" y="1246400"/>
            <a:ext cx="7587600" cy="2231400"/>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0"/>
              </a:spcBef>
              <a:spcAft>
                <a:spcPts val="0"/>
              </a:spcAft>
              <a:buClr>
                <a:srgbClr val="000000"/>
              </a:buClr>
              <a:buSzPts val="3200"/>
              <a:buFont typeface="Raleway"/>
              <a:buAutoNum type="arabicPeriod"/>
            </a:pPr>
            <a:r>
              <a:rPr b="0" i="0" lang="en" sz="3200" u="none" cap="none" strike="noStrike">
                <a:solidFill>
                  <a:srgbClr val="000000"/>
                </a:solidFill>
                <a:latin typeface="Raleway"/>
                <a:ea typeface="Raleway"/>
                <a:cs typeface="Raleway"/>
                <a:sym typeface="Raleway"/>
              </a:rPr>
              <a:t>There is no single version of history</a:t>
            </a:r>
            <a:endParaRPr b="0" i="0" sz="3200" u="none" cap="none" strike="noStrike">
              <a:solidFill>
                <a:srgbClr val="000000"/>
              </a:solidFill>
              <a:latin typeface="Raleway"/>
              <a:ea typeface="Raleway"/>
              <a:cs typeface="Raleway"/>
              <a:sym typeface="Raleway"/>
            </a:endParaRPr>
          </a:p>
          <a:p>
            <a:pPr indent="0" lvl="0" marL="45720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Raleway"/>
              <a:ea typeface="Raleway"/>
              <a:cs typeface="Raleway"/>
              <a:sym typeface="Raleway"/>
            </a:endParaRPr>
          </a:p>
          <a:p>
            <a:pPr indent="-431800" lvl="0" marL="457200" marR="0" rtl="0" algn="l">
              <a:lnSpc>
                <a:spcPct val="100000"/>
              </a:lnSpc>
              <a:spcBef>
                <a:spcPts val="0"/>
              </a:spcBef>
              <a:spcAft>
                <a:spcPts val="0"/>
              </a:spcAft>
              <a:buClr>
                <a:srgbClr val="000000"/>
              </a:buClr>
              <a:buSzPts val="3200"/>
              <a:buFont typeface="Raleway"/>
              <a:buAutoNum type="arabicPeriod"/>
            </a:pPr>
            <a:r>
              <a:rPr b="0" i="0" lang="en" sz="3200" u="none" cap="none" strike="noStrike">
                <a:solidFill>
                  <a:srgbClr val="000000"/>
                </a:solidFill>
                <a:latin typeface="Raleway"/>
                <a:ea typeface="Raleway"/>
                <a:cs typeface="Raleway"/>
                <a:sym typeface="Raleway"/>
              </a:rPr>
              <a:t>The past is recorded in many different ways.</a:t>
            </a:r>
            <a:endParaRPr b="0" i="0" sz="3200" u="none" cap="none" strike="noStrike">
              <a:solidFill>
                <a:srgbClr val="000000"/>
              </a:solidFill>
              <a:latin typeface="Raleway"/>
              <a:ea typeface="Raleway"/>
              <a:cs typeface="Raleway"/>
              <a:sym typeface="Ralewa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4D2BA"/>
            </a:gs>
            <a:gs pos="100000">
              <a:srgbClr val="155E54"/>
            </a:gs>
          </a:gsLst>
          <a:lin ang="5400012" scaled="0"/>
        </a:gradFill>
      </p:bgPr>
    </p:bg>
    <p:spTree>
      <p:nvGrpSpPr>
        <p:cNvPr id="283" name="Shape 283"/>
        <p:cNvGrpSpPr/>
        <p:nvPr/>
      </p:nvGrpSpPr>
      <p:grpSpPr>
        <a:xfrm>
          <a:off x="0" y="0"/>
          <a:ext cx="0" cy="0"/>
          <a:chOff x="0" y="0"/>
          <a:chExt cx="0" cy="0"/>
        </a:xfrm>
      </p:grpSpPr>
      <p:sp>
        <p:nvSpPr>
          <p:cNvPr id="284" name="Google Shape;284;p50"/>
          <p:cNvSpPr txBox="1"/>
          <p:nvPr>
            <p:ph type="title"/>
          </p:nvPr>
        </p:nvSpPr>
        <p:spPr>
          <a:xfrm>
            <a:off x="500600" y="225875"/>
            <a:ext cx="7021200" cy="1050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Raleway"/>
              <a:buNone/>
            </a:pPr>
            <a:r>
              <a:rPr lang="en">
                <a:solidFill>
                  <a:srgbClr val="FFFFFF"/>
                </a:solidFill>
              </a:rPr>
              <a:t>Rewriting History in Cinema</a:t>
            </a:r>
            <a:endParaRPr b="1" i="0" sz="3600" u="none" cap="none" strike="noStrike">
              <a:solidFill>
                <a:srgbClr val="FFFFFF"/>
              </a:solidFill>
              <a:latin typeface="Raleway"/>
              <a:ea typeface="Raleway"/>
              <a:cs typeface="Raleway"/>
              <a:sym typeface="Raleway"/>
            </a:endParaRPr>
          </a:p>
        </p:txBody>
      </p:sp>
      <p:sp>
        <p:nvSpPr>
          <p:cNvPr id="285" name="Google Shape;285;p50"/>
          <p:cNvSpPr txBox="1"/>
          <p:nvPr/>
        </p:nvSpPr>
        <p:spPr>
          <a:xfrm>
            <a:off x="632125" y="1750875"/>
            <a:ext cx="4606800" cy="2451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6" name="Google Shape;286;p50"/>
          <p:cNvPicPr preferRelativeResize="0"/>
          <p:nvPr/>
        </p:nvPicPr>
        <p:blipFill rotWithShape="1">
          <a:blip r:embed="rId3">
            <a:alphaModFix/>
          </a:blip>
          <a:srcRect b="0" l="0" r="0" t="0"/>
          <a:stretch/>
        </p:blipFill>
        <p:spPr>
          <a:xfrm>
            <a:off x="339600" y="1218475"/>
            <a:ext cx="5564100" cy="1638000"/>
          </a:xfrm>
          <a:prstGeom prst="rect">
            <a:avLst/>
          </a:prstGeom>
          <a:noFill/>
          <a:ln>
            <a:noFill/>
          </a:ln>
        </p:spPr>
      </p:pic>
      <p:pic>
        <p:nvPicPr>
          <p:cNvPr id="287" name="Google Shape;287;p50"/>
          <p:cNvPicPr preferRelativeResize="0"/>
          <p:nvPr/>
        </p:nvPicPr>
        <p:blipFill rotWithShape="1">
          <a:blip r:embed="rId4">
            <a:alphaModFix/>
          </a:blip>
          <a:srcRect b="0" l="0" r="0" t="0"/>
          <a:stretch/>
        </p:blipFill>
        <p:spPr>
          <a:xfrm>
            <a:off x="3657750" y="3287825"/>
            <a:ext cx="5243950" cy="1391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4D2BA"/>
            </a:gs>
            <a:gs pos="100000">
              <a:srgbClr val="155E54"/>
            </a:gs>
          </a:gsLst>
          <a:lin ang="5400012" scaled="0"/>
        </a:gradFill>
      </p:bgPr>
    </p:bg>
    <p:spTree>
      <p:nvGrpSpPr>
        <p:cNvPr id="291" name="Shape 291"/>
        <p:cNvGrpSpPr/>
        <p:nvPr/>
      </p:nvGrpSpPr>
      <p:grpSpPr>
        <a:xfrm>
          <a:off x="0" y="0"/>
          <a:ext cx="0" cy="0"/>
          <a:chOff x="0" y="0"/>
          <a:chExt cx="0" cy="0"/>
        </a:xfrm>
      </p:grpSpPr>
      <p:sp>
        <p:nvSpPr>
          <p:cNvPr id="292" name="Google Shape;292;p51"/>
          <p:cNvSpPr txBox="1"/>
          <p:nvPr>
            <p:ph type="title"/>
          </p:nvPr>
        </p:nvSpPr>
        <p:spPr>
          <a:xfrm>
            <a:off x="972650" y="219850"/>
            <a:ext cx="7021200" cy="765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t>No Singularity</a:t>
            </a:r>
            <a:endParaRPr/>
          </a:p>
        </p:txBody>
      </p:sp>
      <p:sp>
        <p:nvSpPr>
          <p:cNvPr id="293" name="Google Shape;293;p51"/>
          <p:cNvSpPr txBox="1"/>
          <p:nvPr/>
        </p:nvSpPr>
        <p:spPr>
          <a:xfrm>
            <a:off x="406250" y="1246400"/>
            <a:ext cx="8052300" cy="22314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3200"/>
              <a:buFont typeface="Arial"/>
              <a:buNone/>
            </a:pPr>
            <a:r>
              <a:rPr b="0" i="0" lang="en" sz="3200" u="none" cap="none" strike="noStrike">
                <a:solidFill>
                  <a:srgbClr val="000000"/>
                </a:solidFill>
                <a:latin typeface="Raleway"/>
                <a:ea typeface="Raleway"/>
                <a:cs typeface="Raleway"/>
                <a:sym typeface="Raleway"/>
              </a:rPr>
              <a:t>3.	U.S. History may leave out things that reflect badly on national character</a:t>
            </a:r>
            <a:endParaRPr b="0" i="0" sz="3200" u="none" cap="none" strike="noStrike">
              <a:solidFill>
                <a:srgbClr val="000000"/>
              </a:solidFill>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4D2BA"/>
            </a:gs>
            <a:gs pos="100000">
              <a:srgbClr val="155E54"/>
            </a:gs>
          </a:gsLst>
          <a:lin ang="5400012" scaled="0"/>
        </a:gradFill>
      </p:bgPr>
    </p:bg>
    <p:spTree>
      <p:nvGrpSpPr>
        <p:cNvPr id="297" name="Shape 297"/>
        <p:cNvGrpSpPr/>
        <p:nvPr/>
      </p:nvGrpSpPr>
      <p:grpSpPr>
        <a:xfrm>
          <a:off x="0" y="0"/>
          <a:ext cx="0" cy="0"/>
          <a:chOff x="0" y="0"/>
          <a:chExt cx="0" cy="0"/>
        </a:xfrm>
      </p:grpSpPr>
      <p:sp>
        <p:nvSpPr>
          <p:cNvPr id="298" name="Google Shape;298;p52"/>
          <p:cNvSpPr txBox="1"/>
          <p:nvPr>
            <p:ph type="title"/>
          </p:nvPr>
        </p:nvSpPr>
        <p:spPr>
          <a:xfrm>
            <a:off x="1061400" y="291275"/>
            <a:ext cx="7021200" cy="481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a:t>Ways we remember history</a:t>
            </a:r>
            <a:endParaRPr/>
          </a:p>
        </p:txBody>
      </p:sp>
      <p:sp>
        <p:nvSpPr>
          <p:cNvPr id="299" name="Google Shape;299;p52"/>
          <p:cNvSpPr txBox="1"/>
          <p:nvPr/>
        </p:nvSpPr>
        <p:spPr>
          <a:xfrm>
            <a:off x="281925" y="1523475"/>
            <a:ext cx="4884300" cy="272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i="0" lang="en" sz="2500" u="none" cap="none" strike="noStrike">
                <a:solidFill>
                  <a:srgbClr val="000000"/>
                </a:solidFill>
                <a:latin typeface="Raleway"/>
                <a:ea typeface="Raleway"/>
                <a:cs typeface="Raleway"/>
                <a:sym typeface="Raleway"/>
              </a:rPr>
              <a:t>Nationally</a:t>
            </a:r>
            <a:r>
              <a:rPr b="0" i="0" lang="en" sz="2500" u="none" cap="none" strike="noStrike">
                <a:solidFill>
                  <a:srgbClr val="000000"/>
                </a:solidFill>
                <a:latin typeface="Raleway"/>
                <a:ea typeface="Raleway"/>
                <a:cs typeface="Raleway"/>
                <a:sym typeface="Raleway"/>
              </a:rPr>
              <a:t>: Monuments paying homage to devastation. </a:t>
            </a:r>
            <a:endParaRPr b="0" i="0" sz="2500" u="none" cap="none" strike="noStrike">
              <a:solidFill>
                <a:srgbClr val="000000"/>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rgbClr val="000000"/>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500"/>
              <a:buFont typeface="Arial"/>
              <a:buNone/>
            </a:pPr>
            <a:r>
              <a:rPr b="1" i="0" lang="en" sz="2500" u="none" cap="none" strike="noStrike">
                <a:solidFill>
                  <a:srgbClr val="000000"/>
                </a:solidFill>
                <a:latin typeface="Raleway"/>
                <a:ea typeface="Raleway"/>
                <a:cs typeface="Raleway"/>
                <a:sym typeface="Raleway"/>
              </a:rPr>
              <a:t>Personally</a:t>
            </a:r>
            <a:r>
              <a:rPr b="0" i="0" lang="en" sz="2500" u="none" cap="none" strike="noStrike">
                <a:solidFill>
                  <a:srgbClr val="000000"/>
                </a:solidFill>
                <a:latin typeface="Raleway"/>
                <a:ea typeface="Raleway"/>
                <a:cs typeface="Raleway"/>
                <a:sym typeface="Raleway"/>
              </a:rPr>
              <a:t>: Memorial tattoos that symbolize closeness and deep love. </a:t>
            </a:r>
            <a:endParaRPr b="0" i="0" sz="2500" u="none" cap="none" strike="noStrike">
              <a:solidFill>
                <a:srgbClr val="000000"/>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rgbClr val="000000"/>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500"/>
              <a:buFont typeface="Arial"/>
              <a:buNone/>
            </a:pPr>
            <a:r>
              <a:rPr b="1" i="0" lang="en" sz="2500" u="none" cap="none" strike="noStrike">
                <a:solidFill>
                  <a:srgbClr val="000000"/>
                </a:solidFill>
                <a:latin typeface="Raleway"/>
                <a:ea typeface="Raleway"/>
                <a:cs typeface="Raleway"/>
                <a:sym typeface="Raleway"/>
              </a:rPr>
              <a:t>Socially</a:t>
            </a:r>
            <a:r>
              <a:rPr b="0" i="0" lang="en" sz="2500" u="none" cap="none" strike="noStrike">
                <a:solidFill>
                  <a:srgbClr val="000000"/>
                </a:solidFill>
                <a:latin typeface="Raleway"/>
                <a:ea typeface="Raleway"/>
                <a:cs typeface="Raleway"/>
                <a:sym typeface="Raleway"/>
              </a:rPr>
              <a:t>: storytelling</a:t>
            </a:r>
            <a:endParaRPr b="0" i="0" sz="2500" u="none" cap="none" strike="noStrike">
              <a:solidFill>
                <a:srgbClr val="000000"/>
              </a:solidFill>
              <a:latin typeface="Raleway"/>
              <a:ea typeface="Raleway"/>
              <a:cs typeface="Raleway"/>
              <a:sym typeface="Raleway"/>
            </a:endParaRPr>
          </a:p>
        </p:txBody>
      </p:sp>
      <p:pic>
        <p:nvPicPr>
          <p:cNvPr id="300" name="Google Shape;300;p52"/>
          <p:cNvPicPr preferRelativeResize="0"/>
          <p:nvPr/>
        </p:nvPicPr>
        <p:blipFill rotWithShape="1">
          <a:blip r:embed="rId3">
            <a:alphaModFix/>
          </a:blip>
          <a:srcRect b="0" l="0" r="0" t="0"/>
          <a:stretch/>
        </p:blipFill>
        <p:spPr>
          <a:xfrm>
            <a:off x="5667050" y="3089248"/>
            <a:ext cx="2659500" cy="1909200"/>
          </a:xfrm>
          <a:prstGeom prst="rect">
            <a:avLst/>
          </a:prstGeom>
          <a:noFill/>
          <a:ln cap="flat" cmpd="sng" w="28575">
            <a:solidFill>
              <a:schemeClr val="dk2"/>
            </a:solidFill>
            <a:prstDash val="solid"/>
            <a:round/>
            <a:headEnd len="sm" w="sm" type="none"/>
            <a:tailEnd len="sm" w="sm" type="none"/>
          </a:ln>
        </p:spPr>
      </p:pic>
      <p:pic>
        <p:nvPicPr>
          <p:cNvPr id="301" name="Google Shape;301;p52"/>
          <p:cNvPicPr preferRelativeResize="0"/>
          <p:nvPr/>
        </p:nvPicPr>
        <p:blipFill rotWithShape="1">
          <a:blip r:embed="rId4">
            <a:alphaModFix/>
          </a:blip>
          <a:srcRect b="14732" l="0" r="0" t="0"/>
          <a:stretch/>
        </p:blipFill>
        <p:spPr>
          <a:xfrm>
            <a:off x="7281625" y="523550"/>
            <a:ext cx="1471800" cy="2129550"/>
          </a:xfrm>
          <a:prstGeom prst="rect">
            <a:avLst/>
          </a:prstGeom>
          <a:noFill/>
          <a:ln cap="flat" cmpd="sng" w="28575">
            <a:solidFill>
              <a:schemeClr val="dk2"/>
            </a:solidFill>
            <a:prstDash val="solid"/>
            <a:round/>
            <a:headEnd len="sm" w="sm" type="none"/>
            <a:tailEnd len="sm" w="sm" type="none"/>
          </a:ln>
        </p:spPr>
      </p:pic>
      <p:sp>
        <p:nvSpPr>
          <p:cNvPr id="302" name="Google Shape;302;p52"/>
          <p:cNvSpPr txBox="1"/>
          <p:nvPr/>
        </p:nvSpPr>
        <p:spPr>
          <a:xfrm>
            <a:off x="6919325" y="2653100"/>
            <a:ext cx="2398500" cy="99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50" u="sng">
                <a:solidFill>
                  <a:srgbClr val="0000FF"/>
                </a:solidFill>
                <a:hlinkClick r:id="rId5">
                  <a:extLst>
                    <a:ext uri="{A12FA001-AC4F-418D-AE19-62706E023703}">
                      <ahyp:hlinkClr val="tx"/>
                    </a:ext>
                  </a:extLst>
                </a:hlinkClick>
              </a:rPr>
              <a:t>"Tattoo"</a:t>
            </a:r>
            <a:r>
              <a:rPr lang="en" sz="750"/>
              <a:t> by </a:t>
            </a:r>
            <a:r>
              <a:rPr lang="en" sz="750" u="sng">
                <a:solidFill>
                  <a:srgbClr val="0000FF"/>
                </a:solidFill>
                <a:hlinkClick r:id="rId6">
                  <a:extLst>
                    <a:ext uri="{A12FA001-AC4F-418D-AE19-62706E023703}">
                      <ahyp:hlinkClr val="tx"/>
                    </a:ext>
                  </a:extLst>
                </a:hlinkClick>
              </a:rPr>
              <a:t>David Lopez Gutierrez / muayayo</a:t>
            </a:r>
            <a:r>
              <a:rPr lang="en" sz="750"/>
              <a:t> is licensed under </a:t>
            </a:r>
            <a:r>
              <a:rPr lang="en" sz="750" u="sng">
                <a:solidFill>
                  <a:srgbClr val="0000FF"/>
                </a:solidFill>
                <a:hlinkClick r:id="rId7">
                  <a:extLst>
                    <a:ext uri="{A12FA001-AC4F-418D-AE19-62706E023703}">
                      <ahyp:hlinkClr val="tx"/>
                    </a:ext>
                  </a:extLst>
                </a:hlinkClick>
              </a:rPr>
              <a:t>CC BY-NC-SA 4.0</a:t>
            </a:r>
            <a:r>
              <a:rPr lang="en" sz="600"/>
              <a:t> </a:t>
            </a:r>
            <a:endParaRPr sz="600"/>
          </a:p>
          <a:p>
            <a:pPr indent="0" lvl="0" marL="0" rtl="0" algn="l">
              <a:spcBef>
                <a:spcPts val="0"/>
              </a:spcBef>
              <a:spcAft>
                <a:spcPts val="0"/>
              </a:spcAft>
              <a:buNone/>
            </a:pPr>
            <a:r>
              <a:t/>
            </a:r>
            <a:endParaRPr sz="1100"/>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4D2BA"/>
            </a:gs>
            <a:gs pos="100000">
              <a:srgbClr val="155E54"/>
            </a:gs>
          </a:gsLst>
          <a:lin ang="5400012" scaled="0"/>
        </a:gradFill>
      </p:bgPr>
    </p:bg>
    <p:spTree>
      <p:nvGrpSpPr>
        <p:cNvPr id="306" name="Shape 306"/>
        <p:cNvGrpSpPr/>
        <p:nvPr/>
      </p:nvGrpSpPr>
      <p:grpSpPr>
        <a:xfrm>
          <a:off x="0" y="0"/>
          <a:ext cx="0" cy="0"/>
          <a:chOff x="0" y="0"/>
          <a:chExt cx="0" cy="0"/>
        </a:xfrm>
      </p:grpSpPr>
      <p:sp>
        <p:nvSpPr>
          <p:cNvPr id="307" name="Google Shape;307;p53"/>
          <p:cNvSpPr txBox="1"/>
          <p:nvPr/>
        </p:nvSpPr>
        <p:spPr>
          <a:xfrm>
            <a:off x="272150" y="277050"/>
            <a:ext cx="8953500" cy="686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0" i="0" lang="en" sz="4000" u="none" cap="none" strike="noStrike">
                <a:solidFill>
                  <a:srgbClr val="000000"/>
                </a:solidFill>
                <a:latin typeface="Oswald"/>
                <a:ea typeface="Oswald"/>
                <a:cs typeface="Oswald"/>
                <a:sym typeface="Oswald"/>
              </a:rPr>
              <a:t>Using Star Power to Acknowledge Injustices</a:t>
            </a:r>
            <a:endParaRPr b="0" i="0" sz="4000" u="none" cap="none" strike="noStrike">
              <a:solidFill>
                <a:srgbClr val="000000"/>
              </a:solidFill>
              <a:latin typeface="Oswald"/>
              <a:ea typeface="Oswald"/>
              <a:cs typeface="Oswald"/>
              <a:sym typeface="Oswald"/>
            </a:endParaRPr>
          </a:p>
          <a:p>
            <a:pPr indent="0" lvl="0" marL="0" marR="0" rtl="0" algn="ctr">
              <a:lnSpc>
                <a:spcPct val="100000"/>
              </a:lnSpc>
              <a:spcBef>
                <a:spcPts val="0"/>
              </a:spcBef>
              <a:spcAft>
                <a:spcPts val="0"/>
              </a:spcAft>
              <a:buClr>
                <a:srgbClr val="000000"/>
              </a:buClr>
              <a:buSzPts val="4000"/>
              <a:buFont typeface="Arial"/>
              <a:buNone/>
            </a:pPr>
            <a:r>
              <a:t/>
            </a:r>
            <a:endParaRPr b="0" i="0" sz="4000" u="none" cap="none" strike="noStrike">
              <a:solidFill>
                <a:srgbClr val="CC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53"/>
          <p:cNvSpPr txBox="1"/>
          <p:nvPr/>
        </p:nvSpPr>
        <p:spPr>
          <a:xfrm>
            <a:off x="4124800" y="1360725"/>
            <a:ext cx="4929600" cy="322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Calibri"/>
                <a:ea typeface="Calibri"/>
                <a:cs typeface="Calibri"/>
                <a:sym typeface="Calibri"/>
              </a:rPr>
              <a:t>It was more rare in the 70s for celebrities to use their star power to project political issues that might hurt their reputation (and the U.S.)</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rPr b="0" i="0" lang="en" sz="2600" u="none" cap="none" strike="noStrike">
                <a:solidFill>
                  <a:srgbClr val="000000"/>
                </a:solidFill>
                <a:latin typeface="Calibri"/>
                <a:ea typeface="Calibri"/>
                <a:cs typeface="Calibri"/>
                <a:sym typeface="Calibri"/>
              </a:rPr>
              <a:t>Brando famously brought injustices to light in regards to Native Americans.</a:t>
            </a:r>
            <a:endParaRPr b="0" i="0" sz="2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pic>
        <p:nvPicPr>
          <p:cNvPr descr="Marlon Brando talks about the treatment of native Americans or Indians at the hands of colonialists and the values of freedom and equality in USA. Please note that this video is not meant to offend anyone and is not against any race. The only purpose is to educate people about true history as opposed to the history fed into the minds of people by film and education media. Cheers :)" id="309" name="Google Shape;309;p53" title="Marlon Brando: Treatment of Native Americans/Indians by Colonialists">
            <a:hlinkClick r:id="rId3"/>
          </p:cNvPr>
          <p:cNvPicPr preferRelativeResize="0"/>
          <p:nvPr/>
        </p:nvPicPr>
        <p:blipFill rotWithShape="1">
          <a:blip r:embed="rId4">
            <a:alphaModFix/>
          </a:blip>
          <a:srcRect b="0" l="0" r="0" t="0"/>
          <a:stretch/>
        </p:blipFill>
        <p:spPr>
          <a:xfrm>
            <a:off x="425550" y="1664137"/>
            <a:ext cx="3490900" cy="2618175"/>
          </a:xfrm>
          <a:prstGeom prst="rect">
            <a:avLst/>
          </a:prstGeom>
          <a:noFill/>
          <a:ln>
            <a:noFill/>
          </a:ln>
        </p:spPr>
      </p:pic>
      <p:sp>
        <p:nvSpPr>
          <p:cNvPr id="310" name="Google Shape;310;p53"/>
          <p:cNvSpPr txBox="1"/>
          <p:nvPr/>
        </p:nvSpPr>
        <p:spPr>
          <a:xfrm>
            <a:off x="849000" y="4282300"/>
            <a:ext cx="3841800" cy="4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100">
                <a:solidFill>
                  <a:srgbClr val="049CCF"/>
                </a:solidFill>
                <a:latin typeface="Roboto"/>
                <a:ea typeface="Roboto"/>
                <a:cs typeface="Roboto"/>
                <a:sym typeface="Roboto"/>
              </a:rPr>
              <a:t>YouTube: Marlon Brando on Dick Cavett</a:t>
            </a:r>
            <a:endParaRPr i="1" sz="1100">
              <a:solidFill>
                <a:srgbClr val="049CCF"/>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4D2BA"/>
            </a:gs>
            <a:gs pos="100000">
              <a:srgbClr val="155E54"/>
            </a:gs>
          </a:gsLst>
          <a:lin ang="5400012" scaled="0"/>
        </a:gradFill>
      </p:bgPr>
    </p:bg>
    <p:spTree>
      <p:nvGrpSpPr>
        <p:cNvPr id="314" name="Shape 314"/>
        <p:cNvGrpSpPr/>
        <p:nvPr/>
      </p:nvGrpSpPr>
      <p:grpSpPr>
        <a:xfrm>
          <a:off x="0" y="0"/>
          <a:ext cx="0" cy="0"/>
          <a:chOff x="0" y="0"/>
          <a:chExt cx="0" cy="0"/>
        </a:xfrm>
      </p:grpSpPr>
      <p:sp>
        <p:nvSpPr>
          <p:cNvPr id="315" name="Google Shape;315;p54"/>
          <p:cNvSpPr txBox="1"/>
          <p:nvPr/>
        </p:nvSpPr>
        <p:spPr>
          <a:xfrm>
            <a:off x="272150" y="277050"/>
            <a:ext cx="8953500" cy="686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0" i="0" lang="en" sz="4000" u="none" cap="none" strike="noStrike">
                <a:solidFill>
                  <a:srgbClr val="000000"/>
                </a:solidFill>
                <a:latin typeface="Oswald"/>
                <a:ea typeface="Oswald"/>
                <a:cs typeface="Oswald"/>
                <a:sym typeface="Oswald"/>
              </a:rPr>
              <a:t>Using Star Power</a:t>
            </a:r>
            <a:endParaRPr b="0" i="0" sz="4000" u="none" cap="none" strike="noStrike">
              <a:solidFill>
                <a:srgbClr val="000000"/>
              </a:solidFill>
              <a:latin typeface="Oswald"/>
              <a:ea typeface="Oswald"/>
              <a:cs typeface="Oswald"/>
              <a:sym typeface="Oswald"/>
            </a:endParaRPr>
          </a:p>
          <a:p>
            <a:pPr indent="0" lvl="0" marL="0" marR="0" rtl="0" algn="ctr">
              <a:lnSpc>
                <a:spcPct val="100000"/>
              </a:lnSpc>
              <a:spcBef>
                <a:spcPts val="0"/>
              </a:spcBef>
              <a:spcAft>
                <a:spcPts val="0"/>
              </a:spcAft>
              <a:buClr>
                <a:srgbClr val="000000"/>
              </a:buClr>
              <a:buSzPts val="4000"/>
              <a:buFont typeface="Arial"/>
              <a:buNone/>
            </a:pPr>
            <a:r>
              <a:t/>
            </a:r>
            <a:endParaRPr b="0" i="0" sz="4000" u="none" cap="none" strike="noStrike">
              <a:solidFill>
                <a:srgbClr val="CC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54"/>
          <p:cNvSpPr txBox="1"/>
          <p:nvPr/>
        </p:nvSpPr>
        <p:spPr>
          <a:xfrm>
            <a:off x="4078600" y="1286425"/>
            <a:ext cx="5102700" cy="322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 sz="2600" u="none" cap="none" strike="noStrike">
                <a:solidFill>
                  <a:srgbClr val="000000"/>
                </a:solidFill>
                <a:latin typeface="Calibri"/>
                <a:ea typeface="Calibri"/>
                <a:cs typeface="Calibri"/>
                <a:sym typeface="Calibri"/>
              </a:rPr>
              <a:t>In 1973, Brando declined his Oscar award for best actor in </a:t>
            </a:r>
            <a:r>
              <a:rPr b="0" i="1" lang="en" sz="2600" u="none" cap="none" strike="noStrike">
                <a:solidFill>
                  <a:srgbClr val="000000"/>
                </a:solidFill>
                <a:latin typeface="Calibri"/>
                <a:ea typeface="Calibri"/>
                <a:cs typeface="Calibri"/>
                <a:sym typeface="Calibri"/>
              </a:rPr>
              <a:t>The Godfather. </a:t>
            </a:r>
            <a:endParaRPr b="0" i="1" sz="2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1"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1"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300"/>
              <a:buFont typeface="Arial"/>
              <a:buNone/>
            </a:pPr>
            <a:r>
              <a:rPr b="0" i="0" lang="en" sz="2300" u="none" cap="none" strike="noStrike">
                <a:solidFill>
                  <a:srgbClr val="000000"/>
                </a:solidFill>
                <a:latin typeface="Calibri"/>
                <a:ea typeface="Calibri"/>
                <a:cs typeface="Calibri"/>
                <a:sym typeface="Calibri"/>
              </a:rPr>
              <a:t>Sacheen Littlefeather accepted the award for him, to then boycott the Oscar ceremony to draw attention and protest against how unfairly Native Americans have been represented in film. </a:t>
            </a:r>
            <a:endParaRPr b="0" i="0" sz="2300" u="none" cap="none" strike="noStrike">
              <a:solidFill>
                <a:srgbClr val="000000"/>
              </a:solidFill>
              <a:latin typeface="Calibri"/>
              <a:ea typeface="Calibri"/>
              <a:cs typeface="Calibri"/>
              <a:sym typeface="Calibri"/>
            </a:endParaRPr>
          </a:p>
        </p:txBody>
      </p:sp>
      <p:pic>
        <p:nvPicPr>
          <p:cNvPr descr="Marlon Brando talks about the treatment of native Americans or Indians at the hands of colonialists and the values of freedom and equality in USA. Please note that this video is not meant to offend anyone and is not against any race. The only purpose is to educate people about true history as opposed to the history fed into the minds of people by film and education media. Cheers :)" id="317" name="Google Shape;317;p54" title="Marlon Brando: Treatment of Native Americans/Indians by Colonialists">
            <a:hlinkClick r:id="rId3"/>
          </p:cNvPr>
          <p:cNvPicPr preferRelativeResize="0"/>
          <p:nvPr/>
        </p:nvPicPr>
        <p:blipFill rotWithShape="1">
          <a:blip r:embed="rId4">
            <a:alphaModFix/>
          </a:blip>
          <a:srcRect b="0" l="0" r="0" t="0"/>
          <a:stretch/>
        </p:blipFill>
        <p:spPr>
          <a:xfrm>
            <a:off x="368950" y="1437737"/>
            <a:ext cx="3490900" cy="2618175"/>
          </a:xfrm>
          <a:prstGeom prst="rect">
            <a:avLst/>
          </a:prstGeom>
          <a:noFill/>
          <a:ln>
            <a:noFill/>
          </a:ln>
        </p:spPr>
      </p:pic>
      <p:sp>
        <p:nvSpPr>
          <p:cNvPr id="318" name="Google Shape;318;p54"/>
          <p:cNvSpPr txBox="1"/>
          <p:nvPr/>
        </p:nvSpPr>
        <p:spPr>
          <a:xfrm>
            <a:off x="824025" y="4055900"/>
            <a:ext cx="3502200" cy="36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100">
                <a:solidFill>
                  <a:srgbClr val="049CCF"/>
                </a:solidFill>
                <a:latin typeface="Roboto"/>
                <a:ea typeface="Roboto"/>
                <a:cs typeface="Roboto"/>
                <a:sym typeface="Roboto"/>
              </a:rPr>
              <a:t>YouTube: Marlon Brando on Dick Cavett</a:t>
            </a:r>
            <a:endParaRPr i="1" sz="1100">
              <a:solidFill>
                <a:srgbClr val="049CCF"/>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4D2BA"/>
            </a:gs>
            <a:gs pos="100000">
              <a:srgbClr val="155E54"/>
            </a:gs>
          </a:gsLst>
          <a:lin ang="5400012" scaled="0"/>
        </a:gradFill>
      </p:bgPr>
    </p:bg>
    <p:spTree>
      <p:nvGrpSpPr>
        <p:cNvPr id="322" name="Shape 322"/>
        <p:cNvGrpSpPr/>
        <p:nvPr/>
      </p:nvGrpSpPr>
      <p:grpSpPr>
        <a:xfrm>
          <a:off x="0" y="0"/>
          <a:ext cx="0" cy="0"/>
          <a:chOff x="0" y="0"/>
          <a:chExt cx="0" cy="0"/>
        </a:xfrm>
      </p:grpSpPr>
      <p:sp>
        <p:nvSpPr>
          <p:cNvPr id="323" name="Google Shape;323;p55"/>
          <p:cNvSpPr txBox="1"/>
          <p:nvPr>
            <p:ph type="title"/>
          </p:nvPr>
        </p:nvSpPr>
        <p:spPr>
          <a:xfrm>
            <a:off x="972650" y="219850"/>
            <a:ext cx="7021200" cy="765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t>No Singularity</a:t>
            </a:r>
            <a:endParaRPr/>
          </a:p>
        </p:txBody>
      </p:sp>
      <p:sp>
        <p:nvSpPr>
          <p:cNvPr id="324" name="Google Shape;324;p55"/>
          <p:cNvSpPr txBox="1"/>
          <p:nvPr/>
        </p:nvSpPr>
        <p:spPr>
          <a:xfrm>
            <a:off x="406250" y="1542150"/>
            <a:ext cx="7587600" cy="193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 sz="3200" u="none" cap="none" strike="noStrike">
                <a:solidFill>
                  <a:srgbClr val="000000"/>
                </a:solidFill>
                <a:latin typeface="Raleway"/>
                <a:ea typeface="Raleway"/>
                <a:cs typeface="Raleway"/>
                <a:sym typeface="Raleway"/>
              </a:rPr>
              <a:t>4. Family history helps us understand our own </a:t>
            </a:r>
            <a:r>
              <a:rPr b="1" i="0" lang="en" sz="3200" u="none" cap="none" strike="noStrike">
                <a:solidFill>
                  <a:srgbClr val="000000"/>
                </a:solidFill>
                <a:latin typeface="Raleway"/>
                <a:ea typeface="Raleway"/>
                <a:cs typeface="Raleway"/>
                <a:sym typeface="Raleway"/>
              </a:rPr>
              <a:t>cultural background</a:t>
            </a:r>
            <a:r>
              <a:rPr b="0" i="0" lang="en" sz="3200" u="none" cap="none" strike="noStrike">
                <a:solidFill>
                  <a:srgbClr val="000000"/>
                </a:solidFill>
                <a:latin typeface="Raleway"/>
                <a:ea typeface="Raleway"/>
                <a:cs typeface="Raleway"/>
                <a:sym typeface="Raleway"/>
              </a:rPr>
              <a:t>. </a:t>
            </a:r>
            <a:endParaRPr b="0" i="0" sz="3200" u="none" cap="none" strike="noStrike">
              <a:solidFill>
                <a:srgbClr val="000000"/>
              </a:solidFill>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4D2BA"/>
            </a:gs>
            <a:gs pos="100000">
              <a:srgbClr val="155E54"/>
            </a:gs>
          </a:gsLst>
          <a:lin ang="5400012" scaled="0"/>
        </a:gradFill>
      </p:bgPr>
    </p:bg>
    <p:spTree>
      <p:nvGrpSpPr>
        <p:cNvPr id="195" name="Shape 195"/>
        <p:cNvGrpSpPr/>
        <p:nvPr/>
      </p:nvGrpSpPr>
      <p:grpSpPr>
        <a:xfrm>
          <a:off x="0" y="0"/>
          <a:ext cx="0" cy="0"/>
          <a:chOff x="0" y="0"/>
          <a:chExt cx="0" cy="0"/>
        </a:xfrm>
      </p:grpSpPr>
      <p:sp>
        <p:nvSpPr>
          <p:cNvPr id="196" name="Google Shape;196;p38"/>
          <p:cNvSpPr txBox="1"/>
          <p:nvPr>
            <p:ph type="title"/>
          </p:nvPr>
        </p:nvSpPr>
        <p:spPr>
          <a:xfrm>
            <a:off x="326700" y="391350"/>
            <a:ext cx="8490600" cy="75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sz="3200"/>
              <a:t>How we categorize creates expectations</a:t>
            </a:r>
            <a:endParaRPr sz="3200"/>
          </a:p>
        </p:txBody>
      </p:sp>
      <p:sp>
        <p:nvSpPr>
          <p:cNvPr id="197" name="Google Shape;197;p38"/>
          <p:cNvSpPr txBox="1"/>
          <p:nvPr/>
        </p:nvSpPr>
        <p:spPr>
          <a:xfrm>
            <a:off x="782200" y="1702725"/>
            <a:ext cx="1509900" cy="38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Raleway"/>
              <a:ea typeface="Raleway"/>
              <a:cs typeface="Raleway"/>
              <a:sym typeface="Raleway"/>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4D2BA"/>
            </a:gs>
            <a:gs pos="100000">
              <a:srgbClr val="155E54"/>
            </a:gs>
          </a:gsLst>
          <a:lin ang="5400012" scaled="0"/>
        </a:gradFill>
      </p:bgPr>
    </p:bg>
    <p:spTree>
      <p:nvGrpSpPr>
        <p:cNvPr id="328" name="Shape 328"/>
        <p:cNvGrpSpPr/>
        <p:nvPr/>
      </p:nvGrpSpPr>
      <p:grpSpPr>
        <a:xfrm>
          <a:off x="0" y="0"/>
          <a:ext cx="0" cy="0"/>
          <a:chOff x="0" y="0"/>
          <a:chExt cx="0" cy="0"/>
        </a:xfrm>
      </p:grpSpPr>
      <p:sp>
        <p:nvSpPr>
          <p:cNvPr id="329" name="Google Shape;329;p56"/>
          <p:cNvSpPr txBox="1"/>
          <p:nvPr>
            <p:ph type="title"/>
          </p:nvPr>
        </p:nvSpPr>
        <p:spPr>
          <a:xfrm>
            <a:off x="522850" y="353600"/>
            <a:ext cx="7559700" cy="10449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a:t>Cultural Background and Identity</a:t>
            </a:r>
            <a:endParaRPr/>
          </a:p>
        </p:txBody>
      </p:sp>
      <p:sp>
        <p:nvSpPr>
          <p:cNvPr id="330" name="Google Shape;330;p56"/>
          <p:cNvSpPr txBox="1"/>
          <p:nvPr/>
        </p:nvSpPr>
        <p:spPr>
          <a:xfrm>
            <a:off x="3419513" y="3155000"/>
            <a:ext cx="4581600" cy="170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rgbClr val="000000"/>
                </a:solidFill>
                <a:latin typeface="Raleway"/>
                <a:ea typeface="Raleway"/>
                <a:cs typeface="Raleway"/>
                <a:sym typeface="Raleway"/>
              </a:rPr>
              <a:t>Cultural Background:</a:t>
            </a:r>
            <a:r>
              <a:rPr b="0" i="0" lang="en" sz="2400" u="none" cap="none" strike="noStrike">
                <a:solidFill>
                  <a:srgbClr val="000000"/>
                </a:solidFill>
                <a:latin typeface="Raleway"/>
                <a:ea typeface="Raleway"/>
                <a:cs typeface="Raleway"/>
                <a:sym typeface="Raleway"/>
              </a:rPr>
              <a:t> the “preforms” of your learned behaviors &amp; values,  lending to a person's identity. </a:t>
            </a:r>
            <a:endParaRPr b="0" i="0" sz="2400" u="none" cap="none" strike="noStrike">
              <a:solidFill>
                <a:srgbClr val="000000"/>
              </a:solidFill>
              <a:latin typeface="Raleway"/>
              <a:ea typeface="Raleway"/>
              <a:cs typeface="Raleway"/>
              <a:sym typeface="Raleway"/>
            </a:endParaRPr>
          </a:p>
        </p:txBody>
      </p:sp>
      <p:pic>
        <p:nvPicPr>
          <p:cNvPr id="331" name="Google Shape;331;p56"/>
          <p:cNvPicPr preferRelativeResize="0"/>
          <p:nvPr/>
        </p:nvPicPr>
        <p:blipFill rotWithShape="1">
          <a:blip r:embed="rId3">
            <a:alphaModFix/>
          </a:blip>
          <a:srcRect b="0" l="0" r="0" t="0"/>
          <a:stretch/>
        </p:blipFill>
        <p:spPr>
          <a:xfrm>
            <a:off x="3346600" y="1540575"/>
            <a:ext cx="4581525" cy="1095375"/>
          </a:xfrm>
          <a:prstGeom prst="rect">
            <a:avLst/>
          </a:prstGeom>
          <a:noFill/>
          <a:ln cap="flat" cmpd="sng" w="19050">
            <a:solidFill>
              <a:schemeClr val="dk2"/>
            </a:solidFill>
            <a:prstDash val="solid"/>
            <a:round/>
            <a:headEnd len="sm" w="sm" type="none"/>
            <a:tailEnd len="sm" w="sm" type="none"/>
          </a:ln>
        </p:spPr>
      </p:pic>
      <p:pic>
        <p:nvPicPr>
          <p:cNvPr id="332" name="Google Shape;332;p56"/>
          <p:cNvPicPr preferRelativeResize="0"/>
          <p:nvPr/>
        </p:nvPicPr>
        <p:blipFill rotWithShape="1">
          <a:blip r:embed="rId4">
            <a:alphaModFix/>
          </a:blip>
          <a:srcRect b="0" l="0" r="0" t="0"/>
          <a:stretch/>
        </p:blipFill>
        <p:spPr>
          <a:xfrm>
            <a:off x="720925" y="1889025"/>
            <a:ext cx="2041100" cy="2041100"/>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4D2BA"/>
            </a:gs>
            <a:gs pos="100000">
              <a:srgbClr val="155E54"/>
            </a:gs>
          </a:gsLst>
          <a:lin ang="5400012" scaled="0"/>
        </a:gradFill>
      </p:bgPr>
    </p:bg>
    <p:spTree>
      <p:nvGrpSpPr>
        <p:cNvPr id="336" name="Shape 336"/>
        <p:cNvGrpSpPr/>
        <p:nvPr/>
      </p:nvGrpSpPr>
      <p:grpSpPr>
        <a:xfrm>
          <a:off x="0" y="0"/>
          <a:ext cx="0" cy="0"/>
          <a:chOff x="0" y="0"/>
          <a:chExt cx="0" cy="0"/>
        </a:xfrm>
      </p:grpSpPr>
      <p:sp>
        <p:nvSpPr>
          <p:cNvPr id="337" name="Google Shape;337;p57"/>
          <p:cNvSpPr txBox="1"/>
          <p:nvPr>
            <p:ph type="title"/>
          </p:nvPr>
        </p:nvSpPr>
        <p:spPr>
          <a:xfrm>
            <a:off x="522850" y="353600"/>
            <a:ext cx="7559700" cy="10449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a:t>Cultural Background and Identity</a:t>
            </a:r>
            <a:endParaRPr/>
          </a:p>
        </p:txBody>
      </p:sp>
      <p:sp>
        <p:nvSpPr>
          <p:cNvPr id="338" name="Google Shape;338;p57"/>
          <p:cNvSpPr txBox="1"/>
          <p:nvPr/>
        </p:nvSpPr>
        <p:spPr>
          <a:xfrm>
            <a:off x="3419513" y="3155000"/>
            <a:ext cx="4581600" cy="170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rgbClr val="000000"/>
                </a:solidFill>
                <a:latin typeface="Raleway"/>
                <a:ea typeface="Raleway"/>
                <a:cs typeface="Raleway"/>
                <a:sym typeface="Raleway"/>
              </a:rPr>
              <a:t>Cultural Background:</a:t>
            </a:r>
            <a:r>
              <a:rPr b="0" i="0" lang="en" sz="2400" u="none" cap="none" strike="noStrike">
                <a:solidFill>
                  <a:srgbClr val="000000"/>
                </a:solidFill>
                <a:latin typeface="Raleway"/>
                <a:ea typeface="Raleway"/>
                <a:cs typeface="Raleway"/>
                <a:sym typeface="Raleway"/>
              </a:rPr>
              <a:t> the “preforms” of your learned behaviors &amp; values,  lending to a person's identity. </a:t>
            </a:r>
            <a:endParaRPr b="0" i="0" sz="2400" u="none" cap="none" strike="noStrike">
              <a:solidFill>
                <a:srgbClr val="000000"/>
              </a:solidFill>
              <a:latin typeface="Raleway"/>
              <a:ea typeface="Raleway"/>
              <a:cs typeface="Raleway"/>
              <a:sym typeface="Raleway"/>
            </a:endParaRPr>
          </a:p>
        </p:txBody>
      </p:sp>
      <p:pic>
        <p:nvPicPr>
          <p:cNvPr id="339" name="Google Shape;339;p57"/>
          <p:cNvPicPr preferRelativeResize="0"/>
          <p:nvPr/>
        </p:nvPicPr>
        <p:blipFill rotWithShape="1">
          <a:blip r:embed="rId3">
            <a:alphaModFix/>
          </a:blip>
          <a:srcRect b="0" l="0" r="0" t="0"/>
          <a:stretch/>
        </p:blipFill>
        <p:spPr>
          <a:xfrm>
            <a:off x="3346600" y="1540575"/>
            <a:ext cx="4581525" cy="1095375"/>
          </a:xfrm>
          <a:prstGeom prst="rect">
            <a:avLst/>
          </a:prstGeom>
          <a:noFill/>
          <a:ln cap="flat" cmpd="sng" w="19050">
            <a:solidFill>
              <a:schemeClr val="dk2"/>
            </a:solidFill>
            <a:prstDash val="solid"/>
            <a:round/>
            <a:headEnd len="sm" w="sm" type="none"/>
            <a:tailEnd len="sm" w="sm" type="none"/>
          </a:ln>
        </p:spPr>
      </p:pic>
      <p:sp>
        <p:nvSpPr>
          <p:cNvPr id="340" name="Google Shape;340;p57"/>
          <p:cNvSpPr txBox="1"/>
          <p:nvPr/>
        </p:nvSpPr>
        <p:spPr>
          <a:xfrm>
            <a:off x="4513925" y="4632900"/>
            <a:ext cx="4446900" cy="510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1" lang="en" sz="1400" u="sng" cap="none" strike="noStrike">
                <a:solidFill>
                  <a:srgbClr val="000000"/>
                </a:solidFill>
                <a:latin typeface="Arial"/>
                <a:ea typeface="Arial"/>
                <a:cs typeface="Arial"/>
                <a:sym typeface="Arial"/>
              </a:rPr>
              <a:t>Historically driven (past oriented)</a:t>
            </a:r>
            <a:endParaRPr b="1" i="1" sz="1400" u="sng" cap="none" strike="noStrike">
              <a:solidFill>
                <a:srgbClr val="000000"/>
              </a:solidFill>
              <a:latin typeface="Arial"/>
              <a:ea typeface="Arial"/>
              <a:cs typeface="Arial"/>
              <a:sym typeface="Arial"/>
            </a:endParaRPr>
          </a:p>
        </p:txBody>
      </p:sp>
      <p:pic>
        <p:nvPicPr>
          <p:cNvPr id="341" name="Google Shape;341;p57"/>
          <p:cNvPicPr preferRelativeResize="0"/>
          <p:nvPr/>
        </p:nvPicPr>
        <p:blipFill rotWithShape="1">
          <a:blip r:embed="rId4">
            <a:alphaModFix/>
          </a:blip>
          <a:srcRect b="0" l="0" r="0" t="0"/>
          <a:stretch/>
        </p:blipFill>
        <p:spPr>
          <a:xfrm>
            <a:off x="699700" y="1966850"/>
            <a:ext cx="2041100" cy="2041100"/>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4D2BA"/>
            </a:gs>
            <a:gs pos="100000">
              <a:srgbClr val="155E54"/>
            </a:gs>
          </a:gsLst>
          <a:lin ang="5400012" scaled="0"/>
        </a:gradFill>
      </p:bgPr>
    </p:bg>
    <p:spTree>
      <p:nvGrpSpPr>
        <p:cNvPr id="345" name="Shape 345"/>
        <p:cNvGrpSpPr/>
        <p:nvPr/>
      </p:nvGrpSpPr>
      <p:grpSpPr>
        <a:xfrm>
          <a:off x="0" y="0"/>
          <a:ext cx="0" cy="0"/>
          <a:chOff x="0" y="0"/>
          <a:chExt cx="0" cy="0"/>
        </a:xfrm>
      </p:grpSpPr>
      <p:sp>
        <p:nvSpPr>
          <p:cNvPr id="346" name="Google Shape;346;p58"/>
          <p:cNvSpPr txBox="1"/>
          <p:nvPr>
            <p:ph type="title"/>
          </p:nvPr>
        </p:nvSpPr>
        <p:spPr>
          <a:xfrm>
            <a:off x="793875" y="414400"/>
            <a:ext cx="7681200" cy="10449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a:t>Cultural Background and Identity</a:t>
            </a:r>
            <a:endParaRPr/>
          </a:p>
          <a:p>
            <a:pPr indent="0" lvl="0" marL="0" rtl="0" algn="l">
              <a:lnSpc>
                <a:spcPct val="100000"/>
              </a:lnSpc>
              <a:spcBef>
                <a:spcPts val="0"/>
              </a:spcBef>
              <a:spcAft>
                <a:spcPts val="0"/>
              </a:spcAft>
              <a:buSzPts val="3600"/>
              <a:buNone/>
            </a:pPr>
            <a:r>
              <a:t/>
            </a:r>
            <a:endParaRPr/>
          </a:p>
        </p:txBody>
      </p:sp>
      <p:sp>
        <p:nvSpPr>
          <p:cNvPr id="347" name="Google Shape;347;p58"/>
          <p:cNvSpPr txBox="1"/>
          <p:nvPr/>
        </p:nvSpPr>
        <p:spPr>
          <a:xfrm>
            <a:off x="3501925" y="1928300"/>
            <a:ext cx="4863900" cy="24198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Raleway"/>
                <a:ea typeface="Raleway"/>
                <a:cs typeface="Raleway"/>
                <a:sym typeface="Raleway"/>
              </a:rPr>
              <a:t>When people from different cultural backgrounds interact, those differences </a:t>
            </a:r>
            <a:r>
              <a:rPr b="1" i="0" lang="en" sz="2400" u="none" cap="none" strike="noStrike">
                <a:solidFill>
                  <a:srgbClr val="000000"/>
                </a:solidFill>
                <a:latin typeface="Raleway"/>
                <a:ea typeface="Raleway"/>
                <a:cs typeface="Raleway"/>
                <a:sym typeface="Raleway"/>
              </a:rPr>
              <a:t>form hidden barriers</a:t>
            </a:r>
            <a:r>
              <a:rPr b="0" i="0" lang="en" sz="2400" u="none" cap="none" strike="noStrike">
                <a:solidFill>
                  <a:srgbClr val="000000"/>
                </a:solidFill>
                <a:latin typeface="Raleway"/>
                <a:ea typeface="Raleway"/>
                <a:cs typeface="Raleway"/>
                <a:sym typeface="Raleway"/>
              </a:rPr>
              <a:t> that may not be understood right away. </a:t>
            </a:r>
            <a:endParaRPr b="0" i="0" sz="2400" u="none" cap="none" strike="noStrike">
              <a:solidFill>
                <a:srgbClr val="000000"/>
              </a:solidFill>
              <a:latin typeface="Raleway"/>
              <a:ea typeface="Raleway"/>
              <a:cs typeface="Raleway"/>
              <a:sym typeface="Raleway"/>
            </a:endParaRPr>
          </a:p>
        </p:txBody>
      </p:sp>
      <p:pic>
        <p:nvPicPr>
          <p:cNvPr id="348" name="Google Shape;348;p58"/>
          <p:cNvPicPr preferRelativeResize="0"/>
          <p:nvPr/>
        </p:nvPicPr>
        <p:blipFill rotWithShape="1">
          <a:blip r:embed="rId3">
            <a:alphaModFix/>
          </a:blip>
          <a:srcRect b="0" l="0" r="0" t="0"/>
          <a:stretch/>
        </p:blipFill>
        <p:spPr>
          <a:xfrm>
            <a:off x="841200" y="1988075"/>
            <a:ext cx="2041100" cy="2041100"/>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4D2BA"/>
            </a:gs>
            <a:gs pos="100000">
              <a:srgbClr val="155E54"/>
            </a:gs>
          </a:gsLst>
          <a:lin ang="5400012" scaled="0"/>
        </a:gradFill>
      </p:bgPr>
    </p:bg>
    <p:spTree>
      <p:nvGrpSpPr>
        <p:cNvPr id="352" name="Shape 352"/>
        <p:cNvGrpSpPr/>
        <p:nvPr/>
      </p:nvGrpSpPr>
      <p:grpSpPr>
        <a:xfrm>
          <a:off x="0" y="0"/>
          <a:ext cx="0" cy="0"/>
          <a:chOff x="0" y="0"/>
          <a:chExt cx="0" cy="0"/>
        </a:xfrm>
      </p:grpSpPr>
      <p:sp>
        <p:nvSpPr>
          <p:cNvPr id="353" name="Google Shape;353;p59"/>
          <p:cNvSpPr txBox="1"/>
          <p:nvPr>
            <p:ph type="title"/>
          </p:nvPr>
        </p:nvSpPr>
        <p:spPr>
          <a:xfrm>
            <a:off x="2845200" y="341450"/>
            <a:ext cx="3453600" cy="7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sz="4000"/>
              <a:t>Family Ties</a:t>
            </a:r>
            <a:endParaRPr sz="4000"/>
          </a:p>
        </p:txBody>
      </p:sp>
      <p:sp>
        <p:nvSpPr>
          <p:cNvPr id="354" name="Google Shape;354;p59"/>
          <p:cNvSpPr txBox="1"/>
          <p:nvPr/>
        </p:nvSpPr>
        <p:spPr>
          <a:xfrm>
            <a:off x="1337175" y="1203875"/>
            <a:ext cx="5751000" cy="2881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Raleway"/>
                <a:ea typeface="Raleway"/>
                <a:cs typeface="Raleway"/>
                <a:sym typeface="Raleway"/>
              </a:rPr>
              <a:t>Y</a:t>
            </a:r>
            <a:r>
              <a:rPr b="0" i="0" lang="en" sz="2800" u="none" cap="none" strike="noStrike">
                <a:solidFill>
                  <a:srgbClr val="000000"/>
                </a:solidFill>
                <a:latin typeface="Raleway"/>
                <a:ea typeface="Raleway"/>
                <a:cs typeface="Raleway"/>
                <a:sym typeface="Raleway"/>
              </a:rPr>
              <a:t>our family (may) constitute a large part of your cultural background, and hence, your history.</a:t>
            </a:r>
            <a:endParaRPr b="0" i="0" sz="2800" u="none" cap="none" strike="noStrike">
              <a:solidFill>
                <a:srgbClr val="000000"/>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2400"/>
              <a:buFont typeface="Arial"/>
              <a:buNone/>
            </a:pPr>
            <a:r>
              <a:t/>
            </a:r>
            <a:endParaRPr b="0" i="0" sz="2800" u="none" cap="none" strike="noStrike">
              <a:solidFill>
                <a:srgbClr val="000000"/>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2400"/>
              <a:buFont typeface="Arial"/>
              <a:buNone/>
            </a:pPr>
            <a:r>
              <a:t/>
            </a:r>
            <a:endParaRPr b="0" i="0" sz="2800" u="none" cap="none" strike="noStrike">
              <a:solidFill>
                <a:srgbClr val="000000"/>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2400"/>
              <a:buFont typeface="Arial"/>
              <a:buNone/>
            </a:pPr>
            <a:r>
              <a:rPr b="0" i="0" lang="en" sz="2800" u="none" cap="none" strike="noStrike">
                <a:solidFill>
                  <a:srgbClr val="000000"/>
                </a:solidFill>
                <a:latin typeface="Raleway"/>
                <a:ea typeface="Raleway"/>
                <a:cs typeface="Raleway"/>
                <a:sym typeface="Raleway"/>
              </a:rPr>
              <a:t>Traditions, language, values, behaviors, foods, holidays, etc.</a:t>
            </a:r>
            <a:endParaRPr b="0" i="0" sz="2800" u="none" cap="none" strike="noStrike">
              <a:solidFill>
                <a:srgbClr val="000000"/>
              </a:solidFill>
              <a:latin typeface="Raleway"/>
              <a:ea typeface="Raleway"/>
              <a:cs typeface="Raleway"/>
              <a:sym typeface="Raleway"/>
            </a:endParaRPr>
          </a:p>
        </p:txBody>
      </p:sp>
      <p:sp>
        <p:nvSpPr>
          <p:cNvPr id="355" name="Google Shape;355;p59"/>
          <p:cNvSpPr txBox="1"/>
          <p:nvPr/>
        </p:nvSpPr>
        <p:spPr>
          <a:xfrm>
            <a:off x="304000" y="4219375"/>
            <a:ext cx="6566100" cy="85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4D2BA"/>
            </a:gs>
            <a:gs pos="100000">
              <a:srgbClr val="155E54"/>
            </a:gs>
          </a:gsLst>
          <a:lin ang="5400012" scaled="0"/>
        </a:gradFill>
      </p:bgPr>
    </p:bg>
    <p:spTree>
      <p:nvGrpSpPr>
        <p:cNvPr id="359" name="Shape 359"/>
        <p:cNvGrpSpPr/>
        <p:nvPr/>
      </p:nvGrpSpPr>
      <p:grpSpPr>
        <a:xfrm>
          <a:off x="0" y="0"/>
          <a:ext cx="0" cy="0"/>
          <a:chOff x="0" y="0"/>
          <a:chExt cx="0" cy="0"/>
        </a:xfrm>
      </p:grpSpPr>
      <p:sp>
        <p:nvSpPr>
          <p:cNvPr id="360" name="Google Shape;360;p60"/>
          <p:cNvSpPr txBox="1"/>
          <p:nvPr>
            <p:ph type="title"/>
          </p:nvPr>
        </p:nvSpPr>
        <p:spPr>
          <a:xfrm>
            <a:off x="2845200" y="341450"/>
            <a:ext cx="3453600" cy="7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sz="4000"/>
              <a:t>Family Ties</a:t>
            </a:r>
            <a:endParaRPr sz="4000"/>
          </a:p>
        </p:txBody>
      </p:sp>
      <p:sp>
        <p:nvSpPr>
          <p:cNvPr id="361" name="Google Shape;361;p60"/>
          <p:cNvSpPr txBox="1"/>
          <p:nvPr/>
        </p:nvSpPr>
        <p:spPr>
          <a:xfrm>
            <a:off x="990500" y="1173300"/>
            <a:ext cx="6582900" cy="2881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 sz="2800" u="none" cap="none" strike="noStrike">
                <a:solidFill>
                  <a:srgbClr val="000000"/>
                </a:solidFill>
                <a:latin typeface="Raleway"/>
                <a:ea typeface="Raleway"/>
                <a:cs typeface="Raleway"/>
                <a:sym typeface="Raleway"/>
              </a:rPr>
              <a:t>Your family (may) constitute a large part of your cultural background, and hence, your history.</a:t>
            </a:r>
            <a:endParaRPr b="0" i="0" sz="2800" u="none" cap="none" strike="noStrike">
              <a:solidFill>
                <a:srgbClr val="000000"/>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2400"/>
              <a:buFont typeface="Arial"/>
              <a:buNone/>
            </a:pPr>
            <a:r>
              <a:t/>
            </a:r>
            <a:endParaRPr b="0" i="0" sz="2800" u="none" cap="none" strike="noStrike">
              <a:solidFill>
                <a:srgbClr val="000000"/>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2400"/>
              <a:buFont typeface="Arial"/>
              <a:buNone/>
            </a:pPr>
            <a:r>
              <a:t/>
            </a:r>
            <a:endParaRPr b="0" i="0" sz="2800" u="none" cap="none" strike="noStrike">
              <a:solidFill>
                <a:srgbClr val="000000"/>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2400"/>
              <a:buFont typeface="Arial"/>
              <a:buNone/>
            </a:pPr>
            <a:r>
              <a:rPr b="0" i="0" lang="en" sz="2800" u="none" cap="none" strike="noStrike">
                <a:solidFill>
                  <a:srgbClr val="000000"/>
                </a:solidFill>
                <a:latin typeface="Raleway"/>
                <a:ea typeface="Raleway"/>
                <a:cs typeface="Raleway"/>
                <a:sym typeface="Raleway"/>
              </a:rPr>
              <a:t>Traditions, language, values, behaviors, foods, holidays, etc.</a:t>
            </a:r>
            <a:endParaRPr b="0" i="0" sz="2800" u="none" cap="none" strike="noStrike">
              <a:solidFill>
                <a:srgbClr val="000000"/>
              </a:solidFill>
              <a:latin typeface="Raleway"/>
              <a:ea typeface="Raleway"/>
              <a:cs typeface="Raleway"/>
              <a:sym typeface="Raleway"/>
            </a:endParaRPr>
          </a:p>
        </p:txBody>
      </p:sp>
      <p:sp>
        <p:nvSpPr>
          <p:cNvPr id="362" name="Google Shape;362;p60"/>
          <p:cNvSpPr txBox="1"/>
          <p:nvPr/>
        </p:nvSpPr>
        <p:spPr>
          <a:xfrm>
            <a:off x="304000" y="4219375"/>
            <a:ext cx="7672800" cy="85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Raleway"/>
                <a:ea typeface="Raleway"/>
                <a:cs typeface="Raleway"/>
                <a:sym typeface="Raleway"/>
              </a:rPr>
              <a:t>(remember: </a:t>
            </a:r>
            <a:r>
              <a:rPr b="1" i="0" lang="en" sz="2000" u="sng" cap="none" strike="noStrike">
                <a:solidFill>
                  <a:srgbClr val="000000"/>
                </a:solidFill>
                <a:latin typeface="Raleway"/>
                <a:ea typeface="Raleway"/>
                <a:cs typeface="Raleway"/>
                <a:sym typeface="Raleway"/>
              </a:rPr>
              <a:t>culture is learned</a:t>
            </a:r>
            <a:r>
              <a:rPr b="1" i="0" lang="en" sz="2000" u="none" cap="none" strike="noStrike">
                <a:solidFill>
                  <a:srgbClr val="000000"/>
                </a:solidFill>
                <a:latin typeface="Raleway"/>
                <a:ea typeface="Raleway"/>
                <a:cs typeface="Raleway"/>
                <a:sym typeface="Raleway"/>
              </a:rPr>
              <a:t>, so this (can) exclude inherent biological and physical traits)</a:t>
            </a:r>
            <a:endParaRPr b="1" i="0" sz="2000" u="none" cap="none" strike="noStrike">
              <a:solidFill>
                <a:srgbClr val="000000"/>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4D2BA"/>
            </a:gs>
            <a:gs pos="100000">
              <a:srgbClr val="155E54"/>
            </a:gs>
          </a:gsLst>
          <a:lin ang="5400012" scaled="0"/>
        </a:gradFill>
      </p:bgPr>
    </p:bg>
    <p:spTree>
      <p:nvGrpSpPr>
        <p:cNvPr id="366" name="Shape 366"/>
        <p:cNvGrpSpPr/>
        <p:nvPr/>
      </p:nvGrpSpPr>
      <p:grpSpPr>
        <a:xfrm>
          <a:off x="0" y="0"/>
          <a:ext cx="0" cy="0"/>
          <a:chOff x="0" y="0"/>
          <a:chExt cx="0" cy="0"/>
        </a:xfrm>
      </p:grpSpPr>
      <p:sp>
        <p:nvSpPr>
          <p:cNvPr id="367" name="Google Shape;367;p6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lang="en" sz="4400">
                <a:solidFill>
                  <a:srgbClr val="FFFFFF"/>
                </a:solidFill>
                <a:latin typeface="Raleway"/>
                <a:ea typeface="Raleway"/>
                <a:cs typeface="Raleway"/>
                <a:sym typeface="Raleway"/>
              </a:rPr>
              <a:t>Family Relation </a:t>
            </a:r>
            <a:r>
              <a:rPr b="1" i="0" lang="en" sz="4400" u="none" cap="none" strike="noStrike">
                <a:solidFill>
                  <a:srgbClr val="FFFFFF"/>
                </a:solidFill>
                <a:latin typeface="Raleway"/>
                <a:ea typeface="Raleway"/>
                <a:cs typeface="Raleway"/>
                <a:sym typeface="Raleway"/>
              </a:rPr>
              <a:t>Activity</a:t>
            </a:r>
            <a:endParaRPr b="1" i="0" sz="4400" u="none" cap="none" strike="noStrike">
              <a:solidFill>
                <a:srgbClr val="FFFFFF"/>
              </a:solidFill>
              <a:latin typeface="Raleway"/>
              <a:ea typeface="Raleway"/>
              <a:cs typeface="Raleway"/>
              <a:sym typeface="Raleway"/>
            </a:endParaRPr>
          </a:p>
        </p:txBody>
      </p:sp>
      <p:sp>
        <p:nvSpPr>
          <p:cNvPr id="368" name="Google Shape;368;p61"/>
          <p:cNvSpPr txBox="1"/>
          <p:nvPr>
            <p:ph idx="1" type="body"/>
          </p:nvPr>
        </p:nvSpPr>
        <p:spPr>
          <a:xfrm>
            <a:off x="311700" y="1362275"/>
            <a:ext cx="8520600" cy="30111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2"/>
              </a:buClr>
              <a:buSzPts val="1800"/>
              <a:buFont typeface="Arial"/>
              <a:buNone/>
            </a:pPr>
            <a:r>
              <a:rPr b="0" i="0" lang="en" sz="2600" u="none" cap="none" strike="noStrike">
                <a:solidFill>
                  <a:srgbClr val="FFFFFF"/>
                </a:solidFill>
                <a:latin typeface="Lato"/>
                <a:ea typeface="Lato"/>
                <a:cs typeface="Lato"/>
                <a:sym typeface="Lato"/>
              </a:rPr>
              <a:t>Put your name on a single sheet of paper to turn-in.</a:t>
            </a:r>
            <a:endParaRPr b="0" i="0" sz="2600" u="none" cap="none" strike="noStrike">
              <a:solidFill>
                <a:srgbClr val="FFFFFF"/>
              </a:solidFill>
              <a:latin typeface="Lato"/>
              <a:ea typeface="Lato"/>
              <a:cs typeface="Lato"/>
              <a:sym typeface="Lato"/>
            </a:endParaRPr>
          </a:p>
          <a:p>
            <a:pPr indent="0" lvl="0" marL="0" marR="0" rtl="0" algn="l">
              <a:lnSpc>
                <a:spcPct val="115000"/>
              </a:lnSpc>
              <a:spcBef>
                <a:spcPts val="1600"/>
              </a:spcBef>
              <a:spcAft>
                <a:spcPts val="0"/>
              </a:spcAft>
              <a:buClr>
                <a:schemeClr val="dk2"/>
              </a:buClr>
              <a:buSzPts val="1800"/>
              <a:buFont typeface="Arial"/>
              <a:buNone/>
            </a:pPr>
            <a:r>
              <a:t/>
            </a:r>
            <a:endParaRPr b="0" i="0" sz="2600" u="none" cap="none" strike="noStrike">
              <a:solidFill>
                <a:srgbClr val="FFFFFF"/>
              </a:solidFill>
              <a:latin typeface="Lato"/>
              <a:ea typeface="Lato"/>
              <a:cs typeface="Lato"/>
              <a:sym typeface="Lato"/>
            </a:endParaRPr>
          </a:p>
          <a:p>
            <a:pPr indent="0" lvl="0" marL="0" marR="0" rtl="0" algn="ctr">
              <a:lnSpc>
                <a:spcPct val="115000"/>
              </a:lnSpc>
              <a:spcBef>
                <a:spcPts val="1600"/>
              </a:spcBef>
              <a:spcAft>
                <a:spcPts val="0"/>
              </a:spcAft>
              <a:buClr>
                <a:schemeClr val="dk2"/>
              </a:buClr>
              <a:buSzPts val="1800"/>
              <a:buFont typeface="Arial"/>
              <a:buNone/>
            </a:pPr>
            <a:r>
              <a:rPr b="0" i="0" lang="en" sz="2600" u="none" cap="none" strike="noStrike">
                <a:solidFill>
                  <a:srgbClr val="FFFFFF"/>
                </a:solidFill>
                <a:latin typeface="Lato"/>
                <a:ea typeface="Lato"/>
                <a:cs typeface="Lato"/>
                <a:sym typeface="Lato"/>
              </a:rPr>
              <a:t>Draw a large circle. Within the circle, draw people/diagrams you consider a part of your family. Draw lines to connect members together and label the relation.</a:t>
            </a:r>
            <a:endParaRPr b="0" i="0" sz="2600" u="none" cap="none" strike="noStrike">
              <a:solidFill>
                <a:srgbClr val="FFFFFF"/>
              </a:solidFill>
              <a:latin typeface="Lato"/>
              <a:ea typeface="Lato"/>
              <a:cs typeface="Lato"/>
              <a:sym typeface="Lato"/>
            </a:endParaRPr>
          </a:p>
          <a:p>
            <a:pPr indent="0" lvl="0" marL="0" marR="0" rtl="0" algn="ctr">
              <a:lnSpc>
                <a:spcPct val="115000"/>
              </a:lnSpc>
              <a:spcBef>
                <a:spcPts val="1600"/>
              </a:spcBef>
              <a:spcAft>
                <a:spcPts val="1600"/>
              </a:spcAft>
              <a:buClr>
                <a:schemeClr val="dk2"/>
              </a:buClr>
              <a:buSzPts val="1800"/>
              <a:buFont typeface="Arial"/>
              <a:buNone/>
            </a:pPr>
            <a:r>
              <a:rPr lang="en" sz="2600" u="sng">
                <a:solidFill>
                  <a:srgbClr val="FFFFFF"/>
                </a:solidFill>
                <a:latin typeface="Lato"/>
                <a:ea typeface="Lato"/>
                <a:cs typeface="Lato"/>
                <a:sym typeface="Lato"/>
              </a:rPr>
              <a:t>At the bottom, write down three traditions. </a:t>
            </a:r>
            <a:r>
              <a:rPr b="0" i="0" lang="en" sz="2600" u="sng" cap="none" strike="noStrike">
                <a:solidFill>
                  <a:srgbClr val="FFFFFF"/>
                </a:solidFill>
                <a:latin typeface="Lato"/>
                <a:ea typeface="Lato"/>
                <a:cs typeface="Lato"/>
                <a:sym typeface="Lato"/>
              </a:rPr>
              <a:t>   </a:t>
            </a:r>
            <a:endParaRPr b="0" i="0" sz="3200" u="sng" cap="none" strike="noStrike">
              <a:solidFill>
                <a:srgbClr val="FFFFFF"/>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4D2BA"/>
            </a:gs>
            <a:gs pos="100000">
              <a:srgbClr val="155E54"/>
            </a:gs>
          </a:gsLst>
          <a:lin ang="5400012" scaled="0"/>
        </a:gradFill>
      </p:bgPr>
    </p:bg>
    <p:spTree>
      <p:nvGrpSpPr>
        <p:cNvPr id="372" name="Shape 372"/>
        <p:cNvGrpSpPr/>
        <p:nvPr/>
      </p:nvGrpSpPr>
      <p:grpSpPr>
        <a:xfrm>
          <a:off x="0" y="0"/>
          <a:ext cx="0" cy="0"/>
          <a:chOff x="0" y="0"/>
          <a:chExt cx="0" cy="0"/>
        </a:xfrm>
      </p:grpSpPr>
      <p:sp>
        <p:nvSpPr>
          <p:cNvPr id="373" name="Google Shape;373;p62"/>
          <p:cNvSpPr txBox="1"/>
          <p:nvPr>
            <p:ph type="title"/>
          </p:nvPr>
        </p:nvSpPr>
        <p:spPr>
          <a:xfrm>
            <a:off x="705750" y="431575"/>
            <a:ext cx="79311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3500" u="none" cap="none" strike="noStrike">
                <a:solidFill>
                  <a:srgbClr val="FFFFFF"/>
                </a:solidFill>
                <a:latin typeface="Arial"/>
                <a:ea typeface="Arial"/>
                <a:cs typeface="Arial"/>
                <a:sym typeface="Arial"/>
              </a:rPr>
              <a:t>Is Family Exclusive to Blood Relation?</a:t>
            </a:r>
            <a:endParaRPr b="0" i="0" sz="3500" u="none" cap="none" strike="noStrike">
              <a:solidFill>
                <a:srgbClr val="FFFFFF"/>
              </a:solidFill>
              <a:latin typeface="Arial"/>
              <a:ea typeface="Arial"/>
              <a:cs typeface="Arial"/>
              <a:sym typeface="Arial"/>
            </a:endParaRPr>
          </a:p>
        </p:txBody>
      </p:sp>
      <p:sp>
        <p:nvSpPr>
          <p:cNvPr id="374" name="Google Shape;374;p62"/>
          <p:cNvSpPr txBox="1"/>
          <p:nvPr>
            <p:ph idx="1" type="body"/>
          </p:nvPr>
        </p:nvSpPr>
        <p:spPr>
          <a:xfrm>
            <a:off x="2095800" y="1477975"/>
            <a:ext cx="5608800" cy="3266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2"/>
              </a:buClr>
              <a:buSzPts val="1800"/>
              <a:buFont typeface="Arial"/>
              <a:buNone/>
            </a:pPr>
            <a:r>
              <a:rPr b="0" i="0" lang="en" sz="3300" u="none" cap="none" strike="noStrike">
                <a:solidFill>
                  <a:srgbClr val="FFFFFF"/>
                </a:solidFill>
                <a:latin typeface="Lato"/>
                <a:ea typeface="Lato"/>
                <a:cs typeface="Lato"/>
                <a:sym typeface="Lato"/>
              </a:rPr>
              <a:t>Do you consider your friends to be a part of your family?</a:t>
            </a:r>
            <a:endParaRPr b="0" i="0" sz="3300" u="none" cap="none" strike="noStrike">
              <a:solidFill>
                <a:srgbClr val="FFFFFF"/>
              </a:solidFill>
              <a:latin typeface="Lato"/>
              <a:ea typeface="Lato"/>
              <a:cs typeface="Lato"/>
              <a:sym typeface="Lato"/>
            </a:endParaRPr>
          </a:p>
          <a:p>
            <a:pPr indent="0" lvl="0" marL="0" marR="0" rtl="0" algn="ctr">
              <a:lnSpc>
                <a:spcPct val="115000"/>
              </a:lnSpc>
              <a:spcBef>
                <a:spcPts val="1600"/>
              </a:spcBef>
              <a:spcAft>
                <a:spcPts val="0"/>
              </a:spcAft>
              <a:buClr>
                <a:schemeClr val="dk2"/>
              </a:buClr>
              <a:buSzPts val="1800"/>
              <a:buFont typeface="Arial"/>
              <a:buNone/>
            </a:pPr>
            <a:r>
              <a:t/>
            </a:r>
            <a:endParaRPr b="0" i="0" sz="3300" u="none" cap="none" strike="noStrike">
              <a:solidFill>
                <a:srgbClr val="FFFFFF"/>
              </a:solidFill>
              <a:latin typeface="Lato"/>
              <a:ea typeface="Lato"/>
              <a:cs typeface="Lato"/>
              <a:sym typeface="Lato"/>
            </a:endParaRPr>
          </a:p>
          <a:p>
            <a:pPr indent="0" lvl="0" marL="0" marR="0" rtl="0" algn="ctr">
              <a:lnSpc>
                <a:spcPct val="115000"/>
              </a:lnSpc>
              <a:spcBef>
                <a:spcPts val="1600"/>
              </a:spcBef>
              <a:spcAft>
                <a:spcPts val="1600"/>
              </a:spcAft>
              <a:buClr>
                <a:schemeClr val="dk2"/>
              </a:buClr>
              <a:buSzPts val="1800"/>
              <a:buFont typeface="Arial"/>
              <a:buNone/>
            </a:pPr>
            <a:r>
              <a:rPr b="0" i="0" lang="en" sz="3300" u="none" cap="none" strike="noStrike">
                <a:solidFill>
                  <a:srgbClr val="FFFFFF"/>
                </a:solidFill>
                <a:latin typeface="Lato"/>
                <a:ea typeface="Lato"/>
                <a:cs typeface="Lato"/>
                <a:sym typeface="Lato"/>
              </a:rPr>
              <a:t>Is family what you make it?</a:t>
            </a:r>
            <a:endParaRPr b="0" i="0" sz="3900" u="none" cap="none" strike="noStrike">
              <a:solidFill>
                <a:srgbClr val="FFFFFF"/>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4D2BA"/>
            </a:gs>
            <a:gs pos="100000">
              <a:srgbClr val="155E54"/>
            </a:gs>
          </a:gsLst>
          <a:lin ang="5400012" scaled="0"/>
        </a:gradFill>
      </p:bgPr>
    </p:bg>
    <p:spTree>
      <p:nvGrpSpPr>
        <p:cNvPr id="378" name="Shape 378"/>
        <p:cNvGrpSpPr/>
        <p:nvPr/>
      </p:nvGrpSpPr>
      <p:grpSpPr>
        <a:xfrm>
          <a:off x="0" y="0"/>
          <a:ext cx="0" cy="0"/>
          <a:chOff x="0" y="0"/>
          <a:chExt cx="0" cy="0"/>
        </a:xfrm>
      </p:grpSpPr>
      <p:sp>
        <p:nvSpPr>
          <p:cNvPr id="379" name="Google Shape;379;p63"/>
          <p:cNvSpPr txBox="1"/>
          <p:nvPr>
            <p:ph type="title"/>
          </p:nvPr>
        </p:nvSpPr>
        <p:spPr>
          <a:xfrm>
            <a:off x="500600" y="225875"/>
            <a:ext cx="7021200" cy="10509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rgbClr val="000000"/>
              </a:buClr>
              <a:buSzPts val="2400"/>
              <a:buFont typeface="Arial"/>
              <a:buNone/>
            </a:pPr>
            <a:r>
              <a:rPr lang="en" sz="2400">
                <a:solidFill>
                  <a:srgbClr val="000000"/>
                </a:solidFill>
                <a:latin typeface="Arial"/>
                <a:ea typeface="Arial"/>
                <a:cs typeface="Arial"/>
                <a:sym typeface="Arial"/>
              </a:rPr>
              <a:t>Cross - Cultural Ted Talk</a:t>
            </a:r>
            <a:endParaRPr sz="2400">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3600"/>
              <a:buFont typeface="Raleway"/>
              <a:buNone/>
            </a:pPr>
            <a:r>
              <a:t/>
            </a:r>
            <a:endParaRPr>
              <a:solidFill>
                <a:srgbClr val="FFFFFF"/>
              </a:solidFill>
            </a:endParaRPr>
          </a:p>
        </p:txBody>
      </p:sp>
      <p:sp>
        <p:nvSpPr>
          <p:cNvPr id="380" name="Google Shape;380;p63"/>
          <p:cNvSpPr txBox="1"/>
          <p:nvPr/>
        </p:nvSpPr>
        <p:spPr>
          <a:xfrm>
            <a:off x="632125" y="1750875"/>
            <a:ext cx="4606800" cy="2451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his talk was given at a local TEDx event, produced independently of the TED Conferences. Pellegrino, being a cross cultural expert, he is sharing with us his personal and professional experience about how do very different cultures can successfully coexist next to each other. Is it difficult to live in Norway, being an expat? Do you know how to establish the mutual understanding between Italian and Norwegian?   Pellegrino comes form both an English and an Italian background, and is currently living in Norway. For the past 27 years he has travelled around the world and interacted with countless different cultures, nationalities and people-types. His work philosophy is to work with what you enjoy and what you are passionate about, what you believe you can excel in and are prepared to work hard to be excellent at, and only work with what can bring about positive change in yourself and in other people.  About TEDx, x = independently organized event In the spirit of ideas worth spreading, TEDx is a program of local, self-organized events that bring people together to share a TED-like experience. At a TEDx event, TEDTalks video and live speakers combine to spark deep discussion and connection in a small group. These local, self-organized events are branded TEDx, where x = independently organized TED event. The TED Conference provides general guidance for the TEDx program, but individual TEDx events are self-organized.* (*Subject to certain rules and regulations)" id="381" name="Google Shape;381;p63" title="Cross cultural communication | Pellegrino Riccardi | TEDxBergen">
            <a:hlinkClick r:id="rId3"/>
          </p:cNvPr>
          <p:cNvPicPr preferRelativeResize="0"/>
          <p:nvPr/>
        </p:nvPicPr>
        <p:blipFill rotWithShape="1">
          <a:blip r:embed="rId4">
            <a:alphaModFix/>
          </a:blip>
          <a:srcRect b="0" l="0" r="0" t="0"/>
          <a:stretch/>
        </p:blipFill>
        <p:spPr>
          <a:xfrm>
            <a:off x="1260838" y="1015000"/>
            <a:ext cx="6564900" cy="3654900"/>
          </a:xfrm>
          <a:prstGeom prst="rect">
            <a:avLst/>
          </a:prstGeom>
          <a:noFill/>
          <a:ln>
            <a:noFill/>
          </a:ln>
        </p:spPr>
      </p:pic>
      <p:sp>
        <p:nvSpPr>
          <p:cNvPr id="382" name="Google Shape;382;p63"/>
          <p:cNvSpPr txBox="1"/>
          <p:nvPr/>
        </p:nvSpPr>
        <p:spPr>
          <a:xfrm>
            <a:off x="1945600" y="4641325"/>
            <a:ext cx="6034800" cy="80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49CCF"/>
                </a:solidFill>
                <a:latin typeface="Lato"/>
                <a:ea typeface="Lato"/>
                <a:cs typeface="Lato"/>
                <a:sym typeface="Lato"/>
              </a:rPr>
              <a:t>Cross cultural communication | Pellegrino Riccardi | TEDxBergen</a:t>
            </a:r>
            <a:endParaRPr>
              <a:solidFill>
                <a:srgbClr val="049CCF"/>
              </a:solidFill>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4D2BA"/>
            </a:gs>
            <a:gs pos="100000">
              <a:srgbClr val="155E54"/>
            </a:gs>
          </a:gsLst>
          <a:lin ang="5400012" scaled="0"/>
        </a:gradFill>
      </p:bgPr>
    </p:bg>
    <p:spTree>
      <p:nvGrpSpPr>
        <p:cNvPr id="201" name="Shape 201"/>
        <p:cNvGrpSpPr/>
        <p:nvPr/>
      </p:nvGrpSpPr>
      <p:grpSpPr>
        <a:xfrm>
          <a:off x="0" y="0"/>
          <a:ext cx="0" cy="0"/>
          <a:chOff x="0" y="0"/>
          <a:chExt cx="0" cy="0"/>
        </a:xfrm>
      </p:grpSpPr>
      <p:sp>
        <p:nvSpPr>
          <p:cNvPr id="202" name="Google Shape;202;p39"/>
          <p:cNvSpPr txBox="1"/>
          <p:nvPr>
            <p:ph type="title"/>
          </p:nvPr>
        </p:nvSpPr>
        <p:spPr>
          <a:xfrm>
            <a:off x="902900" y="422225"/>
            <a:ext cx="7021200" cy="1050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4000"/>
              <a:buFont typeface="Arial"/>
              <a:buNone/>
            </a:pPr>
            <a:r>
              <a:rPr b="0" lang="en" sz="4000">
                <a:solidFill>
                  <a:srgbClr val="000000"/>
                </a:solidFill>
                <a:latin typeface="Oswald"/>
                <a:ea typeface="Oswald"/>
                <a:cs typeface="Oswald"/>
                <a:sym typeface="Oswald"/>
              </a:rPr>
              <a:t>The Importance of </a:t>
            </a:r>
            <a:r>
              <a:rPr b="0" lang="en" sz="4000" u="sng">
                <a:solidFill>
                  <a:srgbClr val="000000"/>
                </a:solidFill>
                <a:latin typeface="Oswald"/>
                <a:ea typeface="Oswald"/>
                <a:cs typeface="Oswald"/>
                <a:sym typeface="Oswald"/>
              </a:rPr>
              <a:t>Curiosity</a:t>
            </a:r>
            <a:endParaRPr b="0" sz="4000" u="sng">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chemeClr val="lt1"/>
              </a:buClr>
              <a:buSzPts val="3600"/>
              <a:buFont typeface="Raleway"/>
              <a:buNone/>
            </a:pPr>
            <a:r>
              <a:t/>
            </a:r>
            <a:endParaRPr>
              <a:solidFill>
                <a:srgbClr val="FFFFFF"/>
              </a:solidFill>
            </a:endParaRPr>
          </a:p>
        </p:txBody>
      </p:sp>
      <p:sp>
        <p:nvSpPr>
          <p:cNvPr id="203" name="Google Shape;203;p39"/>
          <p:cNvSpPr txBox="1"/>
          <p:nvPr/>
        </p:nvSpPr>
        <p:spPr>
          <a:xfrm>
            <a:off x="632125" y="1750875"/>
            <a:ext cx="4606800" cy="2451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39"/>
          <p:cNvSpPr txBox="1"/>
          <p:nvPr/>
        </p:nvSpPr>
        <p:spPr>
          <a:xfrm>
            <a:off x="373550" y="1276775"/>
            <a:ext cx="4410900" cy="3000000"/>
          </a:xfrm>
          <a:prstGeom prst="rect">
            <a:avLst/>
          </a:prstGeom>
          <a:noFill/>
          <a:ln>
            <a:noFill/>
          </a:ln>
        </p:spPr>
        <p:txBody>
          <a:bodyPr anchorCtr="0" anchor="ctr" bIns="91425" lIns="91425" spcFirstLastPara="1" rIns="91425" wrap="square" tIns="91425">
            <a:noAutofit/>
          </a:bodyPr>
          <a:lstStyle/>
          <a:p>
            <a:pPr indent="-419100" lvl="0" marL="457200" marR="0" rtl="0" algn="l">
              <a:lnSpc>
                <a:spcPct val="100000"/>
              </a:lnSpc>
              <a:spcBef>
                <a:spcPts val="640"/>
              </a:spcBef>
              <a:spcAft>
                <a:spcPts val="0"/>
              </a:spcAft>
              <a:buClr>
                <a:srgbClr val="000000"/>
              </a:buClr>
              <a:buSzPts val="3000"/>
              <a:buFont typeface="Oswald"/>
              <a:buAutoNum type="arabicPeriod"/>
            </a:pPr>
            <a:r>
              <a:rPr b="0" i="0" lang="en" sz="3000" u="none" cap="none" strike="noStrike">
                <a:solidFill>
                  <a:srgbClr val="000000"/>
                </a:solidFill>
                <a:latin typeface="Oswald"/>
                <a:ea typeface="Oswald"/>
                <a:cs typeface="Oswald"/>
                <a:sym typeface="Oswald"/>
              </a:rPr>
              <a:t>Ask Questions</a:t>
            </a:r>
            <a:endParaRPr b="0" i="0" sz="1400" u="none" cap="none" strike="noStrike">
              <a:solidFill>
                <a:srgbClr val="000000"/>
              </a:solidFill>
              <a:latin typeface="Oswald"/>
              <a:ea typeface="Oswald"/>
              <a:cs typeface="Oswald"/>
              <a:sym typeface="Oswald"/>
            </a:endParaRPr>
          </a:p>
          <a:p>
            <a:pPr indent="-419100" lvl="0" marL="457200" marR="0" rtl="0" algn="l">
              <a:lnSpc>
                <a:spcPct val="100000"/>
              </a:lnSpc>
              <a:spcBef>
                <a:spcPts val="0"/>
              </a:spcBef>
              <a:spcAft>
                <a:spcPts val="0"/>
              </a:spcAft>
              <a:buClr>
                <a:srgbClr val="000000"/>
              </a:buClr>
              <a:buSzPts val="3000"/>
              <a:buFont typeface="Oswald"/>
              <a:buAutoNum type="arabicPeriod"/>
            </a:pPr>
            <a:r>
              <a:rPr b="0" i="0" lang="en" sz="3000" u="none" cap="none" strike="noStrike">
                <a:solidFill>
                  <a:srgbClr val="000000"/>
                </a:solidFill>
                <a:latin typeface="Oswald"/>
                <a:ea typeface="Oswald"/>
                <a:cs typeface="Oswald"/>
                <a:sym typeface="Oswald"/>
              </a:rPr>
              <a:t>Be Open Minded</a:t>
            </a:r>
            <a:endParaRPr b="0" i="0" sz="1200" u="none" cap="none" strike="noStrike">
              <a:solidFill>
                <a:srgbClr val="000000"/>
              </a:solidFill>
              <a:latin typeface="Oswald"/>
              <a:ea typeface="Oswald"/>
              <a:cs typeface="Oswald"/>
              <a:sym typeface="Oswald"/>
            </a:endParaRPr>
          </a:p>
          <a:p>
            <a:pPr indent="-419100" lvl="0" marL="457200" marR="0" rtl="0" algn="l">
              <a:lnSpc>
                <a:spcPct val="100000"/>
              </a:lnSpc>
              <a:spcBef>
                <a:spcPts val="0"/>
              </a:spcBef>
              <a:spcAft>
                <a:spcPts val="0"/>
              </a:spcAft>
              <a:buClr>
                <a:srgbClr val="000000"/>
              </a:buClr>
              <a:buSzPts val="3000"/>
              <a:buFont typeface="Oswald"/>
              <a:buAutoNum type="arabicPeriod"/>
            </a:pPr>
            <a:r>
              <a:rPr b="0" i="0" lang="en" sz="3000" u="none" cap="none" strike="noStrike">
                <a:solidFill>
                  <a:srgbClr val="000000"/>
                </a:solidFill>
                <a:latin typeface="Oswald"/>
                <a:ea typeface="Oswald"/>
                <a:cs typeface="Oswald"/>
                <a:sym typeface="Oswald"/>
              </a:rPr>
              <a:t>Be Sensitive</a:t>
            </a:r>
            <a:endParaRPr b="0" i="0" sz="1200" u="none" cap="none" strike="noStrike">
              <a:solidFill>
                <a:srgbClr val="000000"/>
              </a:solidFill>
              <a:latin typeface="Oswald"/>
              <a:ea typeface="Oswald"/>
              <a:cs typeface="Oswald"/>
              <a:sym typeface="Oswald"/>
            </a:endParaRPr>
          </a:p>
          <a:p>
            <a:pPr indent="-419100" lvl="0" marL="457200" marR="0" rtl="0" algn="l">
              <a:lnSpc>
                <a:spcPct val="100000"/>
              </a:lnSpc>
              <a:spcBef>
                <a:spcPts val="0"/>
              </a:spcBef>
              <a:spcAft>
                <a:spcPts val="0"/>
              </a:spcAft>
              <a:buClr>
                <a:srgbClr val="000000"/>
              </a:buClr>
              <a:buSzPts val="3000"/>
              <a:buFont typeface="Oswald"/>
              <a:buAutoNum type="arabicPeriod"/>
            </a:pPr>
            <a:r>
              <a:rPr b="0" i="0" lang="en" sz="3000" u="none" cap="none" strike="noStrike">
                <a:solidFill>
                  <a:srgbClr val="000000"/>
                </a:solidFill>
                <a:latin typeface="Oswald"/>
                <a:ea typeface="Oswald"/>
                <a:cs typeface="Oswald"/>
                <a:sym typeface="Oswald"/>
              </a:rPr>
              <a:t>Be Aware of your cultural norms</a:t>
            </a:r>
            <a:endParaRPr b="0" i="0" sz="3000" u="none" cap="none" strike="noStrike">
              <a:solidFill>
                <a:srgbClr val="000000"/>
              </a:solidFill>
              <a:latin typeface="Oswald"/>
              <a:ea typeface="Oswald"/>
              <a:cs typeface="Oswald"/>
              <a:sym typeface="Oswald"/>
            </a:endParaRPr>
          </a:p>
          <a:p>
            <a:pPr indent="-419100" lvl="0" marL="457200" marR="0" rtl="0" algn="l">
              <a:lnSpc>
                <a:spcPct val="100000"/>
              </a:lnSpc>
              <a:spcBef>
                <a:spcPts val="0"/>
              </a:spcBef>
              <a:spcAft>
                <a:spcPts val="0"/>
              </a:spcAft>
              <a:buClr>
                <a:srgbClr val="000000"/>
              </a:buClr>
              <a:buSzPts val="3000"/>
              <a:buFont typeface="Oswald"/>
              <a:buAutoNum type="arabicPeriod"/>
            </a:pPr>
            <a:r>
              <a:rPr b="0" i="0" lang="en" sz="3000" u="none" cap="none" strike="noStrike">
                <a:solidFill>
                  <a:srgbClr val="000000"/>
                </a:solidFill>
                <a:latin typeface="Oswald"/>
                <a:ea typeface="Oswald"/>
                <a:cs typeface="Oswald"/>
                <a:sym typeface="Oswald"/>
              </a:rPr>
              <a:t>No One-Size-Fits-All</a:t>
            </a:r>
            <a:endParaRPr b="0" i="0" sz="3000" u="none" cap="none" strike="noStrike">
              <a:solidFill>
                <a:srgbClr val="000000"/>
              </a:solidFill>
              <a:latin typeface="Oswald"/>
              <a:ea typeface="Oswald"/>
              <a:cs typeface="Oswald"/>
              <a:sym typeface="Oswald"/>
            </a:endParaRPr>
          </a:p>
        </p:txBody>
      </p:sp>
      <p:pic>
        <p:nvPicPr>
          <p:cNvPr id="205" name="Google Shape;205;p39"/>
          <p:cNvPicPr preferRelativeResize="0"/>
          <p:nvPr/>
        </p:nvPicPr>
        <p:blipFill rotWithShape="1">
          <a:blip r:embed="rId3">
            <a:alphaModFix/>
          </a:blip>
          <a:srcRect b="0" l="0" r="0" t="0"/>
          <a:stretch/>
        </p:blipFill>
        <p:spPr>
          <a:xfrm>
            <a:off x="4825325" y="1276763"/>
            <a:ext cx="3600275" cy="3209174"/>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4D2BA"/>
            </a:gs>
            <a:gs pos="100000">
              <a:srgbClr val="155E54"/>
            </a:gs>
          </a:gsLst>
          <a:lin ang="5400012" scaled="0"/>
        </a:gradFill>
      </p:bgPr>
    </p:bg>
    <p:spTree>
      <p:nvGrpSpPr>
        <p:cNvPr id="209" name="Shape 209"/>
        <p:cNvGrpSpPr/>
        <p:nvPr/>
      </p:nvGrpSpPr>
      <p:grpSpPr>
        <a:xfrm>
          <a:off x="0" y="0"/>
          <a:ext cx="0" cy="0"/>
          <a:chOff x="0" y="0"/>
          <a:chExt cx="0" cy="0"/>
        </a:xfrm>
      </p:grpSpPr>
      <p:sp>
        <p:nvSpPr>
          <p:cNvPr id="210" name="Google Shape;210;p40"/>
          <p:cNvSpPr txBox="1"/>
          <p:nvPr>
            <p:ph type="title"/>
          </p:nvPr>
        </p:nvSpPr>
        <p:spPr>
          <a:xfrm>
            <a:off x="2543425" y="250200"/>
            <a:ext cx="4241700" cy="1050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Raleway"/>
              <a:buNone/>
            </a:pPr>
            <a:r>
              <a:rPr lang="en">
                <a:solidFill>
                  <a:srgbClr val="FFFFFF"/>
                </a:solidFill>
              </a:rPr>
              <a:t>History of Culture</a:t>
            </a:r>
            <a:endParaRPr b="1" i="0" sz="3600" u="none" cap="none" strike="noStrike">
              <a:solidFill>
                <a:srgbClr val="FFFFFF"/>
              </a:solidFill>
              <a:latin typeface="Raleway"/>
              <a:ea typeface="Raleway"/>
              <a:cs typeface="Raleway"/>
              <a:sym typeface="Raleway"/>
            </a:endParaRPr>
          </a:p>
        </p:txBody>
      </p:sp>
      <p:sp>
        <p:nvSpPr>
          <p:cNvPr id="211" name="Google Shape;211;p40"/>
          <p:cNvSpPr txBox="1"/>
          <p:nvPr/>
        </p:nvSpPr>
        <p:spPr>
          <a:xfrm>
            <a:off x="632125" y="1750875"/>
            <a:ext cx="4606800" cy="2451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2" name="Google Shape;212;p40"/>
          <p:cNvPicPr preferRelativeResize="0"/>
          <p:nvPr/>
        </p:nvPicPr>
        <p:blipFill rotWithShape="1">
          <a:blip r:embed="rId3">
            <a:alphaModFix/>
          </a:blip>
          <a:srcRect b="0" l="0" r="0" t="0"/>
          <a:stretch/>
        </p:blipFill>
        <p:spPr>
          <a:xfrm>
            <a:off x="3282975" y="1248350"/>
            <a:ext cx="2196974" cy="3537601"/>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4D2BA"/>
            </a:gs>
            <a:gs pos="100000">
              <a:srgbClr val="155E54"/>
            </a:gs>
          </a:gsLst>
          <a:lin ang="5400012" scaled="0"/>
        </a:gradFill>
      </p:bgPr>
    </p:bg>
    <p:spTree>
      <p:nvGrpSpPr>
        <p:cNvPr id="216" name="Shape 216"/>
        <p:cNvGrpSpPr/>
        <p:nvPr/>
      </p:nvGrpSpPr>
      <p:grpSpPr>
        <a:xfrm>
          <a:off x="0" y="0"/>
          <a:ext cx="0" cy="0"/>
          <a:chOff x="0" y="0"/>
          <a:chExt cx="0" cy="0"/>
        </a:xfrm>
      </p:grpSpPr>
      <p:sp>
        <p:nvSpPr>
          <p:cNvPr id="217" name="Google Shape;217;p41"/>
          <p:cNvSpPr txBox="1"/>
          <p:nvPr>
            <p:ph type="title"/>
          </p:nvPr>
        </p:nvSpPr>
        <p:spPr>
          <a:xfrm>
            <a:off x="1061400" y="383950"/>
            <a:ext cx="7021200" cy="1050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3600"/>
              <a:buFont typeface="Raleway"/>
              <a:buNone/>
            </a:pPr>
            <a:r>
              <a:rPr lang="en">
                <a:solidFill>
                  <a:srgbClr val="FFFFFF"/>
                </a:solidFill>
              </a:rPr>
              <a:t>What are ways we commonly think of history?</a:t>
            </a:r>
            <a:endParaRPr b="1" i="0" sz="3600" u="none" cap="none" strike="noStrike">
              <a:solidFill>
                <a:srgbClr val="FFFFFF"/>
              </a:solidFill>
              <a:latin typeface="Raleway"/>
              <a:ea typeface="Raleway"/>
              <a:cs typeface="Raleway"/>
              <a:sym typeface="Raleway"/>
            </a:endParaRPr>
          </a:p>
        </p:txBody>
      </p:sp>
      <p:sp>
        <p:nvSpPr>
          <p:cNvPr id="218" name="Google Shape;218;p41"/>
          <p:cNvSpPr txBox="1"/>
          <p:nvPr/>
        </p:nvSpPr>
        <p:spPr>
          <a:xfrm>
            <a:off x="1061400" y="2009375"/>
            <a:ext cx="4179300" cy="218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400"/>
              <a:buFont typeface="Arial"/>
              <a:buNone/>
            </a:pPr>
            <a:r>
              <a:rPr b="0" i="1" lang="en" sz="3400" u="none" cap="none" strike="noStrike">
                <a:solidFill>
                  <a:srgbClr val="000000"/>
                </a:solidFill>
                <a:latin typeface="Raleway"/>
                <a:ea typeface="Raleway"/>
                <a:cs typeface="Raleway"/>
                <a:sym typeface="Raleway"/>
              </a:rPr>
              <a:t>History is one way to understand the present. </a:t>
            </a:r>
            <a:endParaRPr b="0" i="1" sz="3400" u="none" cap="none" strike="noStrike">
              <a:solidFill>
                <a:srgbClr val="000000"/>
              </a:solidFill>
              <a:latin typeface="Raleway"/>
              <a:ea typeface="Raleway"/>
              <a:cs typeface="Raleway"/>
              <a:sym typeface="Raleway"/>
            </a:endParaRPr>
          </a:p>
        </p:txBody>
      </p:sp>
      <p:pic>
        <p:nvPicPr>
          <p:cNvPr id="219" name="Google Shape;219;p41"/>
          <p:cNvPicPr preferRelativeResize="0"/>
          <p:nvPr/>
        </p:nvPicPr>
        <p:blipFill rotWithShape="1">
          <a:blip r:embed="rId3">
            <a:alphaModFix/>
          </a:blip>
          <a:srcRect b="0" l="0" r="0" t="0"/>
          <a:stretch/>
        </p:blipFill>
        <p:spPr>
          <a:xfrm>
            <a:off x="5610450" y="1915899"/>
            <a:ext cx="3253800" cy="2033650"/>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4D2BA"/>
            </a:gs>
            <a:gs pos="100000">
              <a:srgbClr val="155E54"/>
            </a:gs>
          </a:gsLst>
          <a:lin ang="5400012" scaled="0"/>
        </a:gradFill>
      </p:bgPr>
    </p:bg>
    <p:spTree>
      <p:nvGrpSpPr>
        <p:cNvPr id="223" name="Shape 223"/>
        <p:cNvGrpSpPr/>
        <p:nvPr/>
      </p:nvGrpSpPr>
      <p:grpSpPr>
        <a:xfrm>
          <a:off x="0" y="0"/>
          <a:ext cx="0" cy="0"/>
          <a:chOff x="0" y="0"/>
          <a:chExt cx="0" cy="0"/>
        </a:xfrm>
      </p:grpSpPr>
      <p:sp>
        <p:nvSpPr>
          <p:cNvPr id="224" name="Google Shape;224;p42"/>
          <p:cNvSpPr txBox="1"/>
          <p:nvPr>
            <p:ph type="title"/>
          </p:nvPr>
        </p:nvSpPr>
        <p:spPr>
          <a:xfrm>
            <a:off x="1249213" y="2114200"/>
            <a:ext cx="7021200" cy="1050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lt1"/>
              </a:buClr>
              <a:buSzPts val="3600"/>
              <a:buFont typeface="Raleway"/>
              <a:buNone/>
            </a:pPr>
            <a:r>
              <a:rPr lang="en"/>
              <a:t>What are ways we commonly think of history?</a:t>
            </a:r>
            <a:endParaRPr/>
          </a:p>
          <a:p>
            <a:pPr indent="0" lvl="0" marL="0" marR="0" rtl="0" algn="ctr">
              <a:lnSpc>
                <a:spcPct val="100000"/>
              </a:lnSpc>
              <a:spcBef>
                <a:spcPts val="0"/>
              </a:spcBef>
              <a:spcAft>
                <a:spcPts val="0"/>
              </a:spcAft>
              <a:buClr>
                <a:schemeClr val="lt1"/>
              </a:buClr>
              <a:buSzPts val="3600"/>
              <a:buFont typeface="Raleway"/>
              <a:buNone/>
            </a:pPr>
            <a:r>
              <a:t/>
            </a:r>
            <a:endParaRPr>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4D2BA"/>
            </a:gs>
            <a:gs pos="100000">
              <a:srgbClr val="155E54"/>
            </a:gs>
          </a:gsLst>
          <a:lin ang="5400012" scaled="0"/>
        </a:gradFill>
      </p:bgPr>
    </p:bg>
    <p:spTree>
      <p:nvGrpSpPr>
        <p:cNvPr id="228" name="Shape 228"/>
        <p:cNvGrpSpPr/>
        <p:nvPr/>
      </p:nvGrpSpPr>
      <p:grpSpPr>
        <a:xfrm>
          <a:off x="0" y="0"/>
          <a:ext cx="0" cy="0"/>
          <a:chOff x="0" y="0"/>
          <a:chExt cx="0" cy="0"/>
        </a:xfrm>
      </p:grpSpPr>
      <p:sp>
        <p:nvSpPr>
          <p:cNvPr id="229" name="Google Shape;229;p43"/>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t/>
            </a:r>
            <a:endParaRPr/>
          </a:p>
        </p:txBody>
      </p:sp>
      <p:sp>
        <p:nvSpPr>
          <p:cNvPr id="230" name="Google Shape;230;p43"/>
          <p:cNvSpPr txBox="1"/>
          <p:nvPr/>
        </p:nvSpPr>
        <p:spPr>
          <a:xfrm>
            <a:off x="1605000" y="4024800"/>
            <a:ext cx="5934000" cy="802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2F4A"/>
              </a:buClr>
              <a:buSzPts val="3600"/>
              <a:buFont typeface="Merriweather"/>
              <a:buNone/>
            </a:pPr>
            <a:r>
              <a:rPr b="0" i="1" lang="en" sz="2800" u="none" cap="none" strike="noStrike">
                <a:solidFill>
                  <a:srgbClr val="FFFFFF"/>
                </a:solidFill>
                <a:latin typeface="Oswald"/>
                <a:ea typeface="Oswald"/>
                <a:cs typeface="Oswald"/>
                <a:sym typeface="Oswald"/>
              </a:rPr>
              <a:t>“History would be a wonderful thing - if it were only true” (Leo Tolstoy)</a:t>
            </a:r>
            <a:endParaRPr b="0" i="1" sz="2800" u="none" cap="none" strike="noStrike">
              <a:solidFill>
                <a:srgbClr val="FFFFFF"/>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1" name="Google Shape;231;p43"/>
          <p:cNvPicPr preferRelativeResize="0"/>
          <p:nvPr/>
        </p:nvPicPr>
        <p:blipFill rotWithShape="1">
          <a:blip r:embed="rId3">
            <a:alphaModFix/>
          </a:blip>
          <a:srcRect b="0" l="0" r="0" t="0"/>
          <a:stretch/>
        </p:blipFill>
        <p:spPr>
          <a:xfrm>
            <a:off x="3088074" y="190175"/>
            <a:ext cx="2685001" cy="3714350"/>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4D2BA"/>
            </a:gs>
            <a:gs pos="100000">
              <a:srgbClr val="155E54"/>
            </a:gs>
          </a:gsLst>
          <a:lin ang="5400012" scaled="0"/>
        </a:gradFill>
      </p:bgPr>
    </p:bg>
    <p:spTree>
      <p:nvGrpSpPr>
        <p:cNvPr id="235" name="Shape 235"/>
        <p:cNvGrpSpPr/>
        <p:nvPr/>
      </p:nvGrpSpPr>
      <p:grpSpPr>
        <a:xfrm>
          <a:off x="0" y="0"/>
          <a:ext cx="0" cy="0"/>
          <a:chOff x="0" y="0"/>
          <a:chExt cx="0" cy="0"/>
        </a:xfrm>
      </p:grpSpPr>
      <p:sp>
        <p:nvSpPr>
          <p:cNvPr id="236" name="Google Shape;236;p44"/>
          <p:cNvSpPr txBox="1"/>
          <p:nvPr>
            <p:ph type="title"/>
          </p:nvPr>
        </p:nvSpPr>
        <p:spPr>
          <a:xfrm>
            <a:off x="1130725" y="329275"/>
            <a:ext cx="7021200" cy="996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t>The Existential Dilemma</a:t>
            </a:r>
            <a:endParaRPr/>
          </a:p>
        </p:txBody>
      </p:sp>
      <p:sp>
        <p:nvSpPr>
          <p:cNvPr id="237" name="Google Shape;237;p44"/>
          <p:cNvSpPr txBox="1"/>
          <p:nvPr/>
        </p:nvSpPr>
        <p:spPr>
          <a:xfrm>
            <a:off x="328300" y="2784550"/>
            <a:ext cx="4949100" cy="143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Raleway"/>
              <a:ea typeface="Raleway"/>
              <a:cs typeface="Raleway"/>
              <a:sym typeface="Raleway"/>
            </a:endParaRPr>
          </a:p>
        </p:txBody>
      </p:sp>
      <p:sp>
        <p:nvSpPr>
          <p:cNvPr id="238" name="Google Shape;238;p44"/>
          <p:cNvSpPr txBox="1"/>
          <p:nvPr/>
        </p:nvSpPr>
        <p:spPr>
          <a:xfrm>
            <a:off x="2624125" y="4158450"/>
            <a:ext cx="4034400" cy="88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000000"/>
                </a:solidFill>
                <a:latin typeface="Raleway"/>
                <a:ea typeface="Raleway"/>
                <a:cs typeface="Raleway"/>
                <a:sym typeface="Raleway"/>
              </a:rPr>
              <a:t>Is history escapable?</a:t>
            </a:r>
            <a:endParaRPr b="1" i="0" sz="3000" u="none" cap="none" strike="noStrike">
              <a:solidFill>
                <a:srgbClr val="000000"/>
              </a:solidFill>
              <a:latin typeface="Raleway"/>
              <a:ea typeface="Raleway"/>
              <a:cs typeface="Raleway"/>
              <a:sym typeface="Ralewa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4D2BA"/>
            </a:gs>
            <a:gs pos="100000">
              <a:srgbClr val="155E54"/>
            </a:gs>
          </a:gsLst>
          <a:lin ang="5400012" scaled="0"/>
        </a:gradFill>
      </p:bgPr>
    </p:bg>
    <p:spTree>
      <p:nvGrpSpPr>
        <p:cNvPr id="242" name="Shape 242"/>
        <p:cNvGrpSpPr/>
        <p:nvPr/>
      </p:nvGrpSpPr>
      <p:grpSpPr>
        <a:xfrm>
          <a:off x="0" y="0"/>
          <a:ext cx="0" cy="0"/>
          <a:chOff x="0" y="0"/>
          <a:chExt cx="0" cy="0"/>
        </a:xfrm>
      </p:grpSpPr>
      <p:sp>
        <p:nvSpPr>
          <p:cNvPr id="243" name="Google Shape;243;p45"/>
          <p:cNvSpPr/>
          <p:nvPr/>
        </p:nvSpPr>
        <p:spPr>
          <a:xfrm>
            <a:off x="4669275" y="1823925"/>
            <a:ext cx="4268100" cy="1434900"/>
          </a:xfrm>
          <a:prstGeom prst="rect">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45"/>
          <p:cNvSpPr txBox="1"/>
          <p:nvPr>
            <p:ph type="title"/>
          </p:nvPr>
        </p:nvSpPr>
        <p:spPr>
          <a:xfrm>
            <a:off x="1130725" y="329275"/>
            <a:ext cx="7021200" cy="996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t>The Existential Dilemma</a:t>
            </a:r>
            <a:endParaRPr/>
          </a:p>
          <a:p>
            <a:pPr indent="0" lvl="0" marL="0" rtl="0" algn="ctr">
              <a:lnSpc>
                <a:spcPct val="100000"/>
              </a:lnSpc>
              <a:spcBef>
                <a:spcPts val="0"/>
              </a:spcBef>
              <a:spcAft>
                <a:spcPts val="0"/>
              </a:spcAft>
              <a:buSzPts val="3600"/>
              <a:buNone/>
            </a:pPr>
            <a:r>
              <a:t/>
            </a:r>
            <a:endParaRPr/>
          </a:p>
        </p:txBody>
      </p:sp>
      <p:sp>
        <p:nvSpPr>
          <p:cNvPr id="245" name="Google Shape;245;p45"/>
          <p:cNvSpPr txBox="1"/>
          <p:nvPr/>
        </p:nvSpPr>
        <p:spPr>
          <a:xfrm>
            <a:off x="4565925" y="1854300"/>
            <a:ext cx="4474800" cy="1434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Raleway"/>
                <a:ea typeface="Raleway"/>
                <a:cs typeface="Raleway"/>
                <a:sym typeface="Raleway"/>
              </a:rPr>
              <a:t>We cannot escape history, decisions made in the past continue to influence us today</a:t>
            </a:r>
            <a:endParaRPr b="0" i="0" sz="2400" u="none" cap="none" strike="noStrike">
              <a:solidFill>
                <a:srgbClr val="000000"/>
              </a:solidFill>
              <a:latin typeface="Raleway"/>
              <a:ea typeface="Raleway"/>
              <a:cs typeface="Raleway"/>
              <a:sym typeface="Raleway"/>
            </a:endParaRPr>
          </a:p>
        </p:txBody>
      </p:sp>
      <p:sp>
        <p:nvSpPr>
          <p:cNvPr id="246" name="Google Shape;246;p45"/>
          <p:cNvSpPr txBox="1"/>
          <p:nvPr/>
        </p:nvSpPr>
        <p:spPr>
          <a:xfrm>
            <a:off x="2624125" y="4158450"/>
            <a:ext cx="4034400" cy="88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000000"/>
                </a:solidFill>
                <a:latin typeface="Raleway"/>
                <a:ea typeface="Raleway"/>
                <a:cs typeface="Raleway"/>
                <a:sym typeface="Raleway"/>
              </a:rPr>
              <a:t>Is history escapable?</a:t>
            </a:r>
            <a:endParaRPr b="1" i="0" sz="3000" u="none" cap="none" strike="noStrike">
              <a:solidFill>
                <a:srgbClr val="000000"/>
              </a:solidFill>
              <a:latin typeface="Raleway"/>
              <a:ea typeface="Raleway"/>
              <a:cs typeface="Raleway"/>
              <a:sym typeface="Raleway"/>
            </a:endParaRPr>
          </a:p>
        </p:txBody>
      </p:sp>
      <p:sp>
        <p:nvSpPr>
          <p:cNvPr id="247" name="Google Shape;247;p45"/>
          <p:cNvSpPr txBox="1"/>
          <p:nvPr/>
        </p:nvSpPr>
        <p:spPr>
          <a:xfrm>
            <a:off x="4620650" y="1349725"/>
            <a:ext cx="2431800" cy="47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