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60" d="100"/>
          <a:sy n="60" d="100"/>
        </p:scale>
        <p:origin x="72" y="13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3/4/2017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3/4/2017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3/4/2017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3/4/2017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3/4/2017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3/4/2017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3/4/2017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3/4/2017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3/4/2017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3/4/2017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3/4/2017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3/4/2017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youtu.be/pYtQZ62-BA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799" y="4464028"/>
            <a:ext cx="9773653" cy="1641490"/>
          </a:xfrm>
        </p:spPr>
        <p:txBody>
          <a:bodyPr/>
          <a:lstStyle/>
          <a:p>
            <a:r>
              <a:rPr lang="en-US" dirty="0" smtClean="0"/>
              <a:t>Writing Effective Emails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88846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Polite</a:t>
            </a:r>
            <a:endParaRPr lang="en-US" dirty="0"/>
          </a:p>
        </p:txBody>
      </p:sp>
      <p:sp>
        <p:nvSpPr>
          <p:cNvPr id="3" name="Content Placeholder 2"/>
          <p:cNvSpPr>
            <a:spLocks noGrp="1"/>
          </p:cNvSpPr>
          <p:nvPr>
            <p:ph idx="1"/>
          </p:nvPr>
        </p:nvSpPr>
        <p:spPr>
          <a:xfrm>
            <a:off x="577515" y="1459832"/>
            <a:ext cx="11181347" cy="4717131"/>
          </a:xfrm>
        </p:spPr>
        <p:txBody>
          <a:bodyPr>
            <a:noAutofit/>
          </a:bodyPr>
          <a:lstStyle/>
          <a:p>
            <a:pPr marL="0" indent="0">
              <a:buNone/>
            </a:pPr>
            <a:r>
              <a:rPr lang="en-US" sz="3200" dirty="0"/>
              <a:t>People often think that emails can be less formal than traditional letters. But the messages you send are a reflection of your own professionalism, values, and attention to detail, so a certain level of formality is </a:t>
            </a:r>
            <a:r>
              <a:rPr lang="en-US" sz="3200" dirty="0" err="1"/>
              <a:t>needed.Unless</a:t>
            </a:r>
            <a:r>
              <a:rPr lang="en-US" sz="3200" dirty="0"/>
              <a:t> you're on good terms with someone, avoid informal language, slang, jargon, and inappropriate abbreviations. Emoticons can be useful for clarifying your intent, but it's best to use them only with people you know </a:t>
            </a:r>
            <a:r>
              <a:rPr lang="en-US" sz="3200" dirty="0" err="1"/>
              <a:t>well.Close</a:t>
            </a:r>
            <a:r>
              <a:rPr lang="en-US" sz="3200" dirty="0"/>
              <a:t> your message with "Regards," "Yours sincerely," or "All the best," depending on the </a:t>
            </a:r>
            <a:r>
              <a:rPr lang="en-US" sz="3200" dirty="0" err="1"/>
              <a:t>situation.Recipients</a:t>
            </a:r>
            <a:r>
              <a:rPr lang="en-US" sz="3200" dirty="0"/>
              <a:t> may decide to print emails and share them with others, so always be polite.</a:t>
            </a:r>
          </a:p>
        </p:txBody>
      </p:sp>
    </p:spTree>
    <p:extLst>
      <p:ext uri="{BB962C8B-B14F-4D97-AF65-F5344CB8AC3E}">
        <p14:creationId xmlns:p14="http://schemas.microsoft.com/office/powerpoint/2010/main" val="2384887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the Tone</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a:t>Your choice of words (diction), sentence length, punctuation, and capitalization can easily be misinterpreted without visual and auditory cues. </a:t>
            </a:r>
          </a:p>
        </p:txBody>
      </p:sp>
    </p:spTree>
    <p:extLst>
      <p:ext uri="{BB962C8B-B14F-4D97-AF65-F5344CB8AC3E}">
        <p14:creationId xmlns:p14="http://schemas.microsoft.com/office/powerpoint/2010/main" val="1254706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EXAMPLE</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a:t>Hi Emma</a:t>
            </a:r>
            <a:r>
              <a:rPr lang="en-US" sz="3200" dirty="0" smtClean="0"/>
              <a:t>,</a:t>
            </a:r>
          </a:p>
          <a:p>
            <a:pPr marL="0" indent="0">
              <a:buNone/>
            </a:pPr>
            <a:endParaRPr lang="en-US" sz="3200" dirty="0"/>
          </a:p>
          <a:p>
            <a:pPr marL="0" indent="0">
              <a:buNone/>
            </a:pPr>
            <a:r>
              <a:rPr lang="en-US" sz="3200" dirty="0" smtClean="0"/>
              <a:t>Thanks </a:t>
            </a:r>
            <a:r>
              <a:rPr lang="en-US" sz="3200" dirty="0"/>
              <a:t>for all your hard work on that report. Could you please get your version over to me by 5 p.m., so I don't miss my deadline</a:t>
            </a:r>
            <a:r>
              <a:rPr lang="en-US" sz="3200" dirty="0" smtClean="0"/>
              <a:t>?</a:t>
            </a:r>
          </a:p>
          <a:p>
            <a:pPr marL="0" indent="0">
              <a:buNone/>
            </a:pPr>
            <a:endParaRPr lang="en-US" sz="3200" dirty="0"/>
          </a:p>
          <a:p>
            <a:pPr marL="0" indent="0">
              <a:buNone/>
            </a:pPr>
            <a:r>
              <a:rPr lang="en-US" sz="3200" dirty="0" smtClean="0"/>
              <a:t>Thanks </a:t>
            </a:r>
            <a:r>
              <a:rPr lang="en-US" sz="3200" dirty="0"/>
              <a:t>so much</a:t>
            </a:r>
            <a:r>
              <a:rPr lang="en-US" sz="3200" dirty="0" smtClean="0"/>
              <a:t>!</a:t>
            </a:r>
          </a:p>
          <a:p>
            <a:pPr marL="0" indent="0">
              <a:buNone/>
            </a:pPr>
            <a:r>
              <a:rPr lang="en-US" sz="3200" dirty="0" smtClean="0"/>
              <a:t>Harry</a:t>
            </a:r>
            <a:endParaRPr lang="en-US" sz="3200" dirty="0"/>
          </a:p>
        </p:txBody>
      </p:sp>
    </p:spTree>
    <p:extLst>
      <p:ext uri="{BB962C8B-B14F-4D97-AF65-F5344CB8AC3E}">
        <p14:creationId xmlns:p14="http://schemas.microsoft.com/office/powerpoint/2010/main" val="3444527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 EXAMPLE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200" dirty="0"/>
              <a:t>Emma</a:t>
            </a:r>
            <a:r>
              <a:rPr lang="en-US" sz="3200" dirty="0" smtClean="0"/>
              <a:t>,</a:t>
            </a:r>
          </a:p>
          <a:p>
            <a:pPr marL="0" indent="0">
              <a:buNone/>
            </a:pPr>
            <a:endParaRPr lang="en-US" sz="3200" dirty="0"/>
          </a:p>
          <a:p>
            <a:pPr marL="0" indent="0">
              <a:buNone/>
            </a:pPr>
            <a:r>
              <a:rPr lang="en-US" sz="3200" dirty="0" smtClean="0"/>
              <a:t>I </a:t>
            </a:r>
            <a:r>
              <a:rPr lang="en-US" sz="3200" dirty="0"/>
              <a:t>need your report by 5 p.m. or I'll miss my deadline</a:t>
            </a:r>
            <a:r>
              <a:rPr lang="en-US" sz="3200" dirty="0" smtClean="0"/>
              <a:t>.</a:t>
            </a:r>
          </a:p>
          <a:p>
            <a:pPr marL="0" indent="0">
              <a:buNone/>
            </a:pPr>
            <a:endParaRPr lang="en-US" sz="3200" dirty="0"/>
          </a:p>
          <a:p>
            <a:pPr marL="0" indent="0">
              <a:buNone/>
            </a:pPr>
            <a:r>
              <a:rPr lang="en-US" sz="3200" dirty="0" smtClean="0"/>
              <a:t>Harry</a:t>
            </a:r>
          </a:p>
          <a:p>
            <a:pPr marL="0" indent="0">
              <a:buNone/>
            </a:pPr>
            <a:endParaRPr lang="en-US" sz="3200" dirty="0"/>
          </a:p>
          <a:p>
            <a:pPr marL="0" indent="0">
              <a:buNone/>
            </a:pPr>
            <a:r>
              <a:rPr lang="en-US" sz="3200" dirty="0"/>
              <a:t>In this 'Bad' example, Emma might think that Harry is frustrated or angry, but, in reality, he feels fine.</a:t>
            </a:r>
          </a:p>
        </p:txBody>
      </p:sp>
    </p:spTree>
    <p:extLst>
      <p:ext uri="{BB962C8B-B14F-4D97-AF65-F5344CB8AC3E}">
        <p14:creationId xmlns:p14="http://schemas.microsoft.com/office/powerpoint/2010/main" val="160104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Proofread</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a:t>Finally, before you hit "send," take a moment to review your email for spelling, grammar, and punctuation mistakes. Your email messages are as much a part of your professional image as the clothes you wear, so it looks bad to send out a message that contains </a:t>
            </a:r>
            <a:r>
              <a:rPr lang="en-US" sz="3200" dirty="0" err="1"/>
              <a:t>typos.As</a:t>
            </a:r>
            <a:r>
              <a:rPr lang="en-US" sz="3200" dirty="0"/>
              <a:t> you proofread, pay careful attention to the length of your email. People are more likely to read short, concise emails than long, rambling ones, so make sure that your emails are as short as possible, without excluding necessary information.</a:t>
            </a:r>
          </a:p>
        </p:txBody>
      </p:sp>
    </p:spTree>
    <p:extLst>
      <p:ext uri="{BB962C8B-B14F-4D97-AF65-F5344CB8AC3E}">
        <p14:creationId xmlns:p14="http://schemas.microsoft.com/office/powerpoint/2010/main" val="12527935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YouTube Video</a:t>
            </a:r>
            <a:endParaRPr lang="en-US" dirty="0"/>
          </a:p>
        </p:txBody>
      </p:sp>
      <p:sp>
        <p:nvSpPr>
          <p:cNvPr id="3" name="Content Placeholder 2"/>
          <p:cNvSpPr>
            <a:spLocks noGrp="1"/>
          </p:cNvSpPr>
          <p:nvPr>
            <p:ph idx="1"/>
          </p:nvPr>
        </p:nvSpPr>
        <p:spPr/>
        <p:txBody>
          <a:bodyPr/>
          <a:lstStyle/>
          <a:p>
            <a:r>
              <a:rPr lang="en-US" dirty="0" smtClean="0">
                <a:hlinkClick r:id="rId2"/>
              </a:rPr>
              <a:t>Executive Training Series – Effective Email Writing</a:t>
            </a:r>
            <a:endParaRPr lang="en-US" dirty="0"/>
          </a:p>
        </p:txBody>
      </p:sp>
    </p:spTree>
    <p:extLst>
      <p:ext uri="{BB962C8B-B14F-4D97-AF65-F5344CB8AC3E}">
        <p14:creationId xmlns:p14="http://schemas.microsoft.com/office/powerpoint/2010/main" val="4226636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This </a:t>
            </a:r>
            <a:r>
              <a:rPr lang="en-US" dirty="0"/>
              <a:t>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  </a:t>
            </a:r>
            <a:endParaRPr lang="en-US" dirty="0" smtClean="0"/>
          </a:p>
          <a:p>
            <a:pPr marL="0" indent="0">
              <a:buNone/>
            </a:pPr>
            <a:r>
              <a:rPr lang="en-US" dirty="0" smtClean="0"/>
              <a:t>Documents </a:t>
            </a:r>
            <a:r>
              <a:rPr lang="en-US" dirty="0"/>
              <a:t>also licensed under Creative Commons 4.0 International (CCBY)</a:t>
            </a:r>
          </a:p>
        </p:txBody>
      </p:sp>
    </p:spTree>
    <p:extLst>
      <p:ext uri="{BB962C8B-B14F-4D97-AF65-F5344CB8AC3E}">
        <p14:creationId xmlns:p14="http://schemas.microsoft.com/office/powerpoint/2010/main" val="1451847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4400" dirty="0"/>
              <a:t>The average office worker receives around 80 emails each day. With that volume of mail, individual messages can easily get overlooked. Following the simple rules in this presentation will help get your emails noticed and acted upon.</a:t>
            </a:r>
          </a:p>
        </p:txBody>
      </p:sp>
    </p:spTree>
    <p:extLst>
      <p:ext uri="{BB962C8B-B14F-4D97-AF65-F5344CB8AC3E}">
        <p14:creationId xmlns:p14="http://schemas.microsoft.com/office/powerpoint/2010/main" val="2311781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Over-Communicate by Email</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a:t>One of the biggest sources of stress at work is sheer volume of emails that people receive. So, before you begin writing an email, ask yourself: "Is this really necessary?"</a:t>
            </a:r>
          </a:p>
        </p:txBody>
      </p:sp>
    </p:spTree>
    <p:extLst>
      <p:ext uri="{BB962C8B-B14F-4D97-AF65-F5344CB8AC3E}">
        <p14:creationId xmlns:p14="http://schemas.microsoft.com/office/powerpoint/2010/main" val="2189795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Good Use of Subject Lines</a:t>
            </a:r>
            <a:endParaRPr lang="en-US" dirty="0"/>
          </a:p>
        </p:txBody>
      </p:sp>
      <p:sp>
        <p:nvSpPr>
          <p:cNvPr id="3" name="Content Placeholder 2"/>
          <p:cNvSpPr>
            <a:spLocks noGrp="1"/>
          </p:cNvSpPr>
          <p:nvPr>
            <p:ph idx="1"/>
          </p:nvPr>
        </p:nvSpPr>
        <p:spPr/>
        <p:txBody>
          <a:bodyPr>
            <a:noAutofit/>
          </a:bodyPr>
          <a:lstStyle/>
          <a:p>
            <a:pPr marL="0" indent="0">
              <a:buNone/>
            </a:pPr>
            <a:r>
              <a:rPr lang="en-US" sz="3200" dirty="0"/>
              <a:t>A newspaper headline has two functions: it grabs your attention and summarizes the article, so that you can decide whether to read it or not. The subject line of your email message should do the same. A blank subject line is more likely to be overlooked or rejected as "spam," so always use a few well-chosen words to tell the recipient what the email is </a:t>
            </a:r>
            <a:r>
              <a:rPr lang="en-US" sz="3200" dirty="0" err="1"/>
              <a:t>about.A</a:t>
            </a:r>
            <a:r>
              <a:rPr lang="en-US" sz="3200" dirty="0"/>
              <a:t> well-written subject line like the one below delivers the most important information, without the recipient even having to open the email. This serves as a prompt that reminds recipients about your meeting every time they glance in their inbox.</a:t>
            </a:r>
          </a:p>
        </p:txBody>
      </p:sp>
    </p:spTree>
    <p:extLst>
      <p:ext uri="{BB962C8B-B14F-4D97-AF65-F5344CB8AC3E}">
        <p14:creationId xmlns:p14="http://schemas.microsoft.com/office/powerpoint/2010/main" val="1992954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4" name="Content Placeholder 3"/>
          <p:cNvSpPr>
            <a:spLocks noGrp="1"/>
          </p:cNvSpPr>
          <p:nvPr>
            <p:ph idx="1"/>
          </p:nvPr>
        </p:nvSpPr>
        <p:spPr/>
        <p:txBody>
          <a:bodyPr>
            <a:noAutofit/>
          </a:bodyPr>
          <a:lstStyle/>
          <a:p>
            <a:r>
              <a:rPr lang="en-US" sz="3200" dirty="0" smtClean="0"/>
              <a:t>GOOD EXAMPLE</a:t>
            </a:r>
          </a:p>
          <a:p>
            <a:endParaRPr lang="en-US" sz="3200" dirty="0"/>
          </a:p>
          <a:p>
            <a:pPr marL="457200" lvl="1" indent="0">
              <a:buNone/>
            </a:pPr>
            <a:r>
              <a:rPr lang="en-US" sz="3200" dirty="0" smtClean="0"/>
              <a:t>Subject: PASS Process Meeting – 10 a.m. February 25, 2014.</a:t>
            </a:r>
          </a:p>
          <a:p>
            <a:pPr marL="0" indent="0">
              <a:buNone/>
            </a:pPr>
            <a:endParaRPr lang="en-US" sz="3200" dirty="0"/>
          </a:p>
          <a:p>
            <a:r>
              <a:rPr lang="en-US" sz="3200" dirty="0" smtClean="0"/>
              <a:t>BAD EXAMPLE</a:t>
            </a:r>
          </a:p>
          <a:p>
            <a:endParaRPr lang="en-US" sz="3200" dirty="0"/>
          </a:p>
          <a:p>
            <a:pPr lvl="1"/>
            <a:r>
              <a:rPr lang="en-US" sz="3200" dirty="0" smtClean="0"/>
              <a:t>Subject: Meeting</a:t>
            </a:r>
            <a:endParaRPr lang="en-US" sz="3200" dirty="0"/>
          </a:p>
        </p:txBody>
      </p:sp>
    </p:spTree>
    <p:extLst>
      <p:ext uri="{BB962C8B-B14F-4D97-AF65-F5344CB8AC3E}">
        <p14:creationId xmlns:p14="http://schemas.microsoft.com/office/powerpoint/2010/main" val="217304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Messages Clear and Brief</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a:t>Emails, like traditional business letters, need to be clear and concise. Keep your sentences short and to the point. The body of the email should be direct and informative, and it should contain all pertinent information.</a:t>
            </a:r>
          </a:p>
        </p:txBody>
      </p:sp>
    </p:spTree>
    <p:extLst>
      <p:ext uri="{BB962C8B-B14F-4D97-AF65-F5344CB8AC3E}">
        <p14:creationId xmlns:p14="http://schemas.microsoft.com/office/powerpoint/2010/main" val="2503613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EXAMPLE</a:t>
            </a:r>
            <a:endParaRPr lang="en-US" dirty="0"/>
          </a:p>
        </p:txBody>
      </p:sp>
      <p:sp>
        <p:nvSpPr>
          <p:cNvPr id="3" name="Content Placeholder 2"/>
          <p:cNvSpPr>
            <a:spLocks noGrp="1"/>
          </p:cNvSpPr>
          <p:nvPr>
            <p:ph idx="1"/>
          </p:nvPr>
        </p:nvSpPr>
        <p:spPr>
          <a:xfrm>
            <a:off x="657726" y="1825625"/>
            <a:ext cx="11341769" cy="4351338"/>
          </a:xfrm>
        </p:spPr>
        <p:txBody>
          <a:bodyPr>
            <a:normAutofit fontScale="55000" lnSpcReduction="20000"/>
          </a:bodyPr>
          <a:lstStyle/>
          <a:p>
            <a:pPr marL="0" indent="0">
              <a:buNone/>
            </a:pPr>
            <a:r>
              <a:rPr lang="en-US" dirty="0"/>
              <a:t>Subject: Revisions For Sales </a:t>
            </a:r>
            <a:r>
              <a:rPr lang="en-US" dirty="0" smtClean="0"/>
              <a:t>Report</a:t>
            </a:r>
          </a:p>
          <a:p>
            <a:pPr marL="0" indent="0">
              <a:buNone/>
            </a:pPr>
            <a:endParaRPr lang="en-US" dirty="0"/>
          </a:p>
          <a:p>
            <a:pPr marL="0" indent="0">
              <a:buNone/>
            </a:pPr>
            <a:r>
              <a:rPr lang="en-US" dirty="0" smtClean="0"/>
              <a:t>Hi </a:t>
            </a:r>
            <a:r>
              <a:rPr lang="en-US" dirty="0"/>
              <a:t>Jackie</a:t>
            </a:r>
            <a:r>
              <a:rPr lang="en-US" dirty="0" smtClean="0"/>
              <a:t>,</a:t>
            </a:r>
          </a:p>
          <a:p>
            <a:pPr marL="0" indent="0">
              <a:buNone/>
            </a:pPr>
            <a:endParaRPr lang="en-US" dirty="0"/>
          </a:p>
          <a:p>
            <a:pPr marL="0" indent="0">
              <a:buNone/>
            </a:pPr>
            <a:r>
              <a:rPr lang="en-US" dirty="0" smtClean="0"/>
              <a:t>Thanks </a:t>
            </a:r>
            <a:r>
              <a:rPr lang="en-US" dirty="0"/>
              <a:t>for sending that report last week. I read it yesterday, and I feel that Chapter 2 needs more specific information about our sales figures</a:t>
            </a:r>
            <a:r>
              <a:rPr lang="en-US" dirty="0" smtClean="0"/>
              <a:t>.</a:t>
            </a:r>
          </a:p>
          <a:p>
            <a:pPr marL="0" indent="0">
              <a:buNone/>
            </a:pPr>
            <a:endParaRPr lang="en-US" dirty="0"/>
          </a:p>
          <a:p>
            <a:pPr marL="0" indent="0">
              <a:buNone/>
            </a:pPr>
            <a:r>
              <a:rPr lang="en-US" dirty="0" smtClean="0"/>
              <a:t>I </a:t>
            </a:r>
            <a:r>
              <a:rPr lang="en-US" dirty="0"/>
              <a:t>also felt that the tone could be more formal</a:t>
            </a:r>
            <a:r>
              <a:rPr lang="en-US" dirty="0" smtClean="0"/>
              <a:t>.</a:t>
            </a:r>
          </a:p>
          <a:p>
            <a:pPr marL="0" indent="0">
              <a:buNone/>
            </a:pPr>
            <a:endParaRPr lang="en-US" dirty="0"/>
          </a:p>
          <a:p>
            <a:pPr marL="0" indent="0">
              <a:buNone/>
            </a:pPr>
            <a:r>
              <a:rPr lang="en-US" dirty="0" smtClean="0"/>
              <a:t>Could </a:t>
            </a:r>
            <a:r>
              <a:rPr lang="en-US" dirty="0"/>
              <a:t>you amend it with these comments in mind</a:t>
            </a:r>
            <a:r>
              <a:rPr lang="en-US" dirty="0" smtClean="0"/>
              <a:t>?</a:t>
            </a:r>
          </a:p>
          <a:p>
            <a:pPr marL="0" indent="0">
              <a:buNone/>
            </a:pPr>
            <a:endParaRPr lang="en-US" dirty="0"/>
          </a:p>
          <a:p>
            <a:pPr marL="0" indent="0">
              <a:buNone/>
            </a:pPr>
            <a:r>
              <a:rPr lang="en-US" dirty="0" smtClean="0"/>
              <a:t>Thanks </a:t>
            </a:r>
            <a:r>
              <a:rPr lang="en-US" dirty="0"/>
              <a:t>for your hard work on this</a:t>
            </a:r>
            <a:r>
              <a:rPr lang="en-US" dirty="0" smtClean="0"/>
              <a:t>!</a:t>
            </a:r>
          </a:p>
          <a:p>
            <a:pPr marL="0" indent="0">
              <a:buNone/>
            </a:pPr>
            <a:endParaRPr lang="en-US" dirty="0"/>
          </a:p>
          <a:p>
            <a:pPr marL="0" indent="0">
              <a:buNone/>
            </a:pPr>
            <a:r>
              <a:rPr lang="en-US" dirty="0" smtClean="0"/>
              <a:t>Monica*</a:t>
            </a:r>
          </a:p>
          <a:p>
            <a:pPr marL="0" indent="0">
              <a:buNone/>
            </a:pPr>
            <a:endParaRPr lang="en-US" dirty="0"/>
          </a:p>
          <a:p>
            <a:pPr marL="0" indent="0">
              <a:buNone/>
            </a:pPr>
            <a:r>
              <a:rPr lang="en-US" dirty="0"/>
              <a:t>In this example, Monica would then follow up with a separate email about the PR department meeting.</a:t>
            </a:r>
          </a:p>
        </p:txBody>
      </p:sp>
    </p:spTree>
    <p:extLst>
      <p:ext uri="{BB962C8B-B14F-4D97-AF65-F5344CB8AC3E}">
        <p14:creationId xmlns:p14="http://schemas.microsoft.com/office/powerpoint/2010/main" val="3654343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 EXAMPLE</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Subject: Revisions For Sales </a:t>
            </a:r>
            <a:r>
              <a:rPr lang="en-US" dirty="0" smtClean="0"/>
              <a:t>Report</a:t>
            </a:r>
          </a:p>
          <a:p>
            <a:pPr marL="0" indent="0">
              <a:buNone/>
            </a:pPr>
            <a:endParaRPr lang="en-US" dirty="0"/>
          </a:p>
          <a:p>
            <a:pPr marL="0" indent="0">
              <a:buNone/>
            </a:pPr>
            <a:r>
              <a:rPr lang="en-US" dirty="0" smtClean="0"/>
              <a:t>Hi </a:t>
            </a:r>
            <a:r>
              <a:rPr lang="en-US" dirty="0"/>
              <a:t>Jackie</a:t>
            </a:r>
            <a:r>
              <a:rPr lang="en-US" dirty="0" smtClean="0"/>
              <a:t>,</a:t>
            </a:r>
          </a:p>
          <a:p>
            <a:pPr marL="0" indent="0">
              <a:buNone/>
            </a:pPr>
            <a:endParaRPr lang="en-US" dirty="0"/>
          </a:p>
          <a:p>
            <a:pPr marL="0" indent="0">
              <a:buNone/>
            </a:pPr>
            <a:r>
              <a:rPr lang="en-US" dirty="0" smtClean="0"/>
              <a:t>Thanks </a:t>
            </a:r>
            <a:r>
              <a:rPr lang="en-US" dirty="0"/>
              <a:t>for sending that report last week. I read it yesterday, and I feel that Chapter 2 needs more specific information about our sales figures. I also felt that the tone could be more formal</a:t>
            </a:r>
            <a:r>
              <a:rPr lang="en-US" dirty="0" smtClean="0"/>
              <a:t>.</a:t>
            </a:r>
          </a:p>
          <a:p>
            <a:pPr marL="0" indent="0">
              <a:buNone/>
            </a:pPr>
            <a:endParaRPr lang="en-US" dirty="0"/>
          </a:p>
          <a:p>
            <a:pPr marL="0" indent="0">
              <a:buNone/>
            </a:pPr>
            <a:r>
              <a:rPr lang="en-US" dirty="0" smtClean="0"/>
              <a:t>Also</a:t>
            </a:r>
            <a:r>
              <a:rPr lang="en-US" dirty="0"/>
              <a:t>, I wanted to let you know that I've scheduled a meeting with the PR department for this Friday regarding the new ad campaign. It's at 11:00 a.m. and will be in the small conference room</a:t>
            </a:r>
            <a:r>
              <a:rPr lang="en-US" dirty="0" smtClean="0"/>
              <a:t>.</a:t>
            </a:r>
          </a:p>
          <a:p>
            <a:pPr marL="0" indent="0">
              <a:buNone/>
            </a:pPr>
            <a:endParaRPr lang="en-US" dirty="0"/>
          </a:p>
          <a:p>
            <a:pPr marL="0" indent="0">
              <a:buNone/>
            </a:pPr>
            <a:r>
              <a:rPr lang="en-US" dirty="0" smtClean="0"/>
              <a:t>Please </a:t>
            </a:r>
            <a:r>
              <a:rPr lang="en-US" dirty="0"/>
              <a:t>let me know if you can make that time</a:t>
            </a:r>
            <a:r>
              <a:rPr lang="en-US" dirty="0" smtClean="0"/>
              <a:t>.</a:t>
            </a:r>
          </a:p>
          <a:p>
            <a:pPr marL="0" indent="0">
              <a:buNone/>
            </a:pPr>
            <a:endParaRPr lang="en-US" dirty="0"/>
          </a:p>
          <a:p>
            <a:pPr marL="0" indent="0">
              <a:buNone/>
            </a:pPr>
            <a:r>
              <a:rPr lang="en-US" dirty="0" smtClean="0"/>
              <a:t>Thanks!</a:t>
            </a:r>
          </a:p>
          <a:p>
            <a:pPr marL="0" indent="0">
              <a:buNone/>
            </a:pPr>
            <a:r>
              <a:rPr lang="en-US" dirty="0" smtClean="0"/>
              <a:t>Monica</a:t>
            </a:r>
            <a:endParaRPr lang="en-US" dirty="0"/>
          </a:p>
        </p:txBody>
      </p:sp>
    </p:spTree>
    <p:extLst>
      <p:ext uri="{BB962C8B-B14F-4D97-AF65-F5344CB8AC3E}">
        <p14:creationId xmlns:p14="http://schemas.microsoft.com/office/powerpoint/2010/main" val="1653894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0" indent="0">
              <a:buNone/>
            </a:pPr>
            <a:r>
              <a:rPr lang="en-US" sz="3200" dirty="0"/>
              <a:t>It's important to find balance here. You don't want to bombard someone with emails, and it makes sense to combine several, related points into one email. When this happens, keep things simple with numbered paragraphs or bullet points, and consider "chunking" information into small, well-organized units to make it easier to </a:t>
            </a:r>
            <a:r>
              <a:rPr lang="en-US" sz="3200" dirty="0" err="1"/>
              <a:t>digest.Notice</a:t>
            </a:r>
            <a:r>
              <a:rPr lang="en-US" sz="3200" dirty="0"/>
              <a:t>, too, that in the 'Good' example, Monica specified what she wanted Jackie to do (in this case, amend the report). If you make it easy for people to see what you want, there's a better chance that they will give you this.</a:t>
            </a:r>
          </a:p>
        </p:txBody>
      </p:sp>
    </p:spTree>
    <p:extLst>
      <p:ext uri="{BB962C8B-B14F-4D97-AF65-F5344CB8AC3E}">
        <p14:creationId xmlns:p14="http://schemas.microsoft.com/office/powerpoint/2010/main" val="3037917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TM04033923[[fn=Depth]]</Template>
  <TotalTime>26</TotalTime>
  <Words>1037</Words>
  <Application>Microsoft Office PowerPoint</Application>
  <PresentationFormat>Widescreen</PresentationFormat>
  <Paragraphs>72</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Corbel</vt:lpstr>
      <vt:lpstr>Depth</vt:lpstr>
      <vt:lpstr>Writing Effective Emails</vt:lpstr>
      <vt:lpstr>PowerPoint Presentation</vt:lpstr>
      <vt:lpstr>Don’t Over-Communicate by Email</vt:lpstr>
      <vt:lpstr>Make Good Use of Subject Lines</vt:lpstr>
      <vt:lpstr>EXAMPLES</vt:lpstr>
      <vt:lpstr>Keep Messages Clear and Brief</vt:lpstr>
      <vt:lpstr>GOOD EXAMPLE</vt:lpstr>
      <vt:lpstr>BAD EXAMPLE</vt:lpstr>
      <vt:lpstr>PowerPoint Presentation</vt:lpstr>
      <vt:lpstr>Be Polite</vt:lpstr>
      <vt:lpstr>Check the Tone</vt:lpstr>
      <vt:lpstr>GOOD EXAMPLE</vt:lpstr>
      <vt:lpstr>BAD EXAMPLE</vt:lpstr>
      <vt:lpstr>Proofread</vt:lpstr>
      <vt:lpstr>YouTube Video</vt:lpstr>
      <vt:lpstr>THE END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Effective Emails</dc:title>
  <dc:creator>Stacy Mallory</dc:creator>
  <cp:lastModifiedBy>Stacy Mallory</cp:lastModifiedBy>
  <cp:revision>3</cp:revision>
  <dcterms:created xsi:type="dcterms:W3CDTF">2017-03-04T13:07:14Z</dcterms:created>
  <dcterms:modified xsi:type="dcterms:W3CDTF">2017-03-04T13:33:45Z</dcterms:modified>
</cp:coreProperties>
</file>