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102" y="150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0655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65830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626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4757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30299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2770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04888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90572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59121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56148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287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FB83A-D05B-4ECF-B894-F2345ABFD53A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F137B1-4824-4AB7-99CE-2104FC43D1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5629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28600" y="6324600"/>
            <a:ext cx="8153400" cy="0"/>
          </a:xfrm>
          <a:prstGeom prst="line">
            <a:avLst/>
          </a:prstGeom>
          <a:noFill/>
          <a:ln w="101600">
            <a:solidFill>
              <a:srgbClr val="C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" name="Line 5"/>
          <p:cNvSpPr>
            <a:spLocks noChangeShapeType="1"/>
          </p:cNvSpPr>
          <p:nvPr/>
        </p:nvSpPr>
        <p:spPr bwMode="auto">
          <a:xfrm>
            <a:off x="228600" y="304800"/>
            <a:ext cx="8153400" cy="0"/>
          </a:xfrm>
          <a:prstGeom prst="line">
            <a:avLst/>
          </a:prstGeom>
          <a:noFill/>
          <a:ln w="101600">
            <a:solidFill>
              <a:srgbClr val="C0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8" name="Rectangle 2"/>
          <p:cNvSpPr txBox="1">
            <a:spLocks noChangeArrowheads="1"/>
          </p:cNvSpPr>
          <p:nvPr/>
        </p:nvSpPr>
        <p:spPr>
          <a:xfrm>
            <a:off x="228600" y="446088"/>
            <a:ext cx="7086600" cy="503238"/>
          </a:xfrm>
          <a:prstGeom prst="rect">
            <a:avLst/>
          </a:prstGeom>
          <a:noFill/>
        </p:spPr>
        <p:txBody>
          <a:bodyPr vert="horz" lIns="91440" tIns="45720" rIns="91440" bIns="45720" rtlCol="0" anchor="b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1" i="0" u="sng" strike="noStrike" kern="1200" cap="none" spc="0" normalizeH="0" baseline="0" noProof="0" dirty="0">
                <a:ln>
                  <a:noFill/>
                </a:ln>
                <a:solidFill>
                  <a:srgbClr val="582A04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OUR PRICE</a:t>
            </a:r>
            <a:r>
              <a:rPr kumimoji="0" lang="en-US" sz="2800" b="1" i="0" u="sng" strike="noStrike" kern="1200" cap="none" spc="0" normalizeH="0" noProof="0" dirty="0">
                <a:ln>
                  <a:noFill/>
                </a:ln>
                <a:solidFill>
                  <a:srgbClr val="582A04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 TARGET IS $2.50</a:t>
            </a:r>
            <a:r>
              <a:rPr kumimoji="0" lang="en-US" sz="2800" b="1" i="0" u="sng" strike="noStrike" kern="1200" cap="none" spc="0" normalizeH="0" baseline="0" noProof="0" dirty="0">
                <a:ln>
                  <a:noFill/>
                </a:ln>
                <a:solidFill>
                  <a:srgbClr val="582A04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 </a:t>
            </a:r>
            <a:endParaRPr kumimoji="0" lang="en-US" sz="2800" b="0" i="0" u="none" strike="noStrike" kern="1200" cap="none" spc="0" normalizeH="0" baseline="0" noProof="0" dirty="0">
              <a:ln>
                <a:noFill/>
              </a:ln>
              <a:solidFill>
                <a:srgbClr val="582A04"/>
              </a:solidFill>
              <a:effectLst/>
              <a:uLnTx/>
              <a:uFillTx/>
              <a:latin typeface="Arial" pitchFamily="34" charset="0"/>
              <a:ea typeface="+mj-ea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533939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6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Joseph</dc:creator>
  <cp:lastModifiedBy>Kaaren McGlynn</cp:lastModifiedBy>
  <cp:revision>5</cp:revision>
  <dcterms:created xsi:type="dcterms:W3CDTF">2011-07-11T08:27:43Z</dcterms:created>
  <dcterms:modified xsi:type="dcterms:W3CDTF">2017-09-12T14:50:43Z</dcterms:modified>
</cp:coreProperties>
</file>

<file path=docProps/thumbnail.jpeg>
</file>