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5143500" type="screen16x9"/>
  <p:notesSz cx="6858000" cy="9144000"/>
  <p:embeddedFontLst>
    <p:embeddedFont>
      <p:font typeface="Open Sans" panose="020B0604020202020204" charset="0"/>
      <p:regular r:id="rId23"/>
      <p:bold r:id="rId24"/>
      <p:italic r:id="rId25"/>
      <p:boldItalic r:id="rId26"/>
    </p:embeddedFont>
    <p:embeddedFont>
      <p:font typeface="Economica" panose="020B0604020202020204" charset="0"/>
      <p:regular r:id="rId27"/>
      <p:bold r:id="rId28"/>
      <p:italic r:id="rId29"/>
      <p:boldItalic r:id="rId30"/>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font" Target="fonts/font4.fntdata"/><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font" Target="fonts/font3.fntdata"/><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font" Target="fonts/font7.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font" Target="fonts/font2.fntdata"/><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font" Target="fonts/font1.fntdata"/><Relationship Id="rId28" Type="http://schemas.openxmlformats.org/officeDocument/2006/relationships/font" Target="fonts/font6.fntdata"/><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font" Target="fonts/font5.fntdata"/><Relationship Id="rId30" Type="http://schemas.openxmlformats.org/officeDocument/2006/relationships/font" Target="fonts/font8.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8"/>
        <p:cNvGrpSpPr/>
        <p:nvPr/>
      </p:nvGrpSpPr>
      <p:grpSpPr>
        <a:xfrm>
          <a:off x="0" y="0"/>
          <a:ext cx="0" cy="0"/>
          <a:chOff x="0" y="0"/>
          <a:chExt cx="0" cy="0"/>
        </a:xfrm>
      </p:grpSpPr>
      <p:sp>
        <p:nvSpPr>
          <p:cNvPr id="59" name="Shape 5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0" name="Shape 6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9"/>
        <p:cNvGrpSpPr/>
        <p:nvPr/>
      </p:nvGrpSpPr>
      <p:grpSpPr>
        <a:xfrm>
          <a:off x="0" y="0"/>
          <a:ext cx="0" cy="0"/>
          <a:chOff x="0" y="0"/>
          <a:chExt cx="0" cy="0"/>
        </a:xfrm>
      </p:grpSpPr>
      <p:sp>
        <p:nvSpPr>
          <p:cNvPr id="110" name="Shape 11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1" name="Shape 11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4"/>
        <p:cNvGrpSpPr/>
        <p:nvPr/>
      </p:nvGrpSpPr>
      <p:grpSpPr>
        <a:xfrm>
          <a:off x="0" y="0"/>
          <a:ext cx="0" cy="0"/>
          <a:chOff x="0" y="0"/>
          <a:chExt cx="0" cy="0"/>
        </a:xfrm>
      </p:grpSpPr>
      <p:sp>
        <p:nvSpPr>
          <p:cNvPr id="115" name="Shape 11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6" name="Shape 11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Shape 12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2" name="Shape 12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Shape 12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7" name="Shape 12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Shape 13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3" name="Shape 13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Shape 13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9" name="Shape 13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2"/>
        <p:cNvGrpSpPr/>
        <p:nvPr/>
      </p:nvGrpSpPr>
      <p:grpSpPr>
        <a:xfrm>
          <a:off x="0" y="0"/>
          <a:ext cx="0" cy="0"/>
          <a:chOff x="0" y="0"/>
          <a:chExt cx="0" cy="0"/>
        </a:xfrm>
      </p:grpSpPr>
      <p:sp>
        <p:nvSpPr>
          <p:cNvPr id="143" name="Shape 14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4" name="Shape 14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Shape 15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1" name="Shape 15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5"/>
        <p:cNvGrpSpPr/>
        <p:nvPr/>
      </p:nvGrpSpPr>
      <p:grpSpPr>
        <a:xfrm>
          <a:off x="0" y="0"/>
          <a:ext cx="0" cy="0"/>
          <a:chOff x="0" y="0"/>
          <a:chExt cx="0" cy="0"/>
        </a:xfrm>
      </p:grpSpPr>
      <p:sp>
        <p:nvSpPr>
          <p:cNvPr id="156" name="Shape 1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7" name="Shape 1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1"/>
        <p:cNvGrpSpPr/>
        <p:nvPr/>
      </p:nvGrpSpPr>
      <p:grpSpPr>
        <a:xfrm>
          <a:off x="0" y="0"/>
          <a:ext cx="0" cy="0"/>
          <a:chOff x="0" y="0"/>
          <a:chExt cx="0" cy="0"/>
        </a:xfrm>
      </p:grpSpPr>
      <p:sp>
        <p:nvSpPr>
          <p:cNvPr id="162" name="Shape 16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3" name="Shape 16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3"/>
        <p:cNvGrpSpPr/>
        <p:nvPr/>
      </p:nvGrpSpPr>
      <p:grpSpPr>
        <a:xfrm>
          <a:off x="0" y="0"/>
          <a:ext cx="0" cy="0"/>
          <a:chOff x="0" y="0"/>
          <a:chExt cx="0" cy="0"/>
        </a:xfrm>
      </p:grpSpPr>
      <p:sp>
        <p:nvSpPr>
          <p:cNvPr id="64" name="Shape 6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5" name="Shape 6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6"/>
        <p:cNvGrpSpPr/>
        <p:nvPr/>
      </p:nvGrpSpPr>
      <p:grpSpPr>
        <a:xfrm>
          <a:off x="0" y="0"/>
          <a:ext cx="0" cy="0"/>
          <a:chOff x="0" y="0"/>
          <a:chExt cx="0" cy="0"/>
        </a:xfrm>
      </p:grpSpPr>
      <p:sp>
        <p:nvSpPr>
          <p:cNvPr id="167" name="Shape 16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8" name="Shape 16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Shape 6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0" name="Shape 7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Shape 7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6" name="Shape 7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2" name="Shape 8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Shape 8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7" name="Shape 8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3" name="Shape 9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7"/>
        <p:cNvGrpSpPr/>
        <p:nvPr/>
      </p:nvGrpSpPr>
      <p:grpSpPr>
        <a:xfrm>
          <a:off x="0" y="0"/>
          <a:ext cx="0" cy="0"/>
          <a:chOff x="0" y="0"/>
          <a:chExt cx="0" cy="0"/>
        </a:xfrm>
      </p:grpSpPr>
      <p:sp>
        <p:nvSpPr>
          <p:cNvPr id="98" name="Shape 9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9" name="Shape 9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3"/>
        <p:cNvGrpSpPr/>
        <p:nvPr/>
      </p:nvGrpSpPr>
      <p:grpSpPr>
        <a:xfrm>
          <a:off x="0" y="0"/>
          <a:ext cx="0" cy="0"/>
          <a:chOff x="0" y="0"/>
          <a:chExt cx="0" cy="0"/>
        </a:xfrm>
      </p:grpSpPr>
      <p:sp>
        <p:nvSpPr>
          <p:cNvPr id="104" name="Shape 10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5" name="Shape 10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a:off x="2744012" y="756700"/>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1" name="Shape 11"/>
          <p:cNvSpPr/>
          <p:nvPr/>
        </p:nvSpPr>
        <p:spPr>
          <a:xfrm rot="10800000">
            <a:off x="5318350" y="32667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2" name="Shape 12"/>
          <p:cNvSpPr txBox="1">
            <a:spLocks noGrp="1"/>
          </p:cNvSpPr>
          <p:nvPr>
            <p:ph type="ctrTitle"/>
          </p:nvPr>
        </p:nvSpPr>
        <p:spPr>
          <a:xfrm>
            <a:off x="3044700" y="1444255"/>
            <a:ext cx="3054600" cy="1537199"/>
          </a:xfrm>
          <a:prstGeom prst="rect">
            <a:avLst/>
          </a:prstGeom>
        </p:spPr>
        <p:txBody>
          <a:bodyPr lIns="91425" tIns="91425" rIns="91425" bIns="91425" anchor="b"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3" name="Shape 13"/>
          <p:cNvSpPr txBox="1">
            <a:spLocks noGrp="1"/>
          </p:cNvSpPr>
          <p:nvPr>
            <p:ph type="subTitle" idx="1"/>
          </p:nvPr>
        </p:nvSpPr>
        <p:spPr>
          <a:xfrm>
            <a:off x="3044700" y="3116580"/>
            <a:ext cx="3054600" cy="7014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1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1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1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1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1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1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1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1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100">
                <a:latin typeface="Economica"/>
                <a:ea typeface="Economica"/>
                <a:cs typeface="Economica"/>
                <a:sym typeface="Economica"/>
              </a:defRPr>
            </a:lvl9pPr>
          </a:lstStyle>
          <a:p>
            <a:endParaRPr/>
          </a:p>
        </p:txBody>
      </p:sp>
      <p:sp>
        <p:nvSpPr>
          <p:cNvPr id="14" name="Shape 1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51"/>
        <p:cNvGrpSpPr/>
        <p:nvPr/>
      </p:nvGrpSpPr>
      <p:grpSpPr>
        <a:xfrm>
          <a:off x="0" y="0"/>
          <a:ext cx="0" cy="0"/>
          <a:chOff x="0" y="0"/>
          <a:chExt cx="0" cy="0"/>
        </a:xfrm>
      </p:grpSpPr>
      <p:sp>
        <p:nvSpPr>
          <p:cNvPr id="52" name="Shape 52"/>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3" name="Shape 53"/>
          <p:cNvSpPr txBox="1">
            <a:spLocks noGrp="1"/>
          </p:cNvSpPr>
          <p:nvPr>
            <p:ph type="title"/>
          </p:nvPr>
        </p:nvSpPr>
        <p:spPr>
          <a:xfrm>
            <a:off x="311700" y="957125"/>
            <a:ext cx="8520600" cy="2128800"/>
          </a:xfrm>
          <a:prstGeom prst="rect">
            <a:avLst/>
          </a:prstGeom>
        </p:spPr>
        <p:txBody>
          <a:bodyPr lIns="91425" tIns="91425" rIns="91425" bIns="91425" anchor="ctr" anchorCtr="0"/>
          <a:lstStyle>
            <a:lvl1pPr lvl="0" algn="ctr">
              <a:spcBef>
                <a:spcPts val="0"/>
              </a:spcBef>
              <a:buClr>
                <a:schemeClr val="lt2"/>
              </a:buClr>
              <a:buSzPct val="100000"/>
              <a:defRPr sz="16000">
                <a:solidFill>
                  <a:schemeClr val="lt2"/>
                </a:solidFill>
              </a:defRPr>
            </a:lvl1pPr>
            <a:lvl2pPr lvl="1" algn="ctr">
              <a:spcBef>
                <a:spcPts val="0"/>
              </a:spcBef>
              <a:buClr>
                <a:schemeClr val="lt2"/>
              </a:buClr>
              <a:buSzPct val="100000"/>
              <a:defRPr sz="16000">
                <a:solidFill>
                  <a:schemeClr val="lt2"/>
                </a:solidFill>
              </a:defRPr>
            </a:lvl2pPr>
            <a:lvl3pPr lvl="2" algn="ctr">
              <a:spcBef>
                <a:spcPts val="0"/>
              </a:spcBef>
              <a:buClr>
                <a:schemeClr val="lt2"/>
              </a:buClr>
              <a:buSzPct val="100000"/>
              <a:defRPr sz="16000">
                <a:solidFill>
                  <a:schemeClr val="lt2"/>
                </a:solidFill>
              </a:defRPr>
            </a:lvl3pPr>
            <a:lvl4pPr lvl="3" algn="ctr">
              <a:spcBef>
                <a:spcPts val="0"/>
              </a:spcBef>
              <a:buClr>
                <a:schemeClr val="lt2"/>
              </a:buClr>
              <a:buSzPct val="100000"/>
              <a:defRPr sz="16000">
                <a:solidFill>
                  <a:schemeClr val="lt2"/>
                </a:solidFill>
              </a:defRPr>
            </a:lvl4pPr>
            <a:lvl5pPr lvl="4" algn="ctr">
              <a:spcBef>
                <a:spcPts val="0"/>
              </a:spcBef>
              <a:buClr>
                <a:schemeClr val="lt2"/>
              </a:buClr>
              <a:buSzPct val="100000"/>
              <a:defRPr sz="16000">
                <a:solidFill>
                  <a:schemeClr val="lt2"/>
                </a:solidFill>
              </a:defRPr>
            </a:lvl5pPr>
            <a:lvl6pPr lvl="5" algn="ctr">
              <a:spcBef>
                <a:spcPts val="0"/>
              </a:spcBef>
              <a:buClr>
                <a:schemeClr val="lt2"/>
              </a:buClr>
              <a:buSzPct val="100000"/>
              <a:defRPr sz="16000">
                <a:solidFill>
                  <a:schemeClr val="lt2"/>
                </a:solidFill>
              </a:defRPr>
            </a:lvl6pPr>
            <a:lvl7pPr lvl="6" algn="ctr">
              <a:spcBef>
                <a:spcPts val="0"/>
              </a:spcBef>
              <a:buClr>
                <a:schemeClr val="lt2"/>
              </a:buClr>
              <a:buSzPct val="100000"/>
              <a:defRPr sz="16000">
                <a:solidFill>
                  <a:schemeClr val="lt2"/>
                </a:solidFill>
              </a:defRPr>
            </a:lvl7pPr>
            <a:lvl8pPr lvl="7" algn="ctr">
              <a:spcBef>
                <a:spcPts val="0"/>
              </a:spcBef>
              <a:buClr>
                <a:schemeClr val="lt2"/>
              </a:buClr>
              <a:buSzPct val="100000"/>
              <a:defRPr sz="16000">
                <a:solidFill>
                  <a:schemeClr val="lt2"/>
                </a:solidFill>
              </a:defRPr>
            </a:lvl8pPr>
            <a:lvl9pPr lvl="8" algn="ctr">
              <a:spcBef>
                <a:spcPts val="0"/>
              </a:spcBef>
              <a:buClr>
                <a:schemeClr val="lt2"/>
              </a:buClr>
              <a:buSzPct val="100000"/>
              <a:defRPr sz="16000">
                <a:solidFill>
                  <a:schemeClr val="lt2"/>
                </a:solidFill>
              </a:defRPr>
            </a:lvl9pPr>
          </a:lstStyle>
          <a:p>
            <a:endParaRPr/>
          </a:p>
        </p:txBody>
      </p:sp>
      <p:sp>
        <p:nvSpPr>
          <p:cNvPr id="54" name="Shape 54"/>
          <p:cNvSpPr txBox="1">
            <a:spLocks noGrp="1"/>
          </p:cNvSpPr>
          <p:nvPr>
            <p:ph type="body" idx="1"/>
          </p:nvPr>
        </p:nvSpPr>
        <p:spPr>
          <a:xfrm>
            <a:off x="311700" y="3162000"/>
            <a:ext cx="8520600" cy="10716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5" name="Shape 55"/>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6"/>
        <p:cNvGrpSpPr/>
        <p:nvPr/>
      </p:nvGrpSpPr>
      <p:grpSpPr>
        <a:xfrm>
          <a:off x="0" y="0"/>
          <a:ext cx="0" cy="0"/>
          <a:chOff x="0" y="0"/>
          <a:chExt cx="0" cy="0"/>
        </a:xfrm>
      </p:grpSpPr>
      <p:sp>
        <p:nvSpPr>
          <p:cNvPr id="57" name="Shape 5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5"/>
        <p:cNvGrpSpPr/>
        <p:nvPr/>
      </p:nvGrpSpPr>
      <p:grpSpPr>
        <a:xfrm>
          <a:off x="0" y="0"/>
          <a:ext cx="0" cy="0"/>
          <a:chOff x="0" y="0"/>
          <a:chExt cx="0" cy="0"/>
        </a:xfrm>
      </p:grpSpPr>
      <p:sp>
        <p:nvSpPr>
          <p:cNvPr id="16" name="Shape 16"/>
          <p:cNvSpPr/>
          <p:nvPr/>
        </p:nvSpPr>
        <p:spPr>
          <a:xfrm flipH="1">
            <a:off x="7595937" y="4602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7" name="Shape 17"/>
          <p:cNvSpPr/>
          <p:nvPr/>
        </p:nvSpPr>
        <p:spPr>
          <a:xfrm rot="10800000" flipH="1">
            <a:off x="466425" y="3558325"/>
            <a:ext cx="1081625" cy="1124950"/>
          </a:xfrm>
          <a:custGeom>
            <a:avLst/>
            <a:gdLst/>
            <a:ahLst/>
            <a:cxnLst/>
            <a:rect l="0" t="0" r="0" b="0"/>
            <a:pathLst>
              <a:path w="43265" h="44998" extrusionOk="0">
                <a:moveTo>
                  <a:pt x="0" y="44998"/>
                </a:moveTo>
                <a:lnTo>
                  <a:pt x="0" y="0"/>
                </a:lnTo>
                <a:lnTo>
                  <a:pt x="43265" y="0"/>
                </a:lnTo>
              </a:path>
            </a:pathLst>
          </a:custGeom>
          <a:noFill/>
          <a:ln w="28575" cap="flat" cmpd="sng">
            <a:solidFill>
              <a:schemeClr val="lt2"/>
            </a:solidFill>
            <a:prstDash val="solid"/>
            <a:miter/>
            <a:headEnd type="none" w="med" len="med"/>
            <a:tailEnd type="none" w="med" len="med"/>
          </a:ln>
        </p:spPr>
      </p:sp>
      <p:sp>
        <p:nvSpPr>
          <p:cNvPr id="18" name="Shape 18"/>
          <p:cNvSpPr txBox="1">
            <a:spLocks noGrp="1"/>
          </p:cNvSpPr>
          <p:nvPr>
            <p:ph type="title"/>
          </p:nvPr>
        </p:nvSpPr>
        <p:spPr>
          <a:xfrm>
            <a:off x="773700" y="1806450"/>
            <a:ext cx="7596600" cy="1530600"/>
          </a:xfrm>
          <a:prstGeom prst="rect">
            <a:avLst/>
          </a:prstGeom>
        </p:spPr>
        <p:txBody>
          <a:bodyPr lIns="91425" tIns="91425" rIns="91425" bIns="91425" anchor="ctr"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9" name="Shape 1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20"/>
        <p:cNvGrpSpPr/>
        <p:nvPr/>
      </p:nvGrpSpPr>
      <p:grpSpPr>
        <a:xfrm>
          <a:off x="0" y="0"/>
          <a:ext cx="0" cy="0"/>
          <a:chOff x="0" y="0"/>
          <a:chExt cx="0" cy="0"/>
        </a:xfrm>
      </p:grpSpPr>
      <p:sp>
        <p:nvSpPr>
          <p:cNvPr id="21" name="Shape 21"/>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2" name="Shape 22"/>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3" name="Shape 23"/>
          <p:cNvSpPr txBox="1">
            <a:spLocks noGrp="1"/>
          </p:cNvSpPr>
          <p:nvPr>
            <p:ph type="body" idx="1"/>
          </p:nvPr>
        </p:nvSpPr>
        <p:spPr>
          <a:xfrm>
            <a:off x="311700" y="1225225"/>
            <a:ext cx="8520600" cy="33540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4" name="Shape 2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3117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8" name="Shape 28"/>
          <p:cNvSpPr txBox="1">
            <a:spLocks noGrp="1"/>
          </p:cNvSpPr>
          <p:nvPr>
            <p:ph type="body" idx="2"/>
          </p:nvPr>
        </p:nvSpPr>
        <p:spPr>
          <a:xfrm>
            <a:off x="4832400" y="1225225"/>
            <a:ext cx="3999900" cy="33540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9" name="Shape 29"/>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0"/>
        <p:cNvGrpSpPr/>
        <p:nvPr/>
      </p:nvGrpSpPr>
      <p:grpSpPr>
        <a:xfrm>
          <a:off x="0" y="0"/>
          <a:ext cx="0" cy="0"/>
          <a:chOff x="0" y="0"/>
          <a:chExt cx="0" cy="0"/>
        </a:xfrm>
      </p:grpSpPr>
      <p:sp>
        <p:nvSpPr>
          <p:cNvPr id="31" name="Shape 31"/>
          <p:cNvSpPr txBox="1">
            <a:spLocks noGrp="1"/>
          </p:cNvSpPr>
          <p:nvPr>
            <p:ph type="title"/>
          </p:nvPr>
        </p:nvSpPr>
        <p:spPr>
          <a:xfrm>
            <a:off x="311700" y="315925"/>
            <a:ext cx="8520600" cy="831300"/>
          </a:xfrm>
          <a:prstGeom prst="rect">
            <a:avLst/>
          </a:prstGeom>
        </p:spPr>
        <p:txBody>
          <a:bodyPr lIns="91425" tIns="91425" rIns="91425" bIns="91425" anchor="b"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2" name="Shape 3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3"/>
        <p:cNvGrpSpPr/>
        <p:nvPr/>
      </p:nvGrpSpPr>
      <p:grpSpPr>
        <a:xfrm>
          <a:off x="0" y="0"/>
          <a:ext cx="0" cy="0"/>
          <a:chOff x="0" y="0"/>
          <a:chExt cx="0" cy="0"/>
        </a:xfrm>
      </p:grpSpPr>
      <p:sp>
        <p:nvSpPr>
          <p:cNvPr id="34" name="Shape 34"/>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3000"/>
            </a:lvl1pPr>
            <a:lvl2pPr lvl="1">
              <a:spcBef>
                <a:spcPts val="0"/>
              </a:spcBef>
              <a:buSzPct val="100000"/>
              <a:defRPr sz="3000"/>
            </a:lvl2pPr>
            <a:lvl3pPr lvl="2">
              <a:spcBef>
                <a:spcPts val="0"/>
              </a:spcBef>
              <a:buSzPct val="100000"/>
              <a:defRPr sz="3000"/>
            </a:lvl3pPr>
            <a:lvl4pPr lvl="3">
              <a:spcBef>
                <a:spcPts val="0"/>
              </a:spcBef>
              <a:buSzPct val="100000"/>
              <a:defRPr sz="3000"/>
            </a:lvl4pPr>
            <a:lvl5pPr lvl="4">
              <a:spcBef>
                <a:spcPts val="0"/>
              </a:spcBef>
              <a:buSzPct val="100000"/>
              <a:defRPr sz="3000"/>
            </a:lvl5pPr>
            <a:lvl6pPr lvl="5">
              <a:spcBef>
                <a:spcPts val="0"/>
              </a:spcBef>
              <a:buSzPct val="100000"/>
              <a:defRPr sz="3000"/>
            </a:lvl6pPr>
            <a:lvl7pPr lvl="6">
              <a:spcBef>
                <a:spcPts val="0"/>
              </a:spcBef>
              <a:buSzPct val="100000"/>
              <a:defRPr sz="3000"/>
            </a:lvl7pPr>
            <a:lvl8pPr lvl="7">
              <a:spcBef>
                <a:spcPts val="0"/>
              </a:spcBef>
              <a:buSzPct val="100000"/>
              <a:defRPr sz="3000"/>
            </a:lvl8pPr>
            <a:lvl9pPr lvl="8">
              <a:spcBef>
                <a:spcPts val="0"/>
              </a:spcBef>
              <a:buSzPct val="100000"/>
              <a:defRPr sz="3000"/>
            </a:lvl9pPr>
          </a:lstStyle>
          <a:p>
            <a:endParaRPr/>
          </a:p>
        </p:txBody>
      </p:sp>
      <p:sp>
        <p:nvSpPr>
          <p:cNvPr id="35" name="Shape 35"/>
          <p:cNvSpPr txBox="1">
            <a:spLocks noGrp="1"/>
          </p:cNvSpPr>
          <p:nvPr>
            <p:ph type="body" idx="1"/>
          </p:nvPr>
        </p:nvSpPr>
        <p:spPr>
          <a:xfrm>
            <a:off x="311700" y="1399399"/>
            <a:ext cx="2808000" cy="27849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6" name="Shape 36"/>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7"/>
        <p:cNvGrpSpPr/>
        <p:nvPr/>
      </p:nvGrpSpPr>
      <p:grpSpPr>
        <a:xfrm>
          <a:off x="0" y="0"/>
          <a:ext cx="0" cy="0"/>
          <a:chOff x="0" y="0"/>
          <a:chExt cx="0" cy="0"/>
        </a:xfrm>
      </p:grpSpPr>
      <p:sp>
        <p:nvSpPr>
          <p:cNvPr id="38" name="Shape 38"/>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39" name="Shape 39"/>
          <p:cNvSpPr txBox="1">
            <a:spLocks noGrp="1"/>
          </p:cNvSpPr>
          <p:nvPr>
            <p:ph type="title"/>
          </p:nvPr>
        </p:nvSpPr>
        <p:spPr>
          <a:xfrm>
            <a:off x="490250" y="450150"/>
            <a:ext cx="58788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40" name="Shape 4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41"/>
        <p:cNvGrpSpPr/>
        <p:nvPr/>
      </p:nvGrpSpPr>
      <p:grpSpPr>
        <a:xfrm>
          <a:off x="0" y="0"/>
          <a:ext cx="0" cy="0"/>
          <a:chOff x="0" y="0"/>
          <a:chExt cx="0" cy="0"/>
        </a:xfrm>
      </p:grpSpPr>
      <p:sp>
        <p:nvSpPr>
          <p:cNvPr id="42" name="Shape 42"/>
          <p:cNvSpPr/>
          <p:nvPr/>
        </p:nvSpPr>
        <p:spPr>
          <a:xfrm>
            <a:off x="4572000" y="-25"/>
            <a:ext cx="4572000" cy="51435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cxnSp>
        <p:nvCxnSpPr>
          <p:cNvPr id="43" name="Shape 43"/>
          <p:cNvCxnSpPr/>
          <p:nvPr/>
        </p:nvCxnSpPr>
        <p:spPr>
          <a:xfrm>
            <a:off x="5029675" y="4495500"/>
            <a:ext cx="468300" cy="0"/>
          </a:xfrm>
          <a:prstGeom prst="straightConnector1">
            <a:avLst/>
          </a:prstGeom>
          <a:noFill/>
          <a:ln w="19050" cap="flat" cmpd="sng">
            <a:solidFill>
              <a:schemeClr val="lt1"/>
            </a:solidFill>
            <a:prstDash val="solid"/>
            <a:round/>
            <a:headEnd type="none" w="med" len="med"/>
            <a:tailEnd type="none" w="med" len="med"/>
          </a:ln>
        </p:spPr>
      </p:cxnSp>
      <p:sp>
        <p:nvSpPr>
          <p:cNvPr id="44" name="Shape 44"/>
          <p:cNvSpPr txBox="1">
            <a:spLocks noGrp="1"/>
          </p:cNvSpPr>
          <p:nvPr>
            <p:ph type="title"/>
          </p:nvPr>
        </p:nvSpPr>
        <p:spPr>
          <a:xfrm>
            <a:off x="265500" y="929275"/>
            <a:ext cx="4045200" cy="1786200"/>
          </a:xfrm>
          <a:prstGeom prst="rect">
            <a:avLst/>
          </a:prstGeom>
        </p:spPr>
        <p:txBody>
          <a:bodyPr lIns="91425" tIns="91425" rIns="91425" bIns="91425" anchor="b" anchorCtr="0"/>
          <a:lstStyle>
            <a:lvl1pPr lvl="0" algn="ctr">
              <a:spcBef>
                <a:spcPts val="0"/>
              </a:spcBef>
              <a:buClr>
                <a:schemeClr val="lt2"/>
              </a:buClr>
              <a:defRPr>
                <a:solidFill>
                  <a:schemeClr val="lt2"/>
                </a:solidFill>
              </a:defRPr>
            </a:lvl1pPr>
            <a:lvl2pPr lvl="1" algn="ctr">
              <a:spcBef>
                <a:spcPts val="0"/>
              </a:spcBef>
              <a:buClr>
                <a:schemeClr val="lt2"/>
              </a:buClr>
              <a:defRPr>
                <a:solidFill>
                  <a:schemeClr val="lt2"/>
                </a:solidFill>
              </a:defRPr>
            </a:lvl2pPr>
            <a:lvl3pPr lvl="2" algn="ctr">
              <a:spcBef>
                <a:spcPts val="0"/>
              </a:spcBef>
              <a:buClr>
                <a:schemeClr val="lt2"/>
              </a:buClr>
              <a:defRPr>
                <a:solidFill>
                  <a:schemeClr val="lt2"/>
                </a:solidFill>
              </a:defRPr>
            </a:lvl3pPr>
            <a:lvl4pPr lvl="3" algn="ctr">
              <a:spcBef>
                <a:spcPts val="0"/>
              </a:spcBef>
              <a:buClr>
                <a:schemeClr val="lt2"/>
              </a:buClr>
              <a:defRPr>
                <a:solidFill>
                  <a:schemeClr val="lt2"/>
                </a:solidFill>
              </a:defRPr>
            </a:lvl4pPr>
            <a:lvl5pPr lvl="4" algn="ctr">
              <a:spcBef>
                <a:spcPts val="0"/>
              </a:spcBef>
              <a:buClr>
                <a:schemeClr val="lt2"/>
              </a:buClr>
              <a:defRPr>
                <a:solidFill>
                  <a:schemeClr val="lt2"/>
                </a:solidFill>
              </a:defRPr>
            </a:lvl5pPr>
            <a:lvl6pPr lvl="5" algn="ctr">
              <a:spcBef>
                <a:spcPts val="0"/>
              </a:spcBef>
              <a:buClr>
                <a:schemeClr val="lt2"/>
              </a:buClr>
              <a:defRPr>
                <a:solidFill>
                  <a:schemeClr val="lt2"/>
                </a:solidFill>
              </a:defRPr>
            </a:lvl6pPr>
            <a:lvl7pPr lvl="6" algn="ctr">
              <a:spcBef>
                <a:spcPts val="0"/>
              </a:spcBef>
              <a:buClr>
                <a:schemeClr val="lt2"/>
              </a:buClr>
              <a:defRPr>
                <a:solidFill>
                  <a:schemeClr val="lt2"/>
                </a:solidFill>
              </a:defRPr>
            </a:lvl7pPr>
            <a:lvl8pPr lvl="7" algn="ctr">
              <a:spcBef>
                <a:spcPts val="0"/>
              </a:spcBef>
              <a:buClr>
                <a:schemeClr val="lt2"/>
              </a:buClr>
              <a:defRPr>
                <a:solidFill>
                  <a:schemeClr val="lt2"/>
                </a:solidFill>
              </a:defRPr>
            </a:lvl8pPr>
            <a:lvl9pPr lvl="8" algn="ctr">
              <a:spcBef>
                <a:spcPts val="0"/>
              </a:spcBef>
              <a:buClr>
                <a:schemeClr val="lt2"/>
              </a:buClr>
              <a:defRPr>
                <a:solidFill>
                  <a:schemeClr val="lt2"/>
                </a:solidFill>
              </a:defRPr>
            </a:lvl9pPr>
          </a:lstStyle>
          <a:p>
            <a:endParaRPr/>
          </a:p>
        </p:txBody>
      </p:sp>
      <p:sp>
        <p:nvSpPr>
          <p:cNvPr id="45" name="Shape 45"/>
          <p:cNvSpPr txBox="1">
            <a:spLocks noGrp="1"/>
          </p:cNvSpPr>
          <p:nvPr>
            <p:ph type="subTitle" idx="1"/>
          </p:nvPr>
        </p:nvSpPr>
        <p:spPr>
          <a:xfrm>
            <a:off x="265500" y="2769000"/>
            <a:ext cx="4045200" cy="1574100"/>
          </a:xfrm>
          <a:prstGeom prst="rect">
            <a:avLst/>
          </a:prstGeom>
        </p:spPr>
        <p:txBody>
          <a:bodyPr lIns="91425" tIns="91425" rIns="91425" bIns="91425" anchor="t" anchorCtr="0"/>
          <a:lstStyle>
            <a:lvl1pPr lvl="0" algn="ctr">
              <a:lnSpc>
                <a:spcPct val="100000"/>
              </a:lnSpc>
              <a:spcBef>
                <a:spcPts val="0"/>
              </a:spcBef>
              <a:spcAft>
                <a:spcPts val="0"/>
              </a:spcAft>
              <a:buSzPct val="100000"/>
              <a:buFont typeface="Economica"/>
              <a:buNone/>
              <a:defRPr sz="2400">
                <a:latin typeface="Economica"/>
                <a:ea typeface="Economica"/>
                <a:cs typeface="Economica"/>
                <a:sym typeface="Economica"/>
              </a:defRPr>
            </a:lvl1pPr>
            <a:lvl2pPr lvl="1" algn="ctr">
              <a:lnSpc>
                <a:spcPct val="100000"/>
              </a:lnSpc>
              <a:spcBef>
                <a:spcPts val="0"/>
              </a:spcBef>
              <a:spcAft>
                <a:spcPts val="0"/>
              </a:spcAft>
              <a:buSzPct val="100000"/>
              <a:buFont typeface="Economica"/>
              <a:buNone/>
              <a:defRPr sz="2400">
                <a:latin typeface="Economica"/>
                <a:ea typeface="Economica"/>
                <a:cs typeface="Economica"/>
                <a:sym typeface="Economica"/>
              </a:defRPr>
            </a:lvl2pPr>
            <a:lvl3pPr lvl="2" algn="ctr">
              <a:lnSpc>
                <a:spcPct val="100000"/>
              </a:lnSpc>
              <a:spcBef>
                <a:spcPts val="0"/>
              </a:spcBef>
              <a:spcAft>
                <a:spcPts val="0"/>
              </a:spcAft>
              <a:buSzPct val="100000"/>
              <a:buFont typeface="Economica"/>
              <a:buNone/>
              <a:defRPr sz="2400">
                <a:latin typeface="Economica"/>
                <a:ea typeface="Economica"/>
                <a:cs typeface="Economica"/>
                <a:sym typeface="Economica"/>
              </a:defRPr>
            </a:lvl3pPr>
            <a:lvl4pPr lvl="3" algn="ctr">
              <a:lnSpc>
                <a:spcPct val="100000"/>
              </a:lnSpc>
              <a:spcBef>
                <a:spcPts val="0"/>
              </a:spcBef>
              <a:spcAft>
                <a:spcPts val="0"/>
              </a:spcAft>
              <a:buSzPct val="100000"/>
              <a:buFont typeface="Economica"/>
              <a:buNone/>
              <a:defRPr sz="2400">
                <a:latin typeface="Economica"/>
                <a:ea typeface="Economica"/>
                <a:cs typeface="Economica"/>
                <a:sym typeface="Economica"/>
              </a:defRPr>
            </a:lvl4pPr>
            <a:lvl5pPr lvl="4" algn="ctr">
              <a:lnSpc>
                <a:spcPct val="100000"/>
              </a:lnSpc>
              <a:spcBef>
                <a:spcPts val="0"/>
              </a:spcBef>
              <a:spcAft>
                <a:spcPts val="0"/>
              </a:spcAft>
              <a:buSzPct val="100000"/>
              <a:buFont typeface="Economica"/>
              <a:buNone/>
              <a:defRPr sz="2400">
                <a:latin typeface="Economica"/>
                <a:ea typeface="Economica"/>
                <a:cs typeface="Economica"/>
                <a:sym typeface="Economica"/>
              </a:defRPr>
            </a:lvl5pPr>
            <a:lvl6pPr lvl="5" algn="ctr">
              <a:lnSpc>
                <a:spcPct val="100000"/>
              </a:lnSpc>
              <a:spcBef>
                <a:spcPts val="0"/>
              </a:spcBef>
              <a:spcAft>
                <a:spcPts val="0"/>
              </a:spcAft>
              <a:buSzPct val="100000"/>
              <a:buFont typeface="Economica"/>
              <a:buNone/>
              <a:defRPr sz="2400">
                <a:latin typeface="Economica"/>
                <a:ea typeface="Economica"/>
                <a:cs typeface="Economica"/>
                <a:sym typeface="Economica"/>
              </a:defRPr>
            </a:lvl6pPr>
            <a:lvl7pPr lvl="6" algn="ctr">
              <a:lnSpc>
                <a:spcPct val="100000"/>
              </a:lnSpc>
              <a:spcBef>
                <a:spcPts val="0"/>
              </a:spcBef>
              <a:spcAft>
                <a:spcPts val="0"/>
              </a:spcAft>
              <a:buSzPct val="100000"/>
              <a:buFont typeface="Economica"/>
              <a:buNone/>
              <a:defRPr sz="2400">
                <a:latin typeface="Economica"/>
                <a:ea typeface="Economica"/>
                <a:cs typeface="Economica"/>
                <a:sym typeface="Economica"/>
              </a:defRPr>
            </a:lvl7pPr>
            <a:lvl8pPr lvl="7" algn="ctr">
              <a:lnSpc>
                <a:spcPct val="100000"/>
              </a:lnSpc>
              <a:spcBef>
                <a:spcPts val="0"/>
              </a:spcBef>
              <a:spcAft>
                <a:spcPts val="0"/>
              </a:spcAft>
              <a:buSzPct val="100000"/>
              <a:buFont typeface="Economica"/>
              <a:buNone/>
              <a:defRPr sz="2400">
                <a:latin typeface="Economica"/>
                <a:ea typeface="Economica"/>
                <a:cs typeface="Economica"/>
                <a:sym typeface="Economica"/>
              </a:defRPr>
            </a:lvl8pPr>
            <a:lvl9pPr lvl="8" algn="ctr">
              <a:lnSpc>
                <a:spcPct val="100000"/>
              </a:lnSpc>
              <a:spcBef>
                <a:spcPts val="0"/>
              </a:spcBef>
              <a:spcAft>
                <a:spcPts val="0"/>
              </a:spcAft>
              <a:buSzPct val="100000"/>
              <a:buFont typeface="Economica"/>
              <a:buNone/>
              <a:defRPr sz="2400">
                <a:latin typeface="Economica"/>
                <a:ea typeface="Economica"/>
                <a:cs typeface="Economica"/>
                <a:sym typeface="Economica"/>
              </a:defRPr>
            </a:lvl9pPr>
          </a:lstStyle>
          <a:p>
            <a:endParaRPr/>
          </a:p>
        </p:txBody>
      </p:sp>
      <p:sp>
        <p:nvSpPr>
          <p:cNvPr id="46" name="Shape 46"/>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8"/>
        <p:cNvGrpSpPr/>
        <p:nvPr/>
      </p:nvGrpSpPr>
      <p:grpSpPr>
        <a:xfrm>
          <a:off x="0" y="0"/>
          <a:ext cx="0" cy="0"/>
          <a:chOff x="0" y="0"/>
          <a:chExt cx="0" cy="0"/>
        </a:xfrm>
      </p:grpSpPr>
      <p:sp>
        <p:nvSpPr>
          <p:cNvPr id="49" name="Shape 49"/>
          <p:cNvSpPr txBox="1">
            <a:spLocks noGrp="1"/>
          </p:cNvSpPr>
          <p:nvPr>
            <p:ph type="body" idx="1"/>
          </p:nvPr>
        </p:nvSpPr>
        <p:spPr>
          <a:xfrm>
            <a:off x="319500" y="42189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Font typeface="Economica"/>
              <a:buNone/>
              <a:defRPr sz="2400">
                <a:latin typeface="Economica"/>
                <a:ea typeface="Economica"/>
                <a:cs typeface="Economica"/>
                <a:sym typeface="Economica"/>
              </a:defRPr>
            </a:lvl1pPr>
          </a:lstStyle>
          <a:p>
            <a:endParaRPr/>
          </a:p>
        </p:txBody>
      </p:sp>
      <p:sp>
        <p:nvSpPr>
          <p:cNvPr id="50" name="Shape 5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315925"/>
            <a:ext cx="8520600" cy="831300"/>
          </a:xfrm>
          <a:prstGeom prst="rect">
            <a:avLst/>
          </a:prstGeom>
          <a:noFill/>
          <a:ln>
            <a:noFill/>
          </a:ln>
        </p:spPr>
        <p:txBody>
          <a:bodyPr lIns="91425" tIns="91425" rIns="91425" bIns="91425" anchor="b" anchorCtr="0"/>
          <a:lstStyle>
            <a:lvl1pPr lvl="0">
              <a:spcBef>
                <a:spcPts val="0"/>
              </a:spcBef>
              <a:buClr>
                <a:schemeClr val="dk1"/>
              </a:buClr>
              <a:buSzPct val="100000"/>
              <a:buFont typeface="Economica"/>
              <a:buNone/>
              <a:defRPr sz="4200">
                <a:solidFill>
                  <a:schemeClr val="dk1"/>
                </a:solidFill>
                <a:latin typeface="Economica"/>
                <a:ea typeface="Economica"/>
                <a:cs typeface="Economica"/>
                <a:sym typeface="Economica"/>
              </a:defRPr>
            </a:lvl1pPr>
            <a:lvl2pPr lvl="1">
              <a:spcBef>
                <a:spcPts val="0"/>
              </a:spcBef>
              <a:buClr>
                <a:schemeClr val="dk1"/>
              </a:buClr>
              <a:buSzPct val="100000"/>
              <a:buFont typeface="Economica"/>
              <a:buNone/>
              <a:defRPr sz="4200">
                <a:solidFill>
                  <a:schemeClr val="dk1"/>
                </a:solidFill>
                <a:latin typeface="Economica"/>
                <a:ea typeface="Economica"/>
                <a:cs typeface="Economica"/>
                <a:sym typeface="Economica"/>
              </a:defRPr>
            </a:lvl2pPr>
            <a:lvl3pPr lvl="2">
              <a:spcBef>
                <a:spcPts val="0"/>
              </a:spcBef>
              <a:buClr>
                <a:schemeClr val="dk1"/>
              </a:buClr>
              <a:buSzPct val="100000"/>
              <a:buFont typeface="Economica"/>
              <a:buNone/>
              <a:defRPr sz="4200">
                <a:solidFill>
                  <a:schemeClr val="dk1"/>
                </a:solidFill>
                <a:latin typeface="Economica"/>
                <a:ea typeface="Economica"/>
                <a:cs typeface="Economica"/>
                <a:sym typeface="Economica"/>
              </a:defRPr>
            </a:lvl3pPr>
            <a:lvl4pPr lvl="3">
              <a:spcBef>
                <a:spcPts val="0"/>
              </a:spcBef>
              <a:buClr>
                <a:schemeClr val="dk1"/>
              </a:buClr>
              <a:buSzPct val="100000"/>
              <a:buFont typeface="Economica"/>
              <a:buNone/>
              <a:defRPr sz="4200">
                <a:solidFill>
                  <a:schemeClr val="dk1"/>
                </a:solidFill>
                <a:latin typeface="Economica"/>
                <a:ea typeface="Economica"/>
                <a:cs typeface="Economica"/>
                <a:sym typeface="Economica"/>
              </a:defRPr>
            </a:lvl4pPr>
            <a:lvl5pPr lvl="4">
              <a:spcBef>
                <a:spcPts val="0"/>
              </a:spcBef>
              <a:buClr>
                <a:schemeClr val="dk1"/>
              </a:buClr>
              <a:buSzPct val="100000"/>
              <a:buFont typeface="Economica"/>
              <a:buNone/>
              <a:defRPr sz="4200">
                <a:solidFill>
                  <a:schemeClr val="dk1"/>
                </a:solidFill>
                <a:latin typeface="Economica"/>
                <a:ea typeface="Economica"/>
                <a:cs typeface="Economica"/>
                <a:sym typeface="Economica"/>
              </a:defRPr>
            </a:lvl5pPr>
            <a:lvl6pPr lvl="5">
              <a:spcBef>
                <a:spcPts val="0"/>
              </a:spcBef>
              <a:buClr>
                <a:schemeClr val="dk1"/>
              </a:buClr>
              <a:buSzPct val="100000"/>
              <a:buFont typeface="Economica"/>
              <a:buNone/>
              <a:defRPr sz="4200">
                <a:solidFill>
                  <a:schemeClr val="dk1"/>
                </a:solidFill>
                <a:latin typeface="Economica"/>
                <a:ea typeface="Economica"/>
                <a:cs typeface="Economica"/>
                <a:sym typeface="Economica"/>
              </a:defRPr>
            </a:lvl6pPr>
            <a:lvl7pPr lvl="6">
              <a:spcBef>
                <a:spcPts val="0"/>
              </a:spcBef>
              <a:buClr>
                <a:schemeClr val="dk1"/>
              </a:buClr>
              <a:buSzPct val="100000"/>
              <a:buFont typeface="Economica"/>
              <a:buNone/>
              <a:defRPr sz="4200">
                <a:solidFill>
                  <a:schemeClr val="dk1"/>
                </a:solidFill>
                <a:latin typeface="Economica"/>
                <a:ea typeface="Economica"/>
                <a:cs typeface="Economica"/>
                <a:sym typeface="Economica"/>
              </a:defRPr>
            </a:lvl7pPr>
            <a:lvl8pPr lvl="7">
              <a:spcBef>
                <a:spcPts val="0"/>
              </a:spcBef>
              <a:buClr>
                <a:schemeClr val="dk1"/>
              </a:buClr>
              <a:buSzPct val="100000"/>
              <a:buFont typeface="Economica"/>
              <a:buNone/>
              <a:defRPr sz="4200">
                <a:solidFill>
                  <a:schemeClr val="dk1"/>
                </a:solidFill>
                <a:latin typeface="Economica"/>
                <a:ea typeface="Economica"/>
                <a:cs typeface="Economica"/>
                <a:sym typeface="Economica"/>
              </a:defRPr>
            </a:lvl8pPr>
            <a:lvl9pPr lvl="8">
              <a:spcBef>
                <a:spcPts val="0"/>
              </a:spcBef>
              <a:buClr>
                <a:schemeClr val="dk1"/>
              </a:buClr>
              <a:buSzPct val="100000"/>
              <a:buFont typeface="Economica"/>
              <a:buNone/>
              <a:defRPr sz="4200">
                <a:solidFill>
                  <a:schemeClr val="dk1"/>
                </a:solidFill>
                <a:latin typeface="Economica"/>
                <a:ea typeface="Economica"/>
                <a:cs typeface="Economica"/>
                <a:sym typeface="Economica"/>
              </a:defRPr>
            </a:lvl9pPr>
          </a:lstStyle>
          <a:p>
            <a:endParaRPr/>
          </a:p>
        </p:txBody>
      </p:sp>
      <p:sp>
        <p:nvSpPr>
          <p:cNvPr id="7" name="Shape 7"/>
          <p:cNvSpPr txBox="1">
            <a:spLocks noGrp="1"/>
          </p:cNvSpPr>
          <p:nvPr>
            <p:ph type="body" idx="1"/>
          </p:nvPr>
        </p:nvSpPr>
        <p:spPr>
          <a:xfrm>
            <a:off x="311700" y="1225225"/>
            <a:ext cx="8520600" cy="33540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dk1"/>
              </a:buClr>
              <a:buSzPct val="100000"/>
              <a:buFont typeface="Open Sans"/>
              <a:defRPr sz="1800">
                <a:solidFill>
                  <a:schemeClr val="dk1"/>
                </a:solidFill>
                <a:latin typeface="Open Sans"/>
                <a:ea typeface="Open Sans"/>
                <a:cs typeface="Open Sans"/>
                <a:sym typeface="Open Sans"/>
              </a:defRPr>
            </a:lvl1pPr>
            <a:lvl2pPr lvl="1">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2pPr>
            <a:lvl3pPr lvl="2">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3pPr>
            <a:lvl4pPr lvl="3">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4pPr>
            <a:lvl5pPr lvl="4">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5pPr>
            <a:lvl6pPr lvl="5">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6pPr>
            <a:lvl7pPr lvl="6">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7pPr>
            <a:lvl8pPr lvl="7">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8pPr>
            <a:lvl9pPr lvl="8">
              <a:lnSpc>
                <a:spcPct val="115000"/>
              </a:lnSpc>
              <a:spcBef>
                <a:spcPts val="0"/>
              </a:spcBef>
              <a:spcAft>
                <a:spcPts val="1600"/>
              </a:spcAft>
              <a:buClr>
                <a:schemeClr val="dk1"/>
              </a:buClr>
              <a:buFont typeface="Open Sans"/>
              <a:defRPr>
                <a:solidFill>
                  <a:schemeClr val="dk1"/>
                </a:solidFill>
                <a:latin typeface="Open Sans"/>
                <a:ea typeface="Open Sans"/>
                <a:cs typeface="Open Sans"/>
                <a:sym typeface="Open Sans"/>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Economica"/>
                <a:ea typeface="Economica"/>
                <a:cs typeface="Economica"/>
                <a:sym typeface="Economica"/>
              </a:rPr>
              <a:t>‹#›</a:t>
            </a:fld>
            <a:endParaRPr lang="en" sz="1000">
              <a:solidFill>
                <a:schemeClr val="dk1"/>
              </a:solidFill>
              <a:latin typeface="Economica"/>
              <a:ea typeface="Economica"/>
              <a:cs typeface="Economica"/>
              <a:sym typeface="Economic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1"/>
        <p:cNvGrpSpPr/>
        <p:nvPr/>
      </p:nvGrpSpPr>
      <p:grpSpPr>
        <a:xfrm>
          <a:off x="0" y="0"/>
          <a:ext cx="0" cy="0"/>
          <a:chOff x="0" y="0"/>
          <a:chExt cx="0" cy="0"/>
        </a:xfrm>
      </p:grpSpPr>
      <p:sp>
        <p:nvSpPr>
          <p:cNvPr id="62" name="Shape 62"/>
          <p:cNvSpPr txBox="1">
            <a:spLocks noGrp="1"/>
          </p:cNvSpPr>
          <p:nvPr>
            <p:ph type="ctrTitle"/>
          </p:nvPr>
        </p:nvSpPr>
        <p:spPr>
          <a:xfrm>
            <a:off x="3044700" y="1977655"/>
            <a:ext cx="3054600" cy="1537200"/>
          </a:xfrm>
          <a:prstGeom prst="rect">
            <a:avLst/>
          </a:prstGeom>
        </p:spPr>
        <p:txBody>
          <a:bodyPr lIns="91425" tIns="91425" rIns="91425" bIns="91425" anchor="b" anchorCtr="0">
            <a:noAutofit/>
          </a:bodyPr>
          <a:lstStyle/>
          <a:p>
            <a:pPr lvl="0">
              <a:spcBef>
                <a:spcPts val="0"/>
              </a:spcBef>
              <a:buNone/>
            </a:pPr>
            <a:r>
              <a:rPr lang="en"/>
              <a:t>Charting HPI for the Medical Record</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2"/>
        <p:cNvGrpSpPr/>
        <p:nvPr/>
      </p:nvGrpSpPr>
      <p:grpSpPr>
        <a:xfrm>
          <a:off x="0" y="0"/>
          <a:ext cx="0" cy="0"/>
          <a:chOff x="0" y="0"/>
          <a:chExt cx="0" cy="0"/>
        </a:xfrm>
      </p:grpSpPr>
      <p:sp>
        <p:nvSpPr>
          <p:cNvPr id="113" name="Shape 113"/>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Use the patient’s exact words rather than your own interpretation of them.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7"/>
        <p:cNvGrpSpPr/>
        <p:nvPr/>
      </p:nvGrpSpPr>
      <p:grpSpPr>
        <a:xfrm>
          <a:off x="0" y="0"/>
          <a:ext cx="0" cy="0"/>
          <a:chOff x="0" y="0"/>
          <a:chExt cx="0" cy="0"/>
        </a:xfrm>
      </p:grpSpPr>
      <p:sp>
        <p:nvSpPr>
          <p:cNvPr id="118" name="Shape 118"/>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EXAMPLE</a:t>
            </a:r>
          </a:p>
        </p:txBody>
      </p:sp>
      <p:sp>
        <p:nvSpPr>
          <p:cNvPr id="119" name="Shape 119"/>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Clr>
                <a:schemeClr val="dk1"/>
              </a:buClr>
              <a:buSzPct val="61111"/>
              <a:buFont typeface="Arial"/>
              <a:buNone/>
            </a:pPr>
            <a:r>
              <a:rPr lang="en" dirty="0"/>
              <a:t>If a patient says, </a:t>
            </a:r>
          </a:p>
          <a:p>
            <a:pPr lvl="0">
              <a:spcBef>
                <a:spcPts val="0"/>
              </a:spcBef>
              <a:buClr>
                <a:schemeClr val="dk1"/>
              </a:buClr>
              <a:buSzPct val="61111"/>
              <a:buFont typeface="Arial"/>
              <a:buNone/>
            </a:pPr>
            <a:r>
              <a:rPr lang="en" dirty="0"/>
              <a:t>"My right knee feels like it's thick and full of fluid", then that is what should be written down.</a:t>
            </a:r>
          </a:p>
          <a:p>
            <a:pPr lvl="0">
              <a:spcBef>
                <a:spcPts val="0"/>
              </a:spcBef>
              <a:buClr>
                <a:schemeClr val="dk1"/>
              </a:buClr>
              <a:buSzPct val="61111"/>
              <a:buFont typeface="Arial"/>
              <a:buNone/>
            </a:pPr>
            <a:r>
              <a:rPr lang="en" dirty="0"/>
              <a:t>A patient's words should not be rephrased, no matter how odd the words sound.  </a:t>
            </a:r>
          </a:p>
          <a:p>
            <a:pPr marL="514350" lvl="0" indent="-285750">
              <a:spcBef>
                <a:spcPts val="0"/>
              </a:spcBef>
              <a:buFont typeface="Arial" panose="020B0604020202020204" pitchFamily="34" charset="0"/>
              <a:buChar char="•"/>
            </a:pPr>
            <a:r>
              <a:rPr lang="en" dirty="0"/>
              <a:t>Make sure to put whatever the patient says in quotation marks.</a:t>
            </a:r>
          </a:p>
          <a:p>
            <a:pPr lvl="0">
              <a:spcBef>
                <a:spcPts val="0"/>
              </a:spcBef>
              <a:buNone/>
            </a:pPr>
            <a:r>
              <a:rPr lang="en" dirty="0"/>
              <a:t>In SOAP charting, this is the SUBJECTIVE</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Shape 124"/>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HISTORY OF PRESENT ILLNESS</a:t>
            </a:r>
          </a:p>
          <a:p>
            <a:pPr lvl="0" rtl="0">
              <a:spcBef>
                <a:spcPts val="0"/>
              </a:spcBef>
              <a:buNone/>
            </a:pPr>
            <a:r>
              <a:rPr lang="en"/>
              <a:t>(HPI)</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Shape 129"/>
          <p:cNvSpPr txBox="1">
            <a:spLocks noGrp="1"/>
          </p:cNvSpPr>
          <p:nvPr>
            <p:ph type="title"/>
          </p:nvPr>
        </p:nvSpPr>
        <p:spPr>
          <a:xfrm>
            <a:off x="311700" y="468325"/>
            <a:ext cx="8520600" cy="831300"/>
          </a:xfrm>
          <a:prstGeom prst="rect">
            <a:avLst/>
          </a:prstGeom>
        </p:spPr>
        <p:txBody>
          <a:bodyPr lIns="91425" tIns="91425" rIns="91425" bIns="91425" anchor="b" anchorCtr="0">
            <a:noAutofit/>
          </a:bodyPr>
          <a:lstStyle/>
          <a:p>
            <a:pPr lvl="0" algn="ctr">
              <a:spcBef>
                <a:spcPts val="0"/>
              </a:spcBef>
              <a:buNone/>
            </a:pPr>
            <a:r>
              <a:rPr lang="en"/>
              <a:t>HPI:</a:t>
            </a:r>
          </a:p>
        </p:txBody>
      </p:sp>
      <p:sp>
        <p:nvSpPr>
          <p:cNvPr id="130" name="Shape 130"/>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lgn="ctr" rtl="0">
              <a:spcBef>
                <a:spcPts val="0"/>
              </a:spcBef>
              <a:buNone/>
            </a:pPr>
            <a:endParaRPr/>
          </a:p>
          <a:p>
            <a:pPr lvl="0" algn="ctr" rtl="0">
              <a:spcBef>
                <a:spcPts val="0"/>
              </a:spcBef>
              <a:buNone/>
            </a:pPr>
            <a:r>
              <a:rPr lang="en"/>
              <a:t>The History of Present Illness (HPI) is used to describe the status of the symptoms or clinical problems from time of onset or since the previous encounter with the physician.  </a:t>
            </a:r>
          </a:p>
          <a:p>
            <a:pPr lvl="0" algn="ctr" rtl="0">
              <a:spcBef>
                <a:spcPts val="0"/>
              </a:spcBef>
              <a:buNone/>
            </a:pPr>
            <a:endParaRPr/>
          </a:p>
          <a:p>
            <a:pPr lvl="0" algn="ctr" rtl="0">
              <a:spcBef>
                <a:spcPts val="0"/>
              </a:spcBef>
              <a:buNone/>
            </a:pPr>
            <a:r>
              <a:rPr lang="en"/>
              <a:t>Some form of HPI is required for every medical encounter. </a:t>
            </a:r>
          </a:p>
          <a:p>
            <a:pPr lvl="0" algn="ctr" rtl="0">
              <a:spcBef>
                <a:spcPts val="0"/>
              </a:spcBef>
              <a:buNone/>
            </a:pPr>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Shape 135"/>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HISTORY OF PRESENT ILLNESS (HPI)</a:t>
            </a:r>
          </a:p>
        </p:txBody>
      </p:sp>
      <p:sp>
        <p:nvSpPr>
          <p:cNvPr id="136" name="Shape 136"/>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Seeks to provide SUBJECTIVE information concerning the chief complaint(s) that are the focus of the visit.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40"/>
        <p:cNvGrpSpPr/>
        <p:nvPr/>
      </p:nvGrpSpPr>
      <p:grpSpPr>
        <a:xfrm>
          <a:off x="0" y="0"/>
          <a:ext cx="0" cy="0"/>
          <a:chOff x="0" y="0"/>
          <a:chExt cx="0" cy="0"/>
        </a:xfrm>
      </p:grpSpPr>
      <p:sp>
        <p:nvSpPr>
          <p:cNvPr id="141" name="Shape 141"/>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MEASURED IN 8 GENERAL CATEGORIES</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5"/>
        <p:cNvGrpSpPr/>
        <p:nvPr/>
      </p:nvGrpSpPr>
      <p:grpSpPr>
        <a:xfrm>
          <a:off x="0" y="0"/>
          <a:ext cx="0" cy="0"/>
          <a:chOff x="0" y="0"/>
          <a:chExt cx="0" cy="0"/>
        </a:xfrm>
      </p:grpSpPr>
      <p:sp>
        <p:nvSpPr>
          <p:cNvPr id="146" name="Shape 146"/>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THE 8 HPI CATEGORIES: </a:t>
            </a:r>
          </a:p>
          <a:p>
            <a:pPr lvl="0">
              <a:spcBef>
                <a:spcPts val="0"/>
              </a:spcBef>
              <a:buNone/>
            </a:pPr>
            <a:r>
              <a:rPr lang="en" sz="1400"/>
              <a:t>(memorize them)</a:t>
            </a:r>
          </a:p>
        </p:txBody>
      </p:sp>
      <p:sp>
        <p:nvSpPr>
          <p:cNvPr id="147" name="Shape 147"/>
          <p:cNvSpPr txBox="1">
            <a:spLocks noGrp="1"/>
          </p:cNvSpPr>
          <p:nvPr>
            <p:ph type="body" idx="1"/>
          </p:nvPr>
        </p:nvSpPr>
        <p:spPr>
          <a:xfrm>
            <a:off x="311700" y="1225225"/>
            <a:ext cx="3999900" cy="3354000"/>
          </a:xfrm>
          <a:prstGeom prst="rect">
            <a:avLst/>
          </a:prstGeom>
        </p:spPr>
        <p:txBody>
          <a:bodyPr lIns="91425" tIns="91425" rIns="91425" bIns="91425" anchor="t" anchorCtr="0">
            <a:noAutofit/>
          </a:bodyPr>
          <a:lstStyle/>
          <a:p>
            <a:pPr lvl="0" rtl="0">
              <a:lnSpc>
                <a:spcPct val="100000"/>
              </a:lnSpc>
              <a:spcBef>
                <a:spcPts val="0"/>
              </a:spcBef>
              <a:buNone/>
            </a:pPr>
            <a:r>
              <a:rPr lang="en" b="1" dirty="0" smtClean="0"/>
              <a:t>1. Location</a:t>
            </a:r>
          </a:p>
          <a:p>
            <a:pPr lvl="0" rtl="0">
              <a:lnSpc>
                <a:spcPct val="100000"/>
              </a:lnSpc>
              <a:spcBef>
                <a:spcPts val="0"/>
              </a:spcBef>
              <a:buNone/>
            </a:pPr>
            <a:r>
              <a:rPr lang="en" dirty="0" smtClean="0"/>
              <a:t>Where </a:t>
            </a:r>
            <a:r>
              <a:rPr lang="en" dirty="0"/>
              <a:t>is the problem?</a:t>
            </a:r>
          </a:p>
          <a:p>
            <a:pPr lvl="0" rtl="0">
              <a:lnSpc>
                <a:spcPct val="100000"/>
              </a:lnSpc>
              <a:spcBef>
                <a:spcPts val="0"/>
              </a:spcBef>
              <a:buNone/>
            </a:pPr>
            <a:r>
              <a:rPr lang="en" b="1" dirty="0"/>
              <a:t>2. </a:t>
            </a:r>
            <a:r>
              <a:rPr lang="en" b="1" dirty="0" smtClean="0"/>
              <a:t>Duration</a:t>
            </a:r>
          </a:p>
          <a:p>
            <a:pPr lvl="0" rtl="0">
              <a:lnSpc>
                <a:spcPct val="100000"/>
              </a:lnSpc>
              <a:spcBef>
                <a:spcPts val="0"/>
              </a:spcBef>
              <a:buNone/>
            </a:pPr>
            <a:r>
              <a:rPr lang="en" dirty="0" smtClean="0"/>
              <a:t>How </a:t>
            </a:r>
            <a:r>
              <a:rPr lang="en" dirty="0"/>
              <a:t>long?</a:t>
            </a:r>
          </a:p>
          <a:p>
            <a:pPr lvl="0" rtl="0">
              <a:lnSpc>
                <a:spcPct val="100000"/>
              </a:lnSpc>
              <a:spcBef>
                <a:spcPts val="0"/>
              </a:spcBef>
              <a:buNone/>
            </a:pPr>
            <a:r>
              <a:rPr lang="en" b="1" dirty="0"/>
              <a:t>3. </a:t>
            </a:r>
            <a:r>
              <a:rPr lang="en" b="1" dirty="0" smtClean="0"/>
              <a:t>Severity</a:t>
            </a:r>
          </a:p>
          <a:p>
            <a:pPr lvl="0" rtl="0">
              <a:lnSpc>
                <a:spcPct val="100000"/>
              </a:lnSpc>
              <a:spcBef>
                <a:spcPts val="0"/>
              </a:spcBef>
              <a:buNone/>
            </a:pPr>
            <a:r>
              <a:rPr lang="en" dirty="0" smtClean="0"/>
              <a:t>How </a:t>
            </a:r>
            <a:r>
              <a:rPr lang="en" dirty="0"/>
              <a:t>bad? </a:t>
            </a:r>
          </a:p>
          <a:p>
            <a:pPr lvl="0" rtl="0">
              <a:lnSpc>
                <a:spcPct val="100000"/>
              </a:lnSpc>
              <a:spcBef>
                <a:spcPts val="0"/>
              </a:spcBef>
              <a:buNone/>
            </a:pPr>
            <a:r>
              <a:rPr lang="en" b="1" dirty="0"/>
              <a:t>4. </a:t>
            </a:r>
            <a:r>
              <a:rPr lang="en" b="1" dirty="0" smtClean="0"/>
              <a:t>Context?</a:t>
            </a:r>
          </a:p>
          <a:p>
            <a:pPr lvl="0" rtl="0">
              <a:lnSpc>
                <a:spcPct val="100000"/>
              </a:lnSpc>
              <a:spcBef>
                <a:spcPts val="0"/>
              </a:spcBef>
              <a:buNone/>
            </a:pPr>
            <a:r>
              <a:rPr lang="en" dirty="0" smtClean="0"/>
              <a:t>What </a:t>
            </a:r>
            <a:r>
              <a:rPr lang="en" dirty="0"/>
              <a:t>makes it occur?</a:t>
            </a:r>
          </a:p>
        </p:txBody>
      </p:sp>
      <p:sp>
        <p:nvSpPr>
          <p:cNvPr id="148" name="Shape 148"/>
          <p:cNvSpPr txBox="1">
            <a:spLocks noGrp="1"/>
          </p:cNvSpPr>
          <p:nvPr>
            <p:ph type="body" idx="2"/>
          </p:nvPr>
        </p:nvSpPr>
        <p:spPr>
          <a:xfrm>
            <a:off x="4832400" y="1225225"/>
            <a:ext cx="3999900" cy="3354000"/>
          </a:xfrm>
          <a:prstGeom prst="rect">
            <a:avLst/>
          </a:prstGeom>
        </p:spPr>
        <p:txBody>
          <a:bodyPr lIns="91425" tIns="91425" rIns="91425" bIns="91425" anchor="t" anchorCtr="0">
            <a:noAutofit/>
          </a:bodyPr>
          <a:lstStyle/>
          <a:p>
            <a:pPr lvl="0">
              <a:lnSpc>
                <a:spcPct val="100000"/>
              </a:lnSpc>
              <a:spcBef>
                <a:spcPts val="0"/>
              </a:spcBef>
              <a:buNone/>
            </a:pPr>
            <a:r>
              <a:rPr lang="en" b="1" dirty="0"/>
              <a:t>5. Quality</a:t>
            </a:r>
          </a:p>
          <a:p>
            <a:pPr>
              <a:lnSpc>
                <a:spcPct val="100000"/>
              </a:lnSpc>
            </a:pPr>
            <a:r>
              <a:rPr lang="en" dirty="0" smtClean="0"/>
              <a:t>Describe </a:t>
            </a:r>
            <a:r>
              <a:rPr lang="en" dirty="0"/>
              <a:t>it</a:t>
            </a:r>
          </a:p>
          <a:p>
            <a:pPr lvl="0">
              <a:lnSpc>
                <a:spcPct val="100000"/>
              </a:lnSpc>
              <a:spcBef>
                <a:spcPts val="0"/>
              </a:spcBef>
              <a:buNone/>
            </a:pPr>
            <a:r>
              <a:rPr lang="en" b="1" dirty="0"/>
              <a:t>6. Timing</a:t>
            </a:r>
          </a:p>
          <a:p>
            <a:pPr lvl="0">
              <a:lnSpc>
                <a:spcPct val="100000"/>
              </a:lnSpc>
              <a:spcBef>
                <a:spcPts val="0"/>
              </a:spcBef>
              <a:buNone/>
            </a:pPr>
            <a:r>
              <a:rPr lang="en" dirty="0" smtClean="0"/>
              <a:t>When</a:t>
            </a:r>
            <a:r>
              <a:rPr lang="en" dirty="0"/>
              <a:t>?</a:t>
            </a:r>
          </a:p>
          <a:p>
            <a:pPr lvl="0">
              <a:lnSpc>
                <a:spcPct val="100000"/>
              </a:lnSpc>
              <a:spcBef>
                <a:spcPts val="0"/>
              </a:spcBef>
              <a:buNone/>
            </a:pPr>
            <a:r>
              <a:rPr lang="en" b="1" dirty="0"/>
              <a:t>7. Modifying Factors</a:t>
            </a:r>
          </a:p>
          <a:p>
            <a:pPr lvl="0">
              <a:lnSpc>
                <a:spcPct val="100000"/>
              </a:lnSpc>
              <a:spcBef>
                <a:spcPts val="0"/>
              </a:spcBef>
              <a:buNone/>
            </a:pPr>
            <a:r>
              <a:rPr lang="en" dirty="0" smtClean="0"/>
              <a:t>What </a:t>
            </a:r>
            <a:r>
              <a:rPr lang="en" dirty="0"/>
              <a:t>makes it worse or better?</a:t>
            </a:r>
          </a:p>
          <a:p>
            <a:pPr lvl="0">
              <a:lnSpc>
                <a:spcPct val="100000"/>
              </a:lnSpc>
              <a:spcBef>
                <a:spcPts val="0"/>
              </a:spcBef>
              <a:buNone/>
            </a:pPr>
            <a:r>
              <a:rPr lang="en" b="1" dirty="0"/>
              <a:t>8. Associated Signs and Symptoms</a:t>
            </a:r>
          </a:p>
          <a:p>
            <a:pPr lvl="0">
              <a:lnSpc>
                <a:spcPct val="100000"/>
              </a:lnSpc>
              <a:spcBef>
                <a:spcPts val="0"/>
              </a:spcBef>
              <a:buNone/>
            </a:pPr>
            <a:r>
              <a:rPr lang="en" dirty="0" smtClean="0"/>
              <a:t>What </a:t>
            </a:r>
            <a:r>
              <a:rPr lang="en" dirty="0"/>
              <a:t>else happens?</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sp>
        <p:nvSpPr>
          <p:cNvPr id="153" name="Shape 153"/>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EXAMPLE:</a:t>
            </a:r>
          </a:p>
        </p:txBody>
      </p:sp>
      <p:sp>
        <p:nvSpPr>
          <p:cNvPr id="154" name="Shape 154"/>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HPI: Patient complains of chest pain (location), which began three hours ago (duration).  Pain has been off and on since that time with each episode lasting two to three minutes (timing).  The pain is described as “crushing” (quality) and at times is rated as an eight on a scale of one to ten (severity).  The pain occurs with minimal exertion (context) and is associated with nausea and shortness of breath (associated signs and symptoms).  The pain was relieved with sublingual NTG in the ambulance (modifying factors).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8"/>
        <p:cNvGrpSpPr/>
        <p:nvPr/>
      </p:nvGrpSpPr>
      <p:grpSpPr>
        <a:xfrm>
          <a:off x="0" y="0"/>
          <a:ext cx="0" cy="0"/>
          <a:chOff x="0" y="0"/>
          <a:chExt cx="0" cy="0"/>
        </a:xfrm>
      </p:grpSpPr>
      <p:sp>
        <p:nvSpPr>
          <p:cNvPr id="159" name="Shape 159"/>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CHARTING TIP 101</a:t>
            </a:r>
          </a:p>
        </p:txBody>
      </p:sp>
      <p:sp>
        <p:nvSpPr>
          <p:cNvPr id="160" name="Shape 160"/>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rtl="0">
              <a:spcBef>
                <a:spcPts val="0"/>
              </a:spcBef>
              <a:buNone/>
            </a:pPr>
            <a:endParaRPr dirty="0"/>
          </a:p>
          <a:p>
            <a:pPr marL="457200" lvl="0" indent="-228600" rtl="0">
              <a:spcBef>
                <a:spcPts val="0"/>
              </a:spcBef>
              <a:buAutoNum type="arabicPeriod"/>
            </a:pPr>
            <a:r>
              <a:rPr lang="en" dirty="0"/>
              <a:t>Learn to ask the question associated with the 8 </a:t>
            </a:r>
            <a:r>
              <a:rPr lang="en" dirty="0" smtClean="0"/>
              <a:t>categories</a:t>
            </a:r>
          </a:p>
          <a:p>
            <a:pPr marL="457200" lvl="0" indent="-228600" rtl="0">
              <a:spcBef>
                <a:spcPts val="0"/>
              </a:spcBef>
              <a:buAutoNum type="arabicPeriod"/>
            </a:pPr>
            <a:endParaRPr lang="en" dirty="0" smtClean="0"/>
          </a:p>
          <a:p>
            <a:pPr marL="457200" lvl="0" indent="-228600" rtl="0">
              <a:spcBef>
                <a:spcPts val="0"/>
              </a:spcBef>
              <a:buAutoNum type="arabicPeriod"/>
            </a:pPr>
            <a:r>
              <a:rPr lang="en" dirty="0" smtClean="0"/>
              <a:t>Learn </a:t>
            </a:r>
            <a:r>
              <a:rPr lang="en" dirty="0"/>
              <a:t>to recognize in documentation the 8 categories</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4"/>
        <p:cNvGrpSpPr/>
        <p:nvPr/>
      </p:nvGrpSpPr>
      <p:grpSpPr>
        <a:xfrm>
          <a:off x="0" y="0"/>
          <a:ext cx="0" cy="0"/>
          <a:chOff x="0" y="0"/>
          <a:chExt cx="0" cy="0"/>
        </a:xfrm>
      </p:grpSpPr>
      <p:sp>
        <p:nvSpPr>
          <p:cNvPr id="165" name="Shape 165"/>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LASTLY...REMEMBER</a:t>
            </a:r>
          </a:p>
          <a:p>
            <a:pPr lvl="0">
              <a:spcBef>
                <a:spcPts val="0"/>
              </a:spcBef>
              <a:buNone/>
            </a:pPr>
            <a:endParaRPr/>
          </a:p>
          <a:p>
            <a:pPr lvl="0">
              <a:spcBef>
                <a:spcPts val="0"/>
              </a:spcBef>
              <a:buNone/>
            </a:pPr>
            <a:r>
              <a:rPr lang="en" sz="3600"/>
              <a:t>All this information for the HPI must come from the patient and is therefore considered subjective data.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6"/>
        <p:cNvGrpSpPr/>
        <p:nvPr/>
      </p:nvGrpSpPr>
      <p:grpSpPr>
        <a:xfrm>
          <a:off x="0" y="0"/>
          <a:ext cx="0" cy="0"/>
          <a:chOff x="0" y="0"/>
          <a:chExt cx="0" cy="0"/>
        </a:xfrm>
      </p:grpSpPr>
      <p:sp>
        <p:nvSpPr>
          <p:cNvPr id="67" name="Shape 67"/>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Clr>
                <a:schemeClr val="dk1"/>
              </a:buClr>
              <a:buSzPct val="61111"/>
              <a:buFont typeface="Arial"/>
              <a:buNone/>
            </a:pPr>
            <a:r>
              <a:rPr lang="en" sz="1800"/>
              <a:t>Health care personnel play a major part in contributing to and maintaining patient records.  These records document what the patient says, the evaluation and the treatments given to patients.</a:t>
            </a:r>
          </a:p>
          <a:p>
            <a:pPr lvl="0">
              <a:spcBef>
                <a:spcPts val="0"/>
              </a:spcBef>
              <a:buClr>
                <a:schemeClr val="dk1"/>
              </a:buClr>
              <a:buSzPct val="61111"/>
              <a:buFont typeface="Arial"/>
              <a:buNone/>
            </a:pPr>
            <a:endParaRPr sz="1800"/>
          </a:p>
          <a:p>
            <a:pPr lvl="0" rtl="0">
              <a:spcBef>
                <a:spcPts val="0"/>
              </a:spcBef>
              <a:buNone/>
            </a:pPr>
            <a:r>
              <a:rPr lang="en" sz="1800"/>
              <a:t>Accurate and complete patient records ensure accurate and complete medical care.</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169"/>
        <p:cNvGrpSpPr/>
        <p:nvPr/>
      </p:nvGrpSpPr>
      <p:grpSpPr>
        <a:xfrm>
          <a:off x="0" y="0"/>
          <a:ext cx="0" cy="0"/>
          <a:chOff x="0" y="0"/>
          <a:chExt cx="0" cy="0"/>
        </a:xfrm>
      </p:grpSpPr>
      <p:sp>
        <p:nvSpPr>
          <p:cNvPr id="170" name="Shape 170"/>
          <p:cNvSpPr txBox="1"/>
          <p:nvPr/>
        </p:nvSpPr>
        <p:spPr>
          <a:xfrm>
            <a:off x="829076" y="1053785"/>
            <a:ext cx="75651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dirty="0">
                <a:solidFill>
                  <a:srgbClr val="222222"/>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dirty="0">
                <a:solidFill>
                  <a:srgbClr val="222222"/>
                </a:solidFill>
              </a:rPr>
              <a:t>                                                                                                    	</a:t>
            </a:r>
          </a:p>
          <a:p>
            <a:pPr lvl="0" rtl="0">
              <a:spcBef>
                <a:spcPts val="0"/>
              </a:spcBef>
              <a:buNone/>
            </a:pPr>
            <a:r>
              <a:rPr lang="en" sz="1000" dirty="0">
                <a:solidFill>
                  <a:srgbClr val="222222"/>
                </a:solidFill>
              </a:rPr>
              <a:t>Documents also licensed under Creative Commons 4.0 International (CCBY)</a:t>
            </a:r>
          </a:p>
        </p:txBody>
      </p:sp>
      <p:pic>
        <p:nvPicPr>
          <p:cNvPr id="171" name="Shape 171"/>
          <p:cNvPicPr preferRelativeResize="0"/>
          <p:nvPr/>
        </p:nvPicPr>
        <p:blipFill>
          <a:blip r:embed="rId3">
            <a:alphaModFix/>
          </a:blip>
          <a:stretch>
            <a:fillRect/>
          </a:stretch>
        </p:blipFill>
        <p:spPr>
          <a:xfrm>
            <a:off x="906750" y="3103750"/>
            <a:ext cx="704850" cy="247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Shape 72"/>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sz="3500"/>
              <a:t>Patient records contain many facets of the patient encounter:</a:t>
            </a:r>
          </a:p>
        </p:txBody>
      </p:sp>
      <p:sp>
        <p:nvSpPr>
          <p:cNvPr id="73" name="Shape 73"/>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a:spcBef>
                <a:spcPts val="0"/>
              </a:spcBef>
            </a:pPr>
            <a:r>
              <a:rPr lang="en"/>
              <a:t>Personal information or data</a:t>
            </a:r>
          </a:p>
          <a:p>
            <a:pPr marL="457200" lvl="0" indent="-228600">
              <a:spcBef>
                <a:spcPts val="0"/>
              </a:spcBef>
            </a:pPr>
            <a:r>
              <a:rPr lang="en"/>
              <a:t>Information on the physical and mental condition of a patient</a:t>
            </a:r>
          </a:p>
          <a:p>
            <a:pPr marL="457200" lvl="0" indent="-228600">
              <a:spcBef>
                <a:spcPts val="0"/>
              </a:spcBef>
            </a:pPr>
            <a:r>
              <a:rPr lang="en"/>
              <a:t>A patient's complete medical history</a:t>
            </a:r>
          </a:p>
          <a:p>
            <a:pPr marL="457200" lvl="0" indent="-228600">
              <a:spcBef>
                <a:spcPts val="0"/>
              </a:spcBef>
            </a:pPr>
            <a:r>
              <a:rPr lang="en"/>
              <a:t>A record of the medical care provided to the patient</a:t>
            </a:r>
          </a:p>
          <a:p>
            <a:pPr marL="457200" lvl="0" indent="-228600">
              <a:spcBef>
                <a:spcPts val="0"/>
              </a:spcBef>
            </a:pPr>
            <a:r>
              <a:rPr lang="en"/>
              <a:t>Information regarding future medical care for the patient.</a:t>
            </a:r>
          </a:p>
          <a:p>
            <a:pPr lvl="0">
              <a:spcBef>
                <a:spcPts val="0"/>
              </a:spcBef>
              <a:buNone/>
            </a:pPr>
            <a:r>
              <a:rPr lang="en"/>
              <a:t>Records must be properly prepared and maintained as they serve as communication tools as well as legal documents.  They play a role in patient and staff education and can even be used for quality control and research purposes.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Shape 78"/>
          <p:cNvSpPr txBox="1">
            <a:spLocks noGrp="1"/>
          </p:cNvSpPr>
          <p:nvPr>
            <p:ph type="ctrTitle"/>
          </p:nvPr>
        </p:nvSpPr>
        <p:spPr>
          <a:xfrm>
            <a:off x="3044700" y="1119581"/>
            <a:ext cx="3054600" cy="1537199"/>
          </a:xfrm>
          <a:prstGeom prst="rect">
            <a:avLst/>
          </a:prstGeom>
        </p:spPr>
        <p:txBody>
          <a:bodyPr lIns="91425" tIns="91425" rIns="91425" bIns="91425" anchor="b" anchorCtr="0">
            <a:noAutofit/>
          </a:bodyPr>
          <a:lstStyle/>
          <a:p>
            <a:pPr lvl="0">
              <a:spcBef>
                <a:spcPts val="0"/>
              </a:spcBef>
              <a:buNone/>
            </a:pPr>
            <a:r>
              <a:rPr lang="en" dirty="0"/>
              <a:t>OBJECTIVE DATA</a:t>
            </a:r>
          </a:p>
        </p:txBody>
      </p:sp>
      <p:sp>
        <p:nvSpPr>
          <p:cNvPr id="79" name="Shape 79"/>
          <p:cNvSpPr txBox="1">
            <a:spLocks noGrp="1"/>
          </p:cNvSpPr>
          <p:nvPr>
            <p:ph type="subTitle" idx="1"/>
          </p:nvPr>
        </p:nvSpPr>
        <p:spPr>
          <a:xfrm>
            <a:off x="3044700" y="2937678"/>
            <a:ext cx="3054600" cy="701400"/>
          </a:xfrm>
          <a:prstGeom prst="rect">
            <a:avLst/>
          </a:prstGeom>
        </p:spPr>
        <p:txBody>
          <a:bodyPr lIns="91425" tIns="91425" rIns="91425" bIns="91425" anchor="t" anchorCtr="0">
            <a:noAutofit/>
          </a:bodyPr>
          <a:lstStyle/>
          <a:p>
            <a:pPr lvl="0">
              <a:spcBef>
                <a:spcPts val="0"/>
              </a:spcBef>
              <a:buNone/>
            </a:pPr>
            <a:r>
              <a:rPr lang="en" sz="1800" dirty="0"/>
              <a:t>DEFINITION: not influenced by personal feelings, interpretations, or prejudice; based on facts; unbiased. </a:t>
            </a:r>
          </a:p>
          <a:p>
            <a:pPr lvl="0">
              <a:spcBef>
                <a:spcPts val="0"/>
              </a:spcBef>
              <a:buNone/>
            </a:pPr>
            <a:r>
              <a:rPr lang="en" sz="1400" dirty="0"/>
              <a:t>(Dictionary.com)</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title"/>
          </p:nvPr>
        </p:nvSpPr>
        <p:spPr>
          <a:xfrm>
            <a:off x="773700" y="1806450"/>
            <a:ext cx="7596600" cy="1530600"/>
          </a:xfrm>
          <a:prstGeom prst="rect">
            <a:avLst/>
          </a:prstGeom>
        </p:spPr>
        <p:txBody>
          <a:bodyPr lIns="91425" tIns="91425" rIns="91425" bIns="91425" anchor="ctr" anchorCtr="0">
            <a:noAutofit/>
          </a:bodyPr>
          <a:lstStyle/>
          <a:p>
            <a:pPr lvl="0">
              <a:spcBef>
                <a:spcPts val="0"/>
              </a:spcBef>
              <a:buNone/>
            </a:pPr>
            <a:r>
              <a:rPr lang="en"/>
              <a:t>Objective Data should only be viewed through the subjective lens of the patient.</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Shape 89"/>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KEY POINTS</a:t>
            </a:r>
          </a:p>
        </p:txBody>
      </p:sp>
      <p:sp>
        <p:nvSpPr>
          <p:cNvPr id="90" name="Shape 90"/>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rtl="0">
              <a:spcBef>
                <a:spcPts val="0"/>
              </a:spcBef>
            </a:pPr>
            <a:r>
              <a:rPr lang="en"/>
              <a:t>Objective Data should never overrule subjective data; only confirm it.</a:t>
            </a:r>
          </a:p>
          <a:p>
            <a:pPr marL="457200" lvl="0" indent="-228600" rtl="0">
              <a:spcBef>
                <a:spcPts val="0"/>
              </a:spcBef>
            </a:pPr>
            <a:r>
              <a:rPr lang="en"/>
              <a:t>Objective Data should be used a a guide or map to determine route of care.</a:t>
            </a:r>
          </a:p>
          <a:p>
            <a:pPr marL="457200" lvl="0" indent="-228600" rtl="0">
              <a:spcBef>
                <a:spcPts val="0"/>
              </a:spcBef>
            </a:pPr>
            <a:r>
              <a:rPr lang="en"/>
              <a:t>Objective Data should be used as a general indicator of progress</a:t>
            </a:r>
          </a:p>
          <a:p>
            <a:pPr marL="457200" lvl="0" indent="-228600" rtl="0">
              <a:spcBef>
                <a:spcPts val="0"/>
              </a:spcBef>
            </a:pPr>
            <a:r>
              <a:rPr lang="en"/>
              <a:t>Objective Data tends to be more valued by younger providers and patients.</a:t>
            </a:r>
          </a:p>
          <a:p>
            <a:pPr marL="457200" lvl="0" indent="-228600" rtl="0">
              <a:spcBef>
                <a:spcPts val="0"/>
              </a:spcBef>
            </a:pPr>
            <a:r>
              <a:rPr lang="en"/>
              <a:t>Objective Data can very often be inaccurate or misleading.</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EXAMPLE</a:t>
            </a:r>
          </a:p>
        </p:txBody>
      </p:sp>
      <p:sp>
        <p:nvSpPr>
          <p:cNvPr id="96" name="Shape 96"/>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lvl="0">
              <a:spcBef>
                <a:spcPts val="0"/>
              </a:spcBef>
              <a:buNone/>
            </a:pPr>
            <a:r>
              <a:rPr lang="en"/>
              <a:t>A medical record that contains the following note: </a:t>
            </a:r>
          </a:p>
          <a:p>
            <a:pPr lvl="0">
              <a:spcBef>
                <a:spcPts val="0"/>
              </a:spcBef>
              <a:buNone/>
            </a:pPr>
            <a:r>
              <a:rPr lang="en"/>
              <a:t>“Patient go out of bed and walked 20 feet without shortness of breath.”</a:t>
            </a:r>
          </a:p>
          <a:p>
            <a:pPr lvl="0">
              <a:spcBef>
                <a:spcPts val="0"/>
              </a:spcBef>
              <a:buNone/>
            </a:pPr>
            <a:r>
              <a:rPr lang="en"/>
              <a:t>...is MUCH clearer and objective than:</a:t>
            </a:r>
          </a:p>
          <a:p>
            <a:pPr lvl="0">
              <a:spcBef>
                <a:spcPts val="0"/>
              </a:spcBef>
              <a:buNone/>
            </a:pPr>
            <a:r>
              <a:rPr lang="en"/>
              <a:t>“Patient got out of bed and felt fine.”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0"/>
        <p:cNvGrpSpPr/>
        <p:nvPr/>
      </p:nvGrpSpPr>
      <p:grpSpPr>
        <a:xfrm>
          <a:off x="0" y="0"/>
          <a:ext cx="0" cy="0"/>
          <a:chOff x="0" y="0"/>
          <a:chExt cx="0" cy="0"/>
        </a:xfrm>
      </p:grpSpPr>
      <p:sp>
        <p:nvSpPr>
          <p:cNvPr id="101" name="Shape 101"/>
          <p:cNvSpPr txBox="1">
            <a:spLocks noGrp="1"/>
          </p:cNvSpPr>
          <p:nvPr>
            <p:ph type="ctrTitle"/>
          </p:nvPr>
        </p:nvSpPr>
        <p:spPr>
          <a:xfrm>
            <a:off x="3044700" y="1444255"/>
            <a:ext cx="3054600" cy="1537199"/>
          </a:xfrm>
          <a:prstGeom prst="rect">
            <a:avLst/>
          </a:prstGeom>
        </p:spPr>
        <p:txBody>
          <a:bodyPr lIns="91425" tIns="91425" rIns="91425" bIns="91425" anchor="b" anchorCtr="0">
            <a:noAutofit/>
          </a:bodyPr>
          <a:lstStyle/>
          <a:p>
            <a:pPr lvl="0">
              <a:spcBef>
                <a:spcPts val="0"/>
              </a:spcBef>
              <a:buNone/>
            </a:pPr>
            <a:r>
              <a:rPr lang="en"/>
              <a:t>SUBJECTIVE DATA</a:t>
            </a:r>
          </a:p>
          <a:p>
            <a:pPr lvl="0">
              <a:spcBef>
                <a:spcPts val="0"/>
              </a:spcBef>
              <a:buNone/>
            </a:pPr>
            <a:r>
              <a:rPr lang="en" sz="1100"/>
              <a:t>(DESPITE WHAT LITERATURE MAY TELL YOU THIS IS </a:t>
            </a:r>
            <a:r>
              <a:rPr lang="en" sz="1100" u="sng"/>
              <a:t>VERY VALUABLE INFORMATION!)</a:t>
            </a:r>
          </a:p>
        </p:txBody>
      </p:sp>
      <p:sp>
        <p:nvSpPr>
          <p:cNvPr id="102" name="Shape 102"/>
          <p:cNvSpPr txBox="1">
            <a:spLocks noGrp="1"/>
          </p:cNvSpPr>
          <p:nvPr>
            <p:ph type="subTitle" idx="1"/>
          </p:nvPr>
        </p:nvSpPr>
        <p:spPr>
          <a:xfrm>
            <a:off x="3044700" y="3116580"/>
            <a:ext cx="3054600" cy="701400"/>
          </a:xfrm>
          <a:prstGeom prst="rect">
            <a:avLst/>
          </a:prstGeom>
        </p:spPr>
        <p:txBody>
          <a:bodyPr lIns="91425" tIns="91425" rIns="91425" bIns="91425" anchor="t" anchorCtr="0">
            <a:noAutofit/>
          </a:bodyPr>
          <a:lstStyle/>
          <a:p>
            <a:pPr lvl="0">
              <a:spcBef>
                <a:spcPts val="0"/>
              </a:spcBef>
              <a:buNone/>
            </a:pPr>
            <a:r>
              <a:rPr lang="en" sz="1800"/>
              <a:t>DEFINITION: existing in the mind; belonging to the thinking subject rather than to the object of thought </a:t>
            </a:r>
            <a:r>
              <a:rPr lang="en" sz="1400"/>
              <a:t>(Dictionary.com)</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6"/>
        <p:cNvGrpSpPr/>
        <p:nvPr/>
      </p:nvGrpSpPr>
      <p:grpSpPr>
        <a:xfrm>
          <a:off x="0" y="0"/>
          <a:ext cx="0" cy="0"/>
          <a:chOff x="0" y="0"/>
          <a:chExt cx="0" cy="0"/>
        </a:xfrm>
      </p:grpSpPr>
      <p:sp>
        <p:nvSpPr>
          <p:cNvPr id="107" name="Shape 107"/>
          <p:cNvSpPr txBox="1">
            <a:spLocks noGrp="1"/>
          </p:cNvSpPr>
          <p:nvPr>
            <p:ph type="title"/>
          </p:nvPr>
        </p:nvSpPr>
        <p:spPr>
          <a:xfrm>
            <a:off x="311700" y="315925"/>
            <a:ext cx="8520600" cy="831300"/>
          </a:xfrm>
          <a:prstGeom prst="rect">
            <a:avLst/>
          </a:prstGeom>
        </p:spPr>
        <p:txBody>
          <a:bodyPr lIns="91425" tIns="91425" rIns="91425" bIns="91425" anchor="b" anchorCtr="0">
            <a:noAutofit/>
          </a:bodyPr>
          <a:lstStyle/>
          <a:p>
            <a:pPr lvl="0">
              <a:spcBef>
                <a:spcPts val="0"/>
              </a:spcBef>
              <a:buNone/>
            </a:pPr>
            <a:r>
              <a:rPr lang="en"/>
              <a:t>KEY POINTS</a:t>
            </a:r>
          </a:p>
        </p:txBody>
      </p:sp>
      <p:sp>
        <p:nvSpPr>
          <p:cNvPr id="108" name="Shape 108"/>
          <p:cNvSpPr txBox="1">
            <a:spLocks noGrp="1"/>
          </p:cNvSpPr>
          <p:nvPr>
            <p:ph type="body" idx="1"/>
          </p:nvPr>
        </p:nvSpPr>
        <p:spPr>
          <a:xfrm>
            <a:off x="311700" y="1225225"/>
            <a:ext cx="8520600" cy="3354000"/>
          </a:xfrm>
          <a:prstGeom prst="rect">
            <a:avLst/>
          </a:prstGeom>
        </p:spPr>
        <p:txBody>
          <a:bodyPr lIns="91425" tIns="91425" rIns="91425" bIns="91425" anchor="t" anchorCtr="0">
            <a:noAutofit/>
          </a:bodyPr>
          <a:lstStyle/>
          <a:p>
            <a:pPr marL="457200" lvl="0" indent="-228600">
              <a:spcBef>
                <a:spcPts val="0"/>
              </a:spcBef>
            </a:pPr>
            <a:r>
              <a:rPr lang="en"/>
              <a:t>Objective Data should never overrule subjective data; only confirm it.</a:t>
            </a:r>
          </a:p>
          <a:p>
            <a:pPr marL="457200" lvl="0" indent="-228600">
              <a:spcBef>
                <a:spcPts val="0"/>
              </a:spcBef>
            </a:pPr>
            <a:r>
              <a:rPr lang="en"/>
              <a:t>Objective Data should be used a a guide or map to determine route of care.</a:t>
            </a:r>
          </a:p>
          <a:p>
            <a:pPr marL="457200" lvl="0" indent="-228600">
              <a:spcBef>
                <a:spcPts val="0"/>
              </a:spcBef>
            </a:pPr>
            <a:r>
              <a:rPr lang="en"/>
              <a:t>Objective Data should be used as a general indicator of progress</a:t>
            </a:r>
          </a:p>
          <a:p>
            <a:pPr marL="457200" lvl="0" indent="-228600">
              <a:spcBef>
                <a:spcPts val="0"/>
              </a:spcBef>
            </a:pPr>
            <a:r>
              <a:rPr lang="en"/>
              <a:t>Objective Data tends to be more valued by younger providers and patients.</a:t>
            </a:r>
          </a:p>
          <a:p>
            <a:pPr marL="457200" lvl="0" indent="-228600">
              <a:spcBef>
                <a:spcPts val="0"/>
              </a:spcBef>
            </a:pPr>
            <a:r>
              <a:rPr lang="en"/>
              <a:t>Objective Data can very often be inaccurate or misleading.</a:t>
            </a:r>
          </a:p>
        </p:txBody>
      </p:sp>
    </p:spTree>
  </p:cSld>
  <p:clrMapOvr>
    <a:masterClrMapping/>
  </p:clrMapOvr>
</p:sld>
</file>

<file path=ppt/theme/theme1.xml><?xml version="1.0" encoding="utf-8"?>
<a:theme xmlns:a="http://schemas.openxmlformats.org/drawingml/2006/main" name="luxe">
  <a:themeElements>
    <a:clrScheme name="Luxe">
      <a:dk1>
        <a:srgbClr val="000000"/>
      </a:dk1>
      <a:lt1>
        <a:srgbClr val="FFFFFF"/>
      </a:lt1>
      <a:dk2>
        <a:srgbClr val="B7B7B7"/>
      </a:dk2>
      <a:lt2>
        <a:srgbClr val="CCA677"/>
      </a:lt2>
      <a:accent1>
        <a:srgbClr val="5D4037"/>
      </a:accent1>
      <a:accent2>
        <a:srgbClr val="455A64"/>
      </a:accent2>
      <a:accent3>
        <a:srgbClr val="607D8B"/>
      </a:accent3>
      <a:accent4>
        <a:srgbClr val="78909C"/>
      </a:accent4>
      <a:accent5>
        <a:srgbClr val="57BB8A"/>
      </a:accent5>
      <a:accent6>
        <a:srgbClr val="DCE755"/>
      </a:accent6>
      <a:hlink>
        <a:srgbClr val="57BB8A"/>
      </a:hlink>
      <a:folHlink>
        <a:srgbClr val="57BB8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869</Words>
  <Application>Microsoft Office PowerPoint</Application>
  <PresentationFormat>On-screen Show (16:9)</PresentationFormat>
  <Paragraphs>83</Paragraphs>
  <Slides>20</Slides>
  <Notes>20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20</vt:i4>
      </vt:variant>
    </vt:vector>
  </HeadingPairs>
  <TitlesOfParts>
    <vt:vector size="24" baseType="lpstr">
      <vt:lpstr>Arial</vt:lpstr>
      <vt:lpstr>Open Sans</vt:lpstr>
      <vt:lpstr>Economica</vt:lpstr>
      <vt:lpstr>luxe</vt:lpstr>
      <vt:lpstr>Charting HPI for the Medical Record</vt:lpstr>
      <vt:lpstr>Health care personnel play a major part in contributing to and maintaining patient records.  These records document what the patient says, the evaluation and the treatments given to patients.  Accurate and complete patient records ensure accurate and complete medical care.</vt:lpstr>
      <vt:lpstr>Patient records contain many facets of the patient encounter:</vt:lpstr>
      <vt:lpstr>OBJECTIVE DATA</vt:lpstr>
      <vt:lpstr>Objective Data should only be viewed through the subjective lens of the patient.</vt:lpstr>
      <vt:lpstr>KEY POINTS</vt:lpstr>
      <vt:lpstr>EXAMPLE</vt:lpstr>
      <vt:lpstr>SUBJECTIVE DATA (DESPITE WHAT LITERATURE MAY TELL YOU THIS IS VERY VALUABLE INFORMATION!)</vt:lpstr>
      <vt:lpstr>KEY POINTS</vt:lpstr>
      <vt:lpstr>Use the patient’s exact words rather than your own interpretation of them. </vt:lpstr>
      <vt:lpstr>EXAMPLE</vt:lpstr>
      <vt:lpstr>HISTORY OF PRESENT ILLNESS (HPI)</vt:lpstr>
      <vt:lpstr>HPI:</vt:lpstr>
      <vt:lpstr>HISTORY OF PRESENT ILLNESS (HPI)</vt:lpstr>
      <vt:lpstr>MEASURED IN 8 GENERAL CATEGORIES</vt:lpstr>
      <vt:lpstr>THE 8 HPI CATEGORIES:  (memorize them)</vt:lpstr>
      <vt:lpstr>EXAMPLE:</vt:lpstr>
      <vt:lpstr>CHARTING TIP 101</vt:lpstr>
      <vt:lpstr>LASTLY...REMEMBER  All this information for the HPI must come from the patient and is therefore considered subjective data. </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Charting HPI for the Medical Record</dc:title>
  <dc:creator>Nichole M. Hollon</dc:creator>
  <cp:lastModifiedBy>Nichole M. Hollon</cp:lastModifiedBy>
  <cp:revision>1</cp:revision>
  <dcterms:modified xsi:type="dcterms:W3CDTF">2016-09-22T21:44:31Z</dcterms:modified>
</cp:coreProperties>
</file>