
<file path=[Content_Types].xml><?xml version="1.0" encoding="utf-8"?>
<Types xmlns="http://schemas.openxmlformats.org/package/2006/content-types">
  <Default Extension="png" ContentType="image/png"/>
  <Default Extension="rels" ContentType="application/vnd.openxmlformats-package.relationships+xml"/>
  <Default Extension="xml" ContentType="application/xml"/>
  <Default Extension="fntdata" ContentType="application/x-fontdata"/>
  <Override PartName="/ppt/presentation.xml" ContentType="application/vnd.openxmlformats-officedocument.presentationml.presentation.main+xml"/>
  <Override PartName="/ppt/slideMasters/slideMaster1.xml" ContentType="application/vnd.openxmlformats-officedocument.presentationml.slideMaster+xml"/>
  <Override PartName="/ppt/slideMasters/slideMaster2.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slideLayouts/slideLayout13.xml" ContentType="application/vnd.openxmlformats-officedocument.presentationml.slideLayout+xml"/>
  <Override PartName="/ppt/slideLayouts/slideLayout14.xml" ContentType="application/vnd.openxmlformats-officedocument.presentationml.slideLayout+xml"/>
  <Override PartName="/ppt/slideLayouts/slideLayout15.xml" ContentType="application/vnd.openxmlformats-officedocument.presentationml.slideLayout+xml"/>
  <Override PartName="/ppt/slideLayouts/slideLayout16.xml" ContentType="application/vnd.openxmlformats-officedocument.presentationml.slideLayout+xml"/>
  <Override PartName="/ppt/slideLayouts/slideLayout17.xml" ContentType="application/vnd.openxmlformats-officedocument.presentationml.slideLayout+xml"/>
  <Override PartName="/ppt/slideLayouts/slideLayout18.xml" ContentType="application/vnd.openxmlformats-officedocument.presentationml.slideLayout+xml"/>
  <Override PartName="/ppt/slideLayouts/slideLayout19.xml" ContentType="application/vnd.openxmlformats-officedocument.presentationml.slideLayout+xml"/>
  <Override PartName="/ppt/slideLayouts/slideLayout20.xml" ContentType="application/vnd.openxmlformats-officedocument.presentationml.slideLayout+xml"/>
  <Override PartName="/ppt/slideLayouts/slideLayout21.xml" ContentType="application/vnd.openxmlformats-officedocument.presentationml.slideLayout+xml"/>
  <Override PartName="/ppt/slideLayouts/slideLayout22.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ppt/notesSlides/notesSlide4.xml" ContentType="application/vnd.openxmlformats-officedocument.presentationml.notesSlide+xml"/>
  <Override PartName="/ppt/notesSlides/notesSlide5.xml" ContentType="application/vnd.openxmlformats-officedocument.presentationml.notesSlide+xml"/>
  <Override PartName="/ppt/notesSlides/notesSlide6.xml" ContentType="application/vnd.openxmlformats-officedocument.presentationml.notesSlide+xml"/>
  <Override PartName="/ppt/notesSlides/notesSlide7.xml" ContentType="application/vnd.openxmlformats-officedocument.presentationml.notesSlide+xml"/>
  <Override PartName="/ppt/notesSlides/notesSlide8.xml" ContentType="application/vnd.openxmlformats-officedocument.presentationml.notesSlide+xml"/>
  <Override PartName="/ppt/notesSlides/notesSlide9.xml" ContentType="application/vnd.openxmlformats-officedocument.presentationml.notesSlide+xml"/>
  <Override PartName="/ppt/notesSlides/notesSlide10.xml" ContentType="application/vnd.openxmlformats-officedocument.presentationml.notesSlide+xml"/>
  <Override PartName="/ppt/notesSlides/notesSlide11.xml" ContentType="application/vnd.openxmlformats-officedocument.presentationml.notesSlide+xml"/>
  <Override PartName="/ppt/notesSlides/notesSlide12.xml" ContentType="application/vnd.openxmlformats-officedocument.presentationml.notesSlide+xml"/>
  <Override PartName="/ppt/notesSlides/notesSlide13.xml" ContentType="application/vnd.openxmlformats-officedocument.presentationml.notesSlide+xml"/>
  <Override PartName="/ppt/notesSlides/notesSlide14.xml" ContentType="application/vnd.openxmlformats-officedocument.presentationml.notesSlide+xml"/>
  <Override PartName="/ppt/notesSlides/notesSlide15.xml" ContentType="application/vnd.openxmlformats-officedocument.presentationml.notesSlide+xml"/>
  <Override PartName="/ppt/notesSlides/notesSlide16.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p="http://schemas.openxmlformats.org/presentationml/2006/main" strictFirstAndLastChars="0" embedTrueTypeFonts="1" saveSubsetFonts="1" autoCompressPictures="0">
  <p:sldMasterIdLst>
    <p:sldMasterId id="2147483670" r:id="rId1"/>
    <p:sldMasterId id="2147483671" r:id="rId2"/>
  </p:sldMasterIdLst>
  <p:notesMasterIdLst>
    <p:notesMasterId r:id="rId19"/>
  </p:notesMasterIdLst>
  <p:sldIdLst>
    <p:sldId id="256" r:id="rId3"/>
    <p:sldId id="257" r:id="rId4"/>
    <p:sldId id="258" r:id="rId5"/>
    <p:sldId id="259" r:id="rId6"/>
    <p:sldId id="260" r:id="rId7"/>
    <p:sldId id="261" r:id="rId8"/>
    <p:sldId id="262" r:id="rId9"/>
    <p:sldId id="263" r:id="rId10"/>
    <p:sldId id="264" r:id="rId11"/>
    <p:sldId id="265" r:id="rId12"/>
    <p:sldId id="266" r:id="rId13"/>
    <p:sldId id="267" r:id="rId14"/>
    <p:sldId id="268" r:id="rId15"/>
    <p:sldId id="269" r:id="rId16"/>
    <p:sldId id="270" r:id="rId17"/>
    <p:sldId id="271" r:id="rId18"/>
  </p:sldIdLst>
  <p:sldSz cx="9144000" cy="5143500" type="screen16x9"/>
  <p:notesSz cx="6858000" cy="9144000"/>
  <p:embeddedFontLst>
    <p:embeddedFont>
      <p:font typeface="Economica" panose="020B0604020202020204" charset="0"/>
      <p:regular r:id="rId20"/>
      <p:bold r:id="rId21"/>
      <p:italic r:id="rId22"/>
      <p:boldItalic r:id="rId23"/>
    </p:embeddedFont>
    <p:embeddedFont>
      <p:font typeface="Proxima Nova" panose="020B0604020202020204" charset="0"/>
      <p:regular r:id="rId24"/>
      <p:bold r:id="rId25"/>
      <p:italic r:id="rId26"/>
      <p:boldItalic r:id="rId27"/>
    </p:embeddedFont>
    <p:embeddedFont>
      <p:font typeface="Open Sans" panose="020B0604020202020204" charset="0"/>
      <p:regular r:id="rId28"/>
      <p:bold r:id="rId29"/>
      <p:italic r:id="rId30"/>
      <p:boldItalic r:id="rId31"/>
    </p:embeddedFont>
  </p:embeddedFontLst>
  <p:defaultTextStyle>
    <a:defPPr marR="0" lvl="0" algn="l" rtl="0">
      <a:lnSpc>
        <a:spcPct val="100000"/>
      </a:lnSpc>
      <a:spcBef>
        <a:spcPts val="0"/>
      </a:spcBef>
      <a:spcAft>
        <a:spcPts val="0"/>
      </a:spcAft>
    </a:defPPr>
    <a:lvl1pPr marR="0" lvl="0"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1pPr>
    <a:lvl2pPr marR="0" lvl="1"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2pPr>
    <a:lvl3pPr marR="0" lvl="2"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3pPr>
    <a:lvl4pPr marR="0" lvl="3"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4pPr>
    <a:lvl5pPr marR="0" lvl="4"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5pPr>
    <a:lvl6pPr marR="0" lvl="5"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6pPr>
    <a:lvl7pPr marR="0" lvl="6"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7pPr>
    <a:lvl8pPr marR="0" lvl="7"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8pPr>
    <a:lvl9pPr marR="0" lvl="8"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p:restoredLeft sz="15620"/>
    <p:restoredTop sz="94660"/>
  </p:normalViewPr>
  <p:slideViewPr>
    <p:cSldViewPr snapToGrid="0">
      <p:cViewPr varScale="1">
        <p:scale>
          <a:sx n="144" d="100"/>
          <a:sy n="144" d="100"/>
        </p:scale>
        <p:origin x="654" y="114"/>
      </p:cViewPr>
      <p:guideLst/>
    </p:cSldViewPr>
  </p:slideViewPr>
  <p:notesTextViewPr>
    <p:cViewPr>
      <p:scale>
        <a:sx n="1" d="1"/>
        <a:sy n="1" d="1"/>
      </p:scale>
      <p:origin x="0" y="0"/>
    </p:cViewPr>
  </p:notesText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slide" Target="slides/slide6.xml"/><Relationship Id="rId13" Type="http://schemas.openxmlformats.org/officeDocument/2006/relationships/slide" Target="slides/slide11.xml"/><Relationship Id="rId18" Type="http://schemas.openxmlformats.org/officeDocument/2006/relationships/slide" Target="slides/slide16.xml"/><Relationship Id="rId26" Type="http://schemas.openxmlformats.org/officeDocument/2006/relationships/font" Target="fonts/font7.fntdata"/><Relationship Id="rId3" Type="http://schemas.openxmlformats.org/officeDocument/2006/relationships/slide" Target="slides/slide1.xml"/><Relationship Id="rId21" Type="http://schemas.openxmlformats.org/officeDocument/2006/relationships/font" Target="fonts/font2.fntdata"/><Relationship Id="rId34" Type="http://schemas.openxmlformats.org/officeDocument/2006/relationships/theme" Target="theme/theme1.xml"/><Relationship Id="rId7" Type="http://schemas.openxmlformats.org/officeDocument/2006/relationships/slide" Target="slides/slide5.xml"/><Relationship Id="rId12" Type="http://schemas.openxmlformats.org/officeDocument/2006/relationships/slide" Target="slides/slide10.xml"/><Relationship Id="rId17" Type="http://schemas.openxmlformats.org/officeDocument/2006/relationships/slide" Target="slides/slide15.xml"/><Relationship Id="rId25" Type="http://schemas.openxmlformats.org/officeDocument/2006/relationships/font" Target="fonts/font6.fntdata"/><Relationship Id="rId33" Type="http://schemas.openxmlformats.org/officeDocument/2006/relationships/viewProps" Target="viewProps.xml"/><Relationship Id="rId2" Type="http://schemas.openxmlformats.org/officeDocument/2006/relationships/slideMaster" Target="slideMasters/slideMaster2.xml"/><Relationship Id="rId16" Type="http://schemas.openxmlformats.org/officeDocument/2006/relationships/slide" Target="slides/slide14.xml"/><Relationship Id="rId20" Type="http://schemas.openxmlformats.org/officeDocument/2006/relationships/font" Target="fonts/font1.fntdata"/><Relationship Id="rId29" Type="http://schemas.openxmlformats.org/officeDocument/2006/relationships/font" Target="fonts/font10.fntdata"/><Relationship Id="rId1" Type="http://schemas.openxmlformats.org/officeDocument/2006/relationships/slideMaster" Target="slideMasters/slideMaster1.xml"/><Relationship Id="rId6" Type="http://schemas.openxmlformats.org/officeDocument/2006/relationships/slide" Target="slides/slide4.xml"/><Relationship Id="rId11" Type="http://schemas.openxmlformats.org/officeDocument/2006/relationships/slide" Target="slides/slide9.xml"/><Relationship Id="rId24" Type="http://schemas.openxmlformats.org/officeDocument/2006/relationships/font" Target="fonts/font5.fntdata"/><Relationship Id="rId32" Type="http://schemas.openxmlformats.org/officeDocument/2006/relationships/presProps" Target="presProps.xml"/><Relationship Id="rId5" Type="http://schemas.openxmlformats.org/officeDocument/2006/relationships/slide" Target="slides/slide3.xml"/><Relationship Id="rId15" Type="http://schemas.openxmlformats.org/officeDocument/2006/relationships/slide" Target="slides/slide13.xml"/><Relationship Id="rId23" Type="http://schemas.openxmlformats.org/officeDocument/2006/relationships/font" Target="fonts/font4.fntdata"/><Relationship Id="rId28" Type="http://schemas.openxmlformats.org/officeDocument/2006/relationships/font" Target="fonts/font9.fntdata"/><Relationship Id="rId10" Type="http://schemas.openxmlformats.org/officeDocument/2006/relationships/slide" Target="slides/slide8.xml"/><Relationship Id="rId19" Type="http://schemas.openxmlformats.org/officeDocument/2006/relationships/notesMaster" Target="notesMasters/notesMaster1.xml"/><Relationship Id="rId31" Type="http://schemas.openxmlformats.org/officeDocument/2006/relationships/font" Target="fonts/font12.fntdata"/><Relationship Id="rId4" Type="http://schemas.openxmlformats.org/officeDocument/2006/relationships/slide" Target="slides/slide2.xml"/><Relationship Id="rId9" Type="http://schemas.openxmlformats.org/officeDocument/2006/relationships/slide" Target="slides/slide7.xml"/><Relationship Id="rId14" Type="http://schemas.openxmlformats.org/officeDocument/2006/relationships/slide" Target="slides/slide12.xml"/><Relationship Id="rId22" Type="http://schemas.openxmlformats.org/officeDocument/2006/relationships/font" Target="fonts/font3.fntdata"/><Relationship Id="rId27" Type="http://schemas.openxmlformats.org/officeDocument/2006/relationships/font" Target="fonts/font8.fntdata"/><Relationship Id="rId30" Type="http://schemas.openxmlformats.org/officeDocument/2006/relationships/font" Target="fonts/font11.fntdata"/><Relationship Id="rId35" Type="http://schemas.openxmlformats.org/officeDocument/2006/relationships/tableStyles" Target="tableStyles.xml"/></Relationships>
</file>

<file path=ppt/media/image1.png>
</file>

<file path=ppt/notesMasters/_rels/notesMaster1.xml.rels><?xml version="1.0" encoding="UTF-8" standalone="yes"?>
<Relationships xmlns="http://schemas.openxmlformats.org/package/2006/relationships"><Relationship Id="rId1" Type="http://schemas.openxmlformats.org/officeDocument/2006/relationships/theme" Target="../theme/theme3.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Shape 2"/>
        <p:cNvGrpSpPr/>
        <p:nvPr/>
      </p:nvGrpSpPr>
      <p:grpSpPr>
        <a:xfrm>
          <a:off x="0" y="0"/>
          <a:ext cx="0" cy="0"/>
          <a:chOff x="0" y="0"/>
          <a:chExt cx="0" cy="0"/>
        </a:xfrm>
      </p:grpSpPr>
      <p:sp>
        <p:nvSpPr>
          <p:cNvPr id="3" name="Shape 3"/>
          <p:cNvSpPr>
            <a:spLocks noGrp="1" noRot="1" noChangeAspect="1"/>
          </p:cNvSpPr>
          <p:nvPr>
            <p:ph type="sldImg" idx="2"/>
          </p:nvPr>
        </p:nvSpPr>
        <p:spPr>
          <a:xfrm>
            <a:off x="381300" y="685800"/>
            <a:ext cx="6096075" cy="3429000"/>
          </a:xfrm>
          <a:custGeom>
            <a:avLst/>
            <a:gdLst/>
            <a:ahLst/>
            <a:cxnLst/>
            <a:rect l="0" t="0" r="0" b="0"/>
            <a:pathLst>
              <a:path w="120000" h="120000" extrusionOk="0">
                <a:moveTo>
                  <a:pt x="0" y="0"/>
                </a:moveTo>
                <a:lnTo>
                  <a:pt x="120000" y="0"/>
                </a:lnTo>
                <a:lnTo>
                  <a:pt x="120000" y="120000"/>
                </a:lnTo>
                <a:lnTo>
                  <a:pt x="0" y="120000"/>
                </a:lnTo>
                <a:close/>
              </a:path>
            </a:pathLst>
          </a:custGeom>
          <a:noFill/>
          <a:ln w="9525" cap="flat" cmpd="sng">
            <a:solidFill>
              <a:srgbClr val="000000"/>
            </a:solidFill>
            <a:prstDash val="solid"/>
            <a:round/>
            <a:headEnd type="none" w="med" len="med"/>
            <a:tailEnd type="none" w="med" len="med"/>
          </a:ln>
        </p:spPr>
      </p:sp>
      <p:sp>
        <p:nvSpPr>
          <p:cNvPr id="4" name="Shape 4"/>
          <p:cNvSpPr txBox="1">
            <a:spLocks noGrp="1"/>
          </p:cNvSpPr>
          <p:nvPr>
            <p:ph type="body" idx="1"/>
          </p:nvPr>
        </p:nvSpPr>
        <p:spPr>
          <a:xfrm>
            <a:off x="685800" y="4343400"/>
            <a:ext cx="5486400" cy="4114800"/>
          </a:xfrm>
          <a:prstGeom prst="rect">
            <a:avLst/>
          </a:prstGeom>
          <a:noFill/>
          <a:ln>
            <a:noFill/>
          </a:ln>
        </p:spPr>
        <p:txBody>
          <a:bodyPr lIns="91425" tIns="91425" rIns="91425" bIns="91425" anchor="t" anchorCtr="0"/>
          <a:lstStyle>
            <a:lvl1pPr lvl="0">
              <a:spcBef>
                <a:spcPts val="0"/>
              </a:spcBef>
              <a:defRPr sz="1100"/>
            </a:lvl1pPr>
            <a:lvl2pPr lvl="1">
              <a:spcBef>
                <a:spcPts val="0"/>
              </a:spcBef>
              <a:defRPr sz="1100"/>
            </a:lvl2pPr>
            <a:lvl3pPr lvl="2">
              <a:spcBef>
                <a:spcPts val="0"/>
              </a:spcBef>
              <a:defRPr sz="1100"/>
            </a:lvl3pPr>
            <a:lvl4pPr lvl="3">
              <a:spcBef>
                <a:spcPts val="0"/>
              </a:spcBef>
              <a:defRPr sz="1100"/>
            </a:lvl4pPr>
            <a:lvl5pPr lvl="4">
              <a:spcBef>
                <a:spcPts val="0"/>
              </a:spcBef>
              <a:defRPr sz="1100"/>
            </a:lvl5pPr>
            <a:lvl6pPr lvl="5">
              <a:spcBef>
                <a:spcPts val="0"/>
              </a:spcBef>
              <a:defRPr sz="1100"/>
            </a:lvl6pPr>
            <a:lvl7pPr lvl="6">
              <a:spcBef>
                <a:spcPts val="0"/>
              </a:spcBef>
              <a:defRPr sz="1100"/>
            </a:lvl7pPr>
            <a:lvl8pPr lvl="7">
              <a:spcBef>
                <a:spcPts val="0"/>
              </a:spcBef>
              <a:defRPr sz="1100"/>
            </a:lvl8pPr>
            <a:lvl9pPr lvl="8">
              <a:spcBef>
                <a:spcPts val="0"/>
              </a:spcBef>
              <a:defRPr sz="1100"/>
            </a:lvl9pPr>
          </a:lstStyle>
          <a:p>
            <a:endParaRPr/>
          </a:p>
        </p:txBody>
      </p:sp>
    </p:spTree>
  </p:cSld>
  <p:clrMap bg1="lt1" tx1="dk1" bg2="dk2" tx2="lt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_rels/notesSlide10.xml.rels><?xml version="1.0" encoding="UTF-8" standalone="yes"?>
<Relationships xmlns="http://schemas.openxmlformats.org/package/2006/relationships"><Relationship Id="rId2" Type="http://schemas.openxmlformats.org/officeDocument/2006/relationships/slide" Target="../slides/slide10.xml"/><Relationship Id="rId1" Type="http://schemas.openxmlformats.org/officeDocument/2006/relationships/notesMaster" Target="../notesMasters/notesMaster1.xml"/></Relationships>
</file>

<file path=ppt/notesSlides/_rels/notesSlide11.xml.rels><?xml version="1.0" encoding="UTF-8" standalone="yes"?>
<Relationships xmlns="http://schemas.openxmlformats.org/package/2006/relationships"><Relationship Id="rId2" Type="http://schemas.openxmlformats.org/officeDocument/2006/relationships/slide" Target="../slides/slide11.xml"/><Relationship Id="rId1" Type="http://schemas.openxmlformats.org/officeDocument/2006/relationships/notesMaster" Target="../notesMasters/notesMaster1.xml"/></Relationships>
</file>

<file path=ppt/notesSlides/_rels/notesSlide12.xml.rels><?xml version="1.0" encoding="UTF-8" standalone="yes"?>
<Relationships xmlns="http://schemas.openxmlformats.org/package/2006/relationships"><Relationship Id="rId2" Type="http://schemas.openxmlformats.org/officeDocument/2006/relationships/slide" Target="../slides/slide12.xml"/><Relationship Id="rId1" Type="http://schemas.openxmlformats.org/officeDocument/2006/relationships/notesMaster" Target="../notesMasters/notesMaster1.xml"/></Relationships>
</file>

<file path=ppt/notesSlides/_rels/notesSlide13.xml.rels><?xml version="1.0" encoding="UTF-8" standalone="yes"?>
<Relationships xmlns="http://schemas.openxmlformats.org/package/2006/relationships"><Relationship Id="rId2" Type="http://schemas.openxmlformats.org/officeDocument/2006/relationships/slide" Target="../slides/slide13.xml"/><Relationship Id="rId1" Type="http://schemas.openxmlformats.org/officeDocument/2006/relationships/notesMaster" Target="../notesMasters/notesMaster1.xml"/></Relationships>
</file>

<file path=ppt/notesSlides/_rels/notesSlide14.xml.rels><?xml version="1.0" encoding="UTF-8" standalone="yes"?>
<Relationships xmlns="http://schemas.openxmlformats.org/package/2006/relationships"><Relationship Id="rId2" Type="http://schemas.openxmlformats.org/officeDocument/2006/relationships/slide" Target="../slides/slide14.xml"/><Relationship Id="rId1" Type="http://schemas.openxmlformats.org/officeDocument/2006/relationships/notesMaster" Target="../notesMasters/notesMaster1.xml"/></Relationships>
</file>

<file path=ppt/notesSlides/_rels/notesSlide15.xml.rels><?xml version="1.0" encoding="UTF-8" standalone="yes"?>
<Relationships xmlns="http://schemas.openxmlformats.org/package/2006/relationships"><Relationship Id="rId2" Type="http://schemas.openxmlformats.org/officeDocument/2006/relationships/slide" Target="../slides/slide15.xml"/><Relationship Id="rId1" Type="http://schemas.openxmlformats.org/officeDocument/2006/relationships/notesMaster" Target="../notesMasters/notesMaster1.xml"/></Relationships>
</file>

<file path=ppt/notesSlides/_rels/notesSlide16.xml.rels><?xml version="1.0" encoding="UTF-8" standalone="yes"?>
<Relationships xmlns="http://schemas.openxmlformats.org/package/2006/relationships"><Relationship Id="rId2" Type="http://schemas.openxmlformats.org/officeDocument/2006/relationships/slide" Target="../slides/slide16.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2.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3.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4.xml"/><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2" Type="http://schemas.openxmlformats.org/officeDocument/2006/relationships/slide" Target="../slides/slide5.xml"/><Relationship Id="rId1" Type="http://schemas.openxmlformats.org/officeDocument/2006/relationships/notesMaster" Target="../notesMasters/notesMaster1.xml"/></Relationships>
</file>

<file path=ppt/notesSlides/_rels/notesSlide6.xml.rels><?xml version="1.0" encoding="UTF-8" standalone="yes"?>
<Relationships xmlns="http://schemas.openxmlformats.org/package/2006/relationships"><Relationship Id="rId2" Type="http://schemas.openxmlformats.org/officeDocument/2006/relationships/slide" Target="../slides/slide6.xml"/><Relationship Id="rId1" Type="http://schemas.openxmlformats.org/officeDocument/2006/relationships/notesMaster" Target="../notesMasters/notesMaster1.xml"/></Relationships>
</file>

<file path=ppt/notesSlides/_rels/notesSlide7.xml.rels><?xml version="1.0" encoding="UTF-8" standalone="yes"?>
<Relationships xmlns="http://schemas.openxmlformats.org/package/2006/relationships"><Relationship Id="rId2" Type="http://schemas.openxmlformats.org/officeDocument/2006/relationships/slide" Target="../slides/slide7.xml"/><Relationship Id="rId1" Type="http://schemas.openxmlformats.org/officeDocument/2006/relationships/notesMaster" Target="../notesMasters/notesMaster1.xml"/></Relationships>
</file>

<file path=ppt/notesSlides/_rels/notesSlide8.xml.rels><?xml version="1.0" encoding="UTF-8" standalone="yes"?>
<Relationships xmlns="http://schemas.openxmlformats.org/package/2006/relationships"><Relationship Id="rId2" Type="http://schemas.openxmlformats.org/officeDocument/2006/relationships/slide" Target="../slides/slide8.xml"/><Relationship Id="rId1" Type="http://schemas.openxmlformats.org/officeDocument/2006/relationships/notesMaster" Target="../notesMasters/notesMaster1.xml"/></Relationships>
</file>

<file path=ppt/notesSlides/_rels/notesSlide9.xml.rels><?xml version="1.0" encoding="UTF-8" standalone="yes"?>
<Relationships xmlns="http://schemas.openxmlformats.org/package/2006/relationships"><Relationship Id="rId2" Type="http://schemas.openxmlformats.org/officeDocument/2006/relationships/slide" Target="../slides/slide9.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108"/>
        <p:cNvGrpSpPr/>
        <p:nvPr/>
      </p:nvGrpSpPr>
      <p:grpSpPr>
        <a:xfrm>
          <a:off x="0" y="0"/>
          <a:ext cx="0" cy="0"/>
          <a:chOff x="0" y="0"/>
          <a:chExt cx="0" cy="0"/>
        </a:xfrm>
      </p:grpSpPr>
      <p:sp>
        <p:nvSpPr>
          <p:cNvPr id="109" name="Shape 109"/>
          <p:cNvSpPr>
            <a:spLocks noGrp="1" noRot="1" noChangeAspect="1"/>
          </p:cNvSpPr>
          <p:nvPr>
            <p:ph type="sldImg" idx="2"/>
          </p:nvPr>
        </p:nvSpPr>
        <p:spPr>
          <a:xfrm>
            <a:off x="381000" y="685800"/>
            <a:ext cx="6096000" cy="3429000"/>
          </a:xfrm>
          <a:custGeom>
            <a:avLst/>
            <a:gdLst/>
            <a:ahLst/>
            <a:cxnLst/>
            <a:rect l="0" t="0" r="0" b="0"/>
            <a:pathLst>
              <a:path w="120000" h="120000" extrusionOk="0">
                <a:moveTo>
                  <a:pt x="0" y="0"/>
                </a:moveTo>
                <a:lnTo>
                  <a:pt x="120000" y="0"/>
                </a:lnTo>
                <a:lnTo>
                  <a:pt x="120000" y="120000"/>
                </a:lnTo>
                <a:lnTo>
                  <a:pt x="0" y="120000"/>
                </a:lnTo>
                <a:close/>
              </a:path>
            </a:pathLst>
          </a:custGeom>
        </p:spPr>
      </p:sp>
      <p:sp>
        <p:nvSpPr>
          <p:cNvPr id="110" name="Shape 110"/>
          <p:cNvSpPr txBox="1">
            <a:spLocks noGrp="1"/>
          </p:cNvSpPr>
          <p:nvPr>
            <p:ph type="body" idx="1"/>
          </p:nvPr>
        </p:nvSpPr>
        <p:spPr>
          <a:xfrm>
            <a:off x="685800" y="4343400"/>
            <a:ext cx="5486400" cy="4114800"/>
          </a:xfrm>
          <a:prstGeom prst="rect">
            <a:avLst/>
          </a:prstGeom>
        </p:spPr>
        <p:txBody>
          <a:bodyPr lIns="91425" tIns="91425" rIns="91425" bIns="91425" anchor="t" anchorCtr="0">
            <a:noAutofit/>
          </a:bodyPr>
          <a:lstStyle/>
          <a:p>
            <a:pPr lvl="0">
              <a:spcBef>
                <a:spcPts val="0"/>
              </a:spcBef>
              <a:buNone/>
            </a:pPr>
            <a:endParaRPr/>
          </a:p>
        </p:txBody>
      </p:sp>
    </p:spTree>
  </p:cSld>
  <p:clrMapOvr>
    <a:masterClrMapping/>
  </p:clrMapOvr>
</p:notes>
</file>

<file path=ppt/notesSlides/notesSlide10.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161"/>
        <p:cNvGrpSpPr/>
        <p:nvPr/>
      </p:nvGrpSpPr>
      <p:grpSpPr>
        <a:xfrm>
          <a:off x="0" y="0"/>
          <a:ext cx="0" cy="0"/>
          <a:chOff x="0" y="0"/>
          <a:chExt cx="0" cy="0"/>
        </a:xfrm>
      </p:grpSpPr>
      <p:sp>
        <p:nvSpPr>
          <p:cNvPr id="162" name="Shape 162"/>
          <p:cNvSpPr>
            <a:spLocks noGrp="1" noRot="1" noChangeAspect="1"/>
          </p:cNvSpPr>
          <p:nvPr>
            <p:ph type="sldImg" idx="2"/>
          </p:nvPr>
        </p:nvSpPr>
        <p:spPr>
          <a:xfrm>
            <a:off x="381000" y="685800"/>
            <a:ext cx="6096000" cy="3429000"/>
          </a:xfrm>
          <a:custGeom>
            <a:avLst/>
            <a:gdLst/>
            <a:ahLst/>
            <a:cxnLst/>
            <a:rect l="0" t="0" r="0" b="0"/>
            <a:pathLst>
              <a:path w="120000" h="120000" extrusionOk="0">
                <a:moveTo>
                  <a:pt x="0" y="0"/>
                </a:moveTo>
                <a:lnTo>
                  <a:pt x="120000" y="0"/>
                </a:lnTo>
                <a:lnTo>
                  <a:pt x="120000" y="120000"/>
                </a:lnTo>
                <a:lnTo>
                  <a:pt x="0" y="120000"/>
                </a:lnTo>
                <a:close/>
              </a:path>
            </a:pathLst>
          </a:custGeom>
        </p:spPr>
      </p:sp>
      <p:sp>
        <p:nvSpPr>
          <p:cNvPr id="163" name="Shape 163"/>
          <p:cNvSpPr txBox="1">
            <a:spLocks noGrp="1"/>
          </p:cNvSpPr>
          <p:nvPr>
            <p:ph type="body" idx="1"/>
          </p:nvPr>
        </p:nvSpPr>
        <p:spPr>
          <a:xfrm>
            <a:off x="685800" y="4343400"/>
            <a:ext cx="5486400" cy="4114800"/>
          </a:xfrm>
          <a:prstGeom prst="rect">
            <a:avLst/>
          </a:prstGeom>
        </p:spPr>
        <p:txBody>
          <a:bodyPr lIns="91425" tIns="91425" rIns="91425" bIns="91425" anchor="t" anchorCtr="0">
            <a:noAutofit/>
          </a:bodyPr>
          <a:lstStyle/>
          <a:p>
            <a:pPr lvl="0">
              <a:spcBef>
                <a:spcPts val="0"/>
              </a:spcBef>
              <a:buNone/>
            </a:pPr>
            <a:endParaRPr/>
          </a:p>
        </p:txBody>
      </p:sp>
    </p:spTree>
  </p:cSld>
  <p:clrMapOvr>
    <a:masterClrMapping/>
  </p:clrMapOvr>
</p:notes>
</file>

<file path=ppt/notesSlides/notesSlide11.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167"/>
        <p:cNvGrpSpPr/>
        <p:nvPr/>
      </p:nvGrpSpPr>
      <p:grpSpPr>
        <a:xfrm>
          <a:off x="0" y="0"/>
          <a:ext cx="0" cy="0"/>
          <a:chOff x="0" y="0"/>
          <a:chExt cx="0" cy="0"/>
        </a:xfrm>
      </p:grpSpPr>
      <p:sp>
        <p:nvSpPr>
          <p:cNvPr id="168" name="Shape 168"/>
          <p:cNvSpPr>
            <a:spLocks noGrp="1" noRot="1" noChangeAspect="1"/>
          </p:cNvSpPr>
          <p:nvPr>
            <p:ph type="sldImg" idx="2"/>
          </p:nvPr>
        </p:nvSpPr>
        <p:spPr>
          <a:xfrm>
            <a:off x="381000" y="685800"/>
            <a:ext cx="6096000" cy="3429000"/>
          </a:xfrm>
          <a:custGeom>
            <a:avLst/>
            <a:gdLst/>
            <a:ahLst/>
            <a:cxnLst/>
            <a:rect l="0" t="0" r="0" b="0"/>
            <a:pathLst>
              <a:path w="120000" h="120000" extrusionOk="0">
                <a:moveTo>
                  <a:pt x="0" y="0"/>
                </a:moveTo>
                <a:lnTo>
                  <a:pt x="120000" y="0"/>
                </a:lnTo>
                <a:lnTo>
                  <a:pt x="120000" y="120000"/>
                </a:lnTo>
                <a:lnTo>
                  <a:pt x="0" y="120000"/>
                </a:lnTo>
                <a:close/>
              </a:path>
            </a:pathLst>
          </a:custGeom>
        </p:spPr>
      </p:sp>
      <p:sp>
        <p:nvSpPr>
          <p:cNvPr id="169" name="Shape 169"/>
          <p:cNvSpPr txBox="1">
            <a:spLocks noGrp="1"/>
          </p:cNvSpPr>
          <p:nvPr>
            <p:ph type="body" idx="1"/>
          </p:nvPr>
        </p:nvSpPr>
        <p:spPr>
          <a:xfrm>
            <a:off x="685800" y="4343400"/>
            <a:ext cx="5486400" cy="4114800"/>
          </a:xfrm>
          <a:prstGeom prst="rect">
            <a:avLst/>
          </a:prstGeom>
        </p:spPr>
        <p:txBody>
          <a:bodyPr lIns="91425" tIns="91425" rIns="91425" bIns="91425" anchor="t" anchorCtr="0">
            <a:noAutofit/>
          </a:bodyPr>
          <a:lstStyle/>
          <a:p>
            <a:pPr lvl="0">
              <a:spcBef>
                <a:spcPts val="0"/>
              </a:spcBef>
              <a:buNone/>
            </a:pPr>
            <a:endParaRPr/>
          </a:p>
        </p:txBody>
      </p:sp>
    </p:spTree>
  </p:cSld>
  <p:clrMapOvr>
    <a:masterClrMapping/>
  </p:clrMapOvr>
</p:notes>
</file>

<file path=ppt/notesSlides/notesSlide12.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173"/>
        <p:cNvGrpSpPr/>
        <p:nvPr/>
      </p:nvGrpSpPr>
      <p:grpSpPr>
        <a:xfrm>
          <a:off x="0" y="0"/>
          <a:ext cx="0" cy="0"/>
          <a:chOff x="0" y="0"/>
          <a:chExt cx="0" cy="0"/>
        </a:xfrm>
      </p:grpSpPr>
      <p:sp>
        <p:nvSpPr>
          <p:cNvPr id="174" name="Shape 174"/>
          <p:cNvSpPr>
            <a:spLocks noGrp="1" noRot="1" noChangeAspect="1"/>
          </p:cNvSpPr>
          <p:nvPr>
            <p:ph type="sldImg" idx="2"/>
          </p:nvPr>
        </p:nvSpPr>
        <p:spPr>
          <a:xfrm>
            <a:off x="381000" y="685800"/>
            <a:ext cx="6096000" cy="3429000"/>
          </a:xfrm>
          <a:custGeom>
            <a:avLst/>
            <a:gdLst/>
            <a:ahLst/>
            <a:cxnLst/>
            <a:rect l="0" t="0" r="0" b="0"/>
            <a:pathLst>
              <a:path w="120000" h="120000" extrusionOk="0">
                <a:moveTo>
                  <a:pt x="0" y="0"/>
                </a:moveTo>
                <a:lnTo>
                  <a:pt x="120000" y="0"/>
                </a:lnTo>
                <a:lnTo>
                  <a:pt x="120000" y="120000"/>
                </a:lnTo>
                <a:lnTo>
                  <a:pt x="0" y="120000"/>
                </a:lnTo>
                <a:close/>
              </a:path>
            </a:pathLst>
          </a:custGeom>
        </p:spPr>
      </p:sp>
      <p:sp>
        <p:nvSpPr>
          <p:cNvPr id="175" name="Shape 175"/>
          <p:cNvSpPr txBox="1">
            <a:spLocks noGrp="1"/>
          </p:cNvSpPr>
          <p:nvPr>
            <p:ph type="body" idx="1"/>
          </p:nvPr>
        </p:nvSpPr>
        <p:spPr>
          <a:xfrm>
            <a:off x="685800" y="4343400"/>
            <a:ext cx="5486400" cy="4114800"/>
          </a:xfrm>
          <a:prstGeom prst="rect">
            <a:avLst/>
          </a:prstGeom>
        </p:spPr>
        <p:txBody>
          <a:bodyPr lIns="91425" tIns="91425" rIns="91425" bIns="91425" anchor="t" anchorCtr="0">
            <a:noAutofit/>
          </a:bodyPr>
          <a:lstStyle/>
          <a:p>
            <a:pPr lvl="0">
              <a:spcBef>
                <a:spcPts val="0"/>
              </a:spcBef>
              <a:buNone/>
            </a:pPr>
            <a:endParaRPr/>
          </a:p>
        </p:txBody>
      </p:sp>
    </p:spTree>
  </p:cSld>
  <p:clrMapOvr>
    <a:masterClrMapping/>
  </p:clrMapOvr>
</p:notes>
</file>

<file path=ppt/notesSlides/notesSlide13.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178"/>
        <p:cNvGrpSpPr/>
        <p:nvPr/>
      </p:nvGrpSpPr>
      <p:grpSpPr>
        <a:xfrm>
          <a:off x="0" y="0"/>
          <a:ext cx="0" cy="0"/>
          <a:chOff x="0" y="0"/>
          <a:chExt cx="0" cy="0"/>
        </a:xfrm>
      </p:grpSpPr>
      <p:sp>
        <p:nvSpPr>
          <p:cNvPr id="179" name="Shape 179"/>
          <p:cNvSpPr>
            <a:spLocks noGrp="1" noRot="1" noChangeAspect="1"/>
          </p:cNvSpPr>
          <p:nvPr>
            <p:ph type="sldImg" idx="2"/>
          </p:nvPr>
        </p:nvSpPr>
        <p:spPr>
          <a:xfrm>
            <a:off x="381000" y="685800"/>
            <a:ext cx="6096000" cy="3429000"/>
          </a:xfrm>
          <a:custGeom>
            <a:avLst/>
            <a:gdLst/>
            <a:ahLst/>
            <a:cxnLst/>
            <a:rect l="0" t="0" r="0" b="0"/>
            <a:pathLst>
              <a:path w="120000" h="120000" extrusionOk="0">
                <a:moveTo>
                  <a:pt x="0" y="0"/>
                </a:moveTo>
                <a:lnTo>
                  <a:pt x="120000" y="0"/>
                </a:lnTo>
                <a:lnTo>
                  <a:pt x="120000" y="120000"/>
                </a:lnTo>
                <a:lnTo>
                  <a:pt x="0" y="120000"/>
                </a:lnTo>
                <a:close/>
              </a:path>
            </a:pathLst>
          </a:custGeom>
        </p:spPr>
      </p:sp>
      <p:sp>
        <p:nvSpPr>
          <p:cNvPr id="180" name="Shape 180"/>
          <p:cNvSpPr txBox="1">
            <a:spLocks noGrp="1"/>
          </p:cNvSpPr>
          <p:nvPr>
            <p:ph type="body" idx="1"/>
          </p:nvPr>
        </p:nvSpPr>
        <p:spPr>
          <a:xfrm>
            <a:off x="685800" y="4343400"/>
            <a:ext cx="5486400" cy="4114800"/>
          </a:xfrm>
          <a:prstGeom prst="rect">
            <a:avLst/>
          </a:prstGeom>
        </p:spPr>
        <p:txBody>
          <a:bodyPr lIns="91425" tIns="91425" rIns="91425" bIns="91425" anchor="t" anchorCtr="0">
            <a:noAutofit/>
          </a:bodyPr>
          <a:lstStyle/>
          <a:p>
            <a:pPr lvl="0">
              <a:spcBef>
                <a:spcPts val="0"/>
              </a:spcBef>
              <a:buNone/>
            </a:pPr>
            <a:endParaRPr/>
          </a:p>
        </p:txBody>
      </p:sp>
    </p:spTree>
  </p:cSld>
  <p:clrMapOvr>
    <a:masterClrMapping/>
  </p:clrMapOvr>
</p:notes>
</file>

<file path=ppt/notesSlides/notesSlide14.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184"/>
        <p:cNvGrpSpPr/>
        <p:nvPr/>
      </p:nvGrpSpPr>
      <p:grpSpPr>
        <a:xfrm>
          <a:off x="0" y="0"/>
          <a:ext cx="0" cy="0"/>
          <a:chOff x="0" y="0"/>
          <a:chExt cx="0" cy="0"/>
        </a:xfrm>
      </p:grpSpPr>
      <p:sp>
        <p:nvSpPr>
          <p:cNvPr id="185" name="Shape 185"/>
          <p:cNvSpPr>
            <a:spLocks noGrp="1" noRot="1" noChangeAspect="1"/>
          </p:cNvSpPr>
          <p:nvPr>
            <p:ph type="sldImg" idx="2"/>
          </p:nvPr>
        </p:nvSpPr>
        <p:spPr>
          <a:xfrm>
            <a:off x="381000" y="685800"/>
            <a:ext cx="6096000" cy="3429000"/>
          </a:xfrm>
          <a:custGeom>
            <a:avLst/>
            <a:gdLst/>
            <a:ahLst/>
            <a:cxnLst/>
            <a:rect l="0" t="0" r="0" b="0"/>
            <a:pathLst>
              <a:path w="120000" h="120000" extrusionOk="0">
                <a:moveTo>
                  <a:pt x="0" y="0"/>
                </a:moveTo>
                <a:lnTo>
                  <a:pt x="120000" y="0"/>
                </a:lnTo>
                <a:lnTo>
                  <a:pt x="120000" y="120000"/>
                </a:lnTo>
                <a:lnTo>
                  <a:pt x="0" y="120000"/>
                </a:lnTo>
                <a:close/>
              </a:path>
            </a:pathLst>
          </a:custGeom>
        </p:spPr>
      </p:sp>
      <p:sp>
        <p:nvSpPr>
          <p:cNvPr id="186" name="Shape 186"/>
          <p:cNvSpPr txBox="1">
            <a:spLocks noGrp="1"/>
          </p:cNvSpPr>
          <p:nvPr>
            <p:ph type="body" idx="1"/>
          </p:nvPr>
        </p:nvSpPr>
        <p:spPr>
          <a:xfrm>
            <a:off x="685800" y="4343400"/>
            <a:ext cx="5486400" cy="4114800"/>
          </a:xfrm>
          <a:prstGeom prst="rect">
            <a:avLst/>
          </a:prstGeom>
        </p:spPr>
        <p:txBody>
          <a:bodyPr lIns="91425" tIns="91425" rIns="91425" bIns="91425" anchor="t" anchorCtr="0">
            <a:noAutofit/>
          </a:bodyPr>
          <a:lstStyle/>
          <a:p>
            <a:pPr lvl="0">
              <a:spcBef>
                <a:spcPts val="0"/>
              </a:spcBef>
              <a:buNone/>
            </a:pPr>
            <a:endParaRPr/>
          </a:p>
        </p:txBody>
      </p:sp>
    </p:spTree>
  </p:cSld>
  <p:clrMapOvr>
    <a:masterClrMapping/>
  </p:clrMapOvr>
</p:notes>
</file>

<file path=ppt/notesSlides/notesSlide15.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190"/>
        <p:cNvGrpSpPr/>
        <p:nvPr/>
      </p:nvGrpSpPr>
      <p:grpSpPr>
        <a:xfrm>
          <a:off x="0" y="0"/>
          <a:ext cx="0" cy="0"/>
          <a:chOff x="0" y="0"/>
          <a:chExt cx="0" cy="0"/>
        </a:xfrm>
      </p:grpSpPr>
      <p:sp>
        <p:nvSpPr>
          <p:cNvPr id="191" name="Shape 191"/>
          <p:cNvSpPr>
            <a:spLocks noGrp="1" noRot="1" noChangeAspect="1"/>
          </p:cNvSpPr>
          <p:nvPr>
            <p:ph type="sldImg" idx="2"/>
          </p:nvPr>
        </p:nvSpPr>
        <p:spPr>
          <a:xfrm>
            <a:off x="381000" y="685800"/>
            <a:ext cx="6096000" cy="3429000"/>
          </a:xfrm>
          <a:custGeom>
            <a:avLst/>
            <a:gdLst/>
            <a:ahLst/>
            <a:cxnLst/>
            <a:rect l="0" t="0" r="0" b="0"/>
            <a:pathLst>
              <a:path w="120000" h="120000" extrusionOk="0">
                <a:moveTo>
                  <a:pt x="0" y="0"/>
                </a:moveTo>
                <a:lnTo>
                  <a:pt x="120000" y="0"/>
                </a:lnTo>
                <a:lnTo>
                  <a:pt x="120000" y="120000"/>
                </a:lnTo>
                <a:lnTo>
                  <a:pt x="0" y="120000"/>
                </a:lnTo>
                <a:close/>
              </a:path>
            </a:pathLst>
          </a:custGeom>
        </p:spPr>
      </p:sp>
      <p:sp>
        <p:nvSpPr>
          <p:cNvPr id="192" name="Shape 192"/>
          <p:cNvSpPr txBox="1">
            <a:spLocks noGrp="1"/>
          </p:cNvSpPr>
          <p:nvPr>
            <p:ph type="body" idx="1"/>
          </p:nvPr>
        </p:nvSpPr>
        <p:spPr>
          <a:xfrm>
            <a:off x="685800" y="4343400"/>
            <a:ext cx="5486400" cy="4114800"/>
          </a:xfrm>
          <a:prstGeom prst="rect">
            <a:avLst/>
          </a:prstGeom>
        </p:spPr>
        <p:txBody>
          <a:bodyPr lIns="91425" tIns="91425" rIns="91425" bIns="91425" anchor="t" anchorCtr="0">
            <a:noAutofit/>
          </a:bodyPr>
          <a:lstStyle/>
          <a:p>
            <a:pPr lvl="0">
              <a:spcBef>
                <a:spcPts val="0"/>
              </a:spcBef>
              <a:buNone/>
            </a:pPr>
            <a:endParaRPr/>
          </a:p>
        </p:txBody>
      </p:sp>
    </p:spTree>
  </p:cSld>
  <p:clrMapOvr>
    <a:masterClrMapping/>
  </p:clrMapOvr>
</p:notes>
</file>

<file path=ppt/notesSlides/notesSlide16.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197"/>
        <p:cNvGrpSpPr/>
        <p:nvPr/>
      </p:nvGrpSpPr>
      <p:grpSpPr>
        <a:xfrm>
          <a:off x="0" y="0"/>
          <a:ext cx="0" cy="0"/>
          <a:chOff x="0" y="0"/>
          <a:chExt cx="0" cy="0"/>
        </a:xfrm>
      </p:grpSpPr>
      <p:sp>
        <p:nvSpPr>
          <p:cNvPr id="198" name="Shape 198"/>
          <p:cNvSpPr>
            <a:spLocks noGrp="1" noRot="1" noChangeAspect="1"/>
          </p:cNvSpPr>
          <p:nvPr>
            <p:ph type="sldImg" idx="2"/>
          </p:nvPr>
        </p:nvSpPr>
        <p:spPr>
          <a:xfrm>
            <a:off x="381000" y="685800"/>
            <a:ext cx="6096000" cy="3429000"/>
          </a:xfrm>
          <a:custGeom>
            <a:avLst/>
            <a:gdLst/>
            <a:ahLst/>
            <a:cxnLst/>
            <a:rect l="0" t="0" r="0" b="0"/>
            <a:pathLst>
              <a:path w="120000" h="120000" extrusionOk="0">
                <a:moveTo>
                  <a:pt x="0" y="0"/>
                </a:moveTo>
                <a:lnTo>
                  <a:pt x="120000" y="0"/>
                </a:lnTo>
                <a:lnTo>
                  <a:pt x="120000" y="120000"/>
                </a:lnTo>
                <a:lnTo>
                  <a:pt x="0" y="120000"/>
                </a:lnTo>
                <a:close/>
              </a:path>
            </a:pathLst>
          </a:custGeom>
        </p:spPr>
      </p:sp>
      <p:sp>
        <p:nvSpPr>
          <p:cNvPr id="199" name="Shape 199"/>
          <p:cNvSpPr txBox="1">
            <a:spLocks noGrp="1"/>
          </p:cNvSpPr>
          <p:nvPr>
            <p:ph type="body" idx="1"/>
          </p:nvPr>
        </p:nvSpPr>
        <p:spPr>
          <a:xfrm>
            <a:off x="685800" y="4343400"/>
            <a:ext cx="5486400" cy="4114800"/>
          </a:xfrm>
          <a:prstGeom prst="rect">
            <a:avLst/>
          </a:prstGeom>
        </p:spPr>
        <p:txBody>
          <a:bodyPr lIns="91425" tIns="91425" rIns="91425" bIns="91425" anchor="t" anchorCtr="0">
            <a:noAutofit/>
          </a:bodyPr>
          <a:lstStyle/>
          <a:p>
            <a:pPr lvl="0" rtl="0">
              <a:spcBef>
                <a:spcPts val="0"/>
              </a:spcBef>
              <a:buNone/>
            </a:pPr>
            <a:endParaRPr/>
          </a:p>
        </p:txBody>
      </p:sp>
    </p:spTree>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113"/>
        <p:cNvGrpSpPr/>
        <p:nvPr/>
      </p:nvGrpSpPr>
      <p:grpSpPr>
        <a:xfrm>
          <a:off x="0" y="0"/>
          <a:ext cx="0" cy="0"/>
          <a:chOff x="0" y="0"/>
          <a:chExt cx="0" cy="0"/>
        </a:xfrm>
      </p:grpSpPr>
      <p:sp>
        <p:nvSpPr>
          <p:cNvPr id="114" name="Shape 114"/>
          <p:cNvSpPr>
            <a:spLocks noGrp="1" noRot="1" noChangeAspect="1"/>
          </p:cNvSpPr>
          <p:nvPr>
            <p:ph type="sldImg" idx="2"/>
          </p:nvPr>
        </p:nvSpPr>
        <p:spPr>
          <a:xfrm>
            <a:off x="381000" y="685800"/>
            <a:ext cx="6096000" cy="3429000"/>
          </a:xfrm>
          <a:custGeom>
            <a:avLst/>
            <a:gdLst/>
            <a:ahLst/>
            <a:cxnLst/>
            <a:rect l="0" t="0" r="0" b="0"/>
            <a:pathLst>
              <a:path w="120000" h="120000" extrusionOk="0">
                <a:moveTo>
                  <a:pt x="0" y="0"/>
                </a:moveTo>
                <a:lnTo>
                  <a:pt x="120000" y="0"/>
                </a:lnTo>
                <a:lnTo>
                  <a:pt x="120000" y="120000"/>
                </a:lnTo>
                <a:lnTo>
                  <a:pt x="0" y="120000"/>
                </a:lnTo>
                <a:close/>
              </a:path>
            </a:pathLst>
          </a:custGeom>
        </p:spPr>
      </p:sp>
      <p:sp>
        <p:nvSpPr>
          <p:cNvPr id="115" name="Shape 115"/>
          <p:cNvSpPr txBox="1">
            <a:spLocks noGrp="1"/>
          </p:cNvSpPr>
          <p:nvPr>
            <p:ph type="body" idx="1"/>
          </p:nvPr>
        </p:nvSpPr>
        <p:spPr>
          <a:xfrm>
            <a:off x="685800" y="4343400"/>
            <a:ext cx="5486400" cy="4114800"/>
          </a:xfrm>
          <a:prstGeom prst="rect">
            <a:avLst/>
          </a:prstGeom>
        </p:spPr>
        <p:txBody>
          <a:bodyPr lIns="91425" tIns="91425" rIns="91425" bIns="91425" anchor="t" anchorCtr="0">
            <a:noAutofit/>
          </a:bodyPr>
          <a:lstStyle/>
          <a:p>
            <a:pPr lvl="0">
              <a:spcBef>
                <a:spcPts val="0"/>
              </a:spcBef>
              <a:buNone/>
            </a:pPr>
            <a:endParaRPr/>
          </a:p>
        </p:txBody>
      </p:sp>
    </p:spTree>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118"/>
        <p:cNvGrpSpPr/>
        <p:nvPr/>
      </p:nvGrpSpPr>
      <p:grpSpPr>
        <a:xfrm>
          <a:off x="0" y="0"/>
          <a:ext cx="0" cy="0"/>
          <a:chOff x="0" y="0"/>
          <a:chExt cx="0" cy="0"/>
        </a:xfrm>
      </p:grpSpPr>
      <p:sp>
        <p:nvSpPr>
          <p:cNvPr id="119" name="Shape 119"/>
          <p:cNvSpPr>
            <a:spLocks noGrp="1" noRot="1" noChangeAspect="1"/>
          </p:cNvSpPr>
          <p:nvPr>
            <p:ph type="sldImg" idx="2"/>
          </p:nvPr>
        </p:nvSpPr>
        <p:spPr>
          <a:xfrm>
            <a:off x="381000" y="685800"/>
            <a:ext cx="6096000" cy="3429000"/>
          </a:xfrm>
          <a:custGeom>
            <a:avLst/>
            <a:gdLst/>
            <a:ahLst/>
            <a:cxnLst/>
            <a:rect l="0" t="0" r="0" b="0"/>
            <a:pathLst>
              <a:path w="120000" h="120000" extrusionOk="0">
                <a:moveTo>
                  <a:pt x="0" y="0"/>
                </a:moveTo>
                <a:lnTo>
                  <a:pt x="120000" y="0"/>
                </a:lnTo>
                <a:lnTo>
                  <a:pt x="120000" y="120000"/>
                </a:lnTo>
                <a:lnTo>
                  <a:pt x="0" y="120000"/>
                </a:lnTo>
                <a:close/>
              </a:path>
            </a:pathLst>
          </a:custGeom>
        </p:spPr>
      </p:sp>
      <p:sp>
        <p:nvSpPr>
          <p:cNvPr id="120" name="Shape 120"/>
          <p:cNvSpPr txBox="1">
            <a:spLocks noGrp="1"/>
          </p:cNvSpPr>
          <p:nvPr>
            <p:ph type="body" idx="1"/>
          </p:nvPr>
        </p:nvSpPr>
        <p:spPr>
          <a:xfrm>
            <a:off x="685800" y="4343400"/>
            <a:ext cx="5486400" cy="4114800"/>
          </a:xfrm>
          <a:prstGeom prst="rect">
            <a:avLst/>
          </a:prstGeom>
        </p:spPr>
        <p:txBody>
          <a:bodyPr lIns="91425" tIns="91425" rIns="91425" bIns="91425" anchor="t" anchorCtr="0">
            <a:noAutofit/>
          </a:bodyPr>
          <a:lstStyle/>
          <a:p>
            <a:pPr lvl="0">
              <a:spcBef>
                <a:spcPts val="0"/>
              </a:spcBef>
              <a:buNone/>
            </a:pPr>
            <a:endParaRPr/>
          </a:p>
        </p:txBody>
      </p:sp>
    </p:spTree>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124"/>
        <p:cNvGrpSpPr/>
        <p:nvPr/>
      </p:nvGrpSpPr>
      <p:grpSpPr>
        <a:xfrm>
          <a:off x="0" y="0"/>
          <a:ext cx="0" cy="0"/>
          <a:chOff x="0" y="0"/>
          <a:chExt cx="0" cy="0"/>
        </a:xfrm>
      </p:grpSpPr>
      <p:sp>
        <p:nvSpPr>
          <p:cNvPr id="125" name="Shape 125"/>
          <p:cNvSpPr>
            <a:spLocks noGrp="1" noRot="1" noChangeAspect="1"/>
          </p:cNvSpPr>
          <p:nvPr>
            <p:ph type="sldImg" idx="2"/>
          </p:nvPr>
        </p:nvSpPr>
        <p:spPr>
          <a:xfrm>
            <a:off x="381000" y="685800"/>
            <a:ext cx="6096000" cy="3429000"/>
          </a:xfrm>
          <a:custGeom>
            <a:avLst/>
            <a:gdLst/>
            <a:ahLst/>
            <a:cxnLst/>
            <a:rect l="0" t="0" r="0" b="0"/>
            <a:pathLst>
              <a:path w="120000" h="120000" extrusionOk="0">
                <a:moveTo>
                  <a:pt x="0" y="0"/>
                </a:moveTo>
                <a:lnTo>
                  <a:pt x="120000" y="0"/>
                </a:lnTo>
                <a:lnTo>
                  <a:pt x="120000" y="120000"/>
                </a:lnTo>
                <a:lnTo>
                  <a:pt x="0" y="120000"/>
                </a:lnTo>
                <a:close/>
              </a:path>
            </a:pathLst>
          </a:custGeom>
        </p:spPr>
      </p:sp>
      <p:sp>
        <p:nvSpPr>
          <p:cNvPr id="126" name="Shape 126"/>
          <p:cNvSpPr txBox="1">
            <a:spLocks noGrp="1"/>
          </p:cNvSpPr>
          <p:nvPr>
            <p:ph type="body" idx="1"/>
          </p:nvPr>
        </p:nvSpPr>
        <p:spPr>
          <a:xfrm>
            <a:off x="685800" y="4343400"/>
            <a:ext cx="5486400" cy="4114800"/>
          </a:xfrm>
          <a:prstGeom prst="rect">
            <a:avLst/>
          </a:prstGeom>
        </p:spPr>
        <p:txBody>
          <a:bodyPr lIns="91425" tIns="91425" rIns="91425" bIns="91425" anchor="t" anchorCtr="0">
            <a:noAutofit/>
          </a:bodyPr>
          <a:lstStyle/>
          <a:p>
            <a:pPr lvl="0">
              <a:spcBef>
                <a:spcPts val="0"/>
              </a:spcBef>
              <a:buNone/>
            </a:pPr>
            <a:endParaRPr/>
          </a:p>
        </p:txBody>
      </p:sp>
    </p:spTree>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129"/>
        <p:cNvGrpSpPr/>
        <p:nvPr/>
      </p:nvGrpSpPr>
      <p:grpSpPr>
        <a:xfrm>
          <a:off x="0" y="0"/>
          <a:ext cx="0" cy="0"/>
          <a:chOff x="0" y="0"/>
          <a:chExt cx="0" cy="0"/>
        </a:xfrm>
      </p:grpSpPr>
      <p:sp>
        <p:nvSpPr>
          <p:cNvPr id="130" name="Shape 130"/>
          <p:cNvSpPr>
            <a:spLocks noGrp="1" noRot="1" noChangeAspect="1"/>
          </p:cNvSpPr>
          <p:nvPr>
            <p:ph type="sldImg" idx="2"/>
          </p:nvPr>
        </p:nvSpPr>
        <p:spPr>
          <a:xfrm>
            <a:off x="381000" y="685800"/>
            <a:ext cx="6096000" cy="3429000"/>
          </a:xfrm>
          <a:custGeom>
            <a:avLst/>
            <a:gdLst/>
            <a:ahLst/>
            <a:cxnLst/>
            <a:rect l="0" t="0" r="0" b="0"/>
            <a:pathLst>
              <a:path w="120000" h="120000" extrusionOk="0">
                <a:moveTo>
                  <a:pt x="0" y="0"/>
                </a:moveTo>
                <a:lnTo>
                  <a:pt x="120000" y="0"/>
                </a:lnTo>
                <a:lnTo>
                  <a:pt x="120000" y="120000"/>
                </a:lnTo>
                <a:lnTo>
                  <a:pt x="0" y="120000"/>
                </a:lnTo>
                <a:close/>
              </a:path>
            </a:pathLst>
          </a:custGeom>
        </p:spPr>
      </p:sp>
      <p:sp>
        <p:nvSpPr>
          <p:cNvPr id="131" name="Shape 131"/>
          <p:cNvSpPr txBox="1">
            <a:spLocks noGrp="1"/>
          </p:cNvSpPr>
          <p:nvPr>
            <p:ph type="body" idx="1"/>
          </p:nvPr>
        </p:nvSpPr>
        <p:spPr>
          <a:xfrm>
            <a:off x="685800" y="4343400"/>
            <a:ext cx="5486400" cy="4114800"/>
          </a:xfrm>
          <a:prstGeom prst="rect">
            <a:avLst/>
          </a:prstGeom>
        </p:spPr>
        <p:txBody>
          <a:bodyPr lIns="91425" tIns="91425" rIns="91425" bIns="91425" anchor="t" anchorCtr="0">
            <a:noAutofit/>
          </a:bodyPr>
          <a:lstStyle/>
          <a:p>
            <a:pPr lvl="0">
              <a:spcBef>
                <a:spcPts val="0"/>
              </a:spcBef>
              <a:buNone/>
            </a:pPr>
            <a:endParaRPr/>
          </a:p>
        </p:txBody>
      </p:sp>
    </p:spTree>
  </p:cSld>
  <p:clrMapOvr>
    <a:masterClrMapping/>
  </p:clrMapOvr>
</p:notes>
</file>

<file path=ppt/notesSlides/notesSlide6.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135"/>
        <p:cNvGrpSpPr/>
        <p:nvPr/>
      </p:nvGrpSpPr>
      <p:grpSpPr>
        <a:xfrm>
          <a:off x="0" y="0"/>
          <a:ext cx="0" cy="0"/>
          <a:chOff x="0" y="0"/>
          <a:chExt cx="0" cy="0"/>
        </a:xfrm>
      </p:grpSpPr>
      <p:sp>
        <p:nvSpPr>
          <p:cNvPr id="136" name="Shape 136"/>
          <p:cNvSpPr>
            <a:spLocks noGrp="1" noRot="1" noChangeAspect="1"/>
          </p:cNvSpPr>
          <p:nvPr>
            <p:ph type="sldImg" idx="2"/>
          </p:nvPr>
        </p:nvSpPr>
        <p:spPr>
          <a:xfrm>
            <a:off x="381000" y="685800"/>
            <a:ext cx="6096000" cy="3429000"/>
          </a:xfrm>
          <a:custGeom>
            <a:avLst/>
            <a:gdLst/>
            <a:ahLst/>
            <a:cxnLst/>
            <a:rect l="0" t="0" r="0" b="0"/>
            <a:pathLst>
              <a:path w="120000" h="120000" extrusionOk="0">
                <a:moveTo>
                  <a:pt x="0" y="0"/>
                </a:moveTo>
                <a:lnTo>
                  <a:pt x="120000" y="0"/>
                </a:lnTo>
                <a:lnTo>
                  <a:pt x="120000" y="120000"/>
                </a:lnTo>
                <a:lnTo>
                  <a:pt x="0" y="120000"/>
                </a:lnTo>
                <a:close/>
              </a:path>
            </a:pathLst>
          </a:custGeom>
        </p:spPr>
      </p:sp>
      <p:sp>
        <p:nvSpPr>
          <p:cNvPr id="137" name="Shape 137"/>
          <p:cNvSpPr txBox="1">
            <a:spLocks noGrp="1"/>
          </p:cNvSpPr>
          <p:nvPr>
            <p:ph type="body" idx="1"/>
          </p:nvPr>
        </p:nvSpPr>
        <p:spPr>
          <a:xfrm>
            <a:off x="685800" y="4343400"/>
            <a:ext cx="5486400" cy="4114800"/>
          </a:xfrm>
          <a:prstGeom prst="rect">
            <a:avLst/>
          </a:prstGeom>
        </p:spPr>
        <p:txBody>
          <a:bodyPr lIns="91425" tIns="91425" rIns="91425" bIns="91425" anchor="t" anchorCtr="0">
            <a:noAutofit/>
          </a:bodyPr>
          <a:lstStyle/>
          <a:p>
            <a:pPr lvl="0">
              <a:spcBef>
                <a:spcPts val="0"/>
              </a:spcBef>
              <a:buNone/>
            </a:pPr>
            <a:endParaRPr/>
          </a:p>
        </p:txBody>
      </p:sp>
    </p:spTree>
  </p:cSld>
  <p:clrMapOvr>
    <a:masterClrMapping/>
  </p:clrMapOvr>
</p:notes>
</file>

<file path=ppt/notesSlides/notesSlide7.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142"/>
        <p:cNvGrpSpPr/>
        <p:nvPr/>
      </p:nvGrpSpPr>
      <p:grpSpPr>
        <a:xfrm>
          <a:off x="0" y="0"/>
          <a:ext cx="0" cy="0"/>
          <a:chOff x="0" y="0"/>
          <a:chExt cx="0" cy="0"/>
        </a:xfrm>
      </p:grpSpPr>
      <p:sp>
        <p:nvSpPr>
          <p:cNvPr id="143" name="Shape 143"/>
          <p:cNvSpPr>
            <a:spLocks noGrp="1" noRot="1" noChangeAspect="1"/>
          </p:cNvSpPr>
          <p:nvPr>
            <p:ph type="sldImg" idx="2"/>
          </p:nvPr>
        </p:nvSpPr>
        <p:spPr>
          <a:xfrm>
            <a:off x="381000" y="685800"/>
            <a:ext cx="6096000" cy="3429000"/>
          </a:xfrm>
          <a:custGeom>
            <a:avLst/>
            <a:gdLst/>
            <a:ahLst/>
            <a:cxnLst/>
            <a:rect l="0" t="0" r="0" b="0"/>
            <a:pathLst>
              <a:path w="120000" h="120000" extrusionOk="0">
                <a:moveTo>
                  <a:pt x="0" y="0"/>
                </a:moveTo>
                <a:lnTo>
                  <a:pt x="120000" y="0"/>
                </a:lnTo>
                <a:lnTo>
                  <a:pt x="120000" y="120000"/>
                </a:lnTo>
                <a:lnTo>
                  <a:pt x="0" y="120000"/>
                </a:lnTo>
                <a:close/>
              </a:path>
            </a:pathLst>
          </a:custGeom>
        </p:spPr>
      </p:sp>
      <p:sp>
        <p:nvSpPr>
          <p:cNvPr id="144" name="Shape 144"/>
          <p:cNvSpPr txBox="1">
            <a:spLocks noGrp="1"/>
          </p:cNvSpPr>
          <p:nvPr>
            <p:ph type="body" idx="1"/>
          </p:nvPr>
        </p:nvSpPr>
        <p:spPr>
          <a:xfrm>
            <a:off x="685800" y="4343400"/>
            <a:ext cx="5486400" cy="4114800"/>
          </a:xfrm>
          <a:prstGeom prst="rect">
            <a:avLst/>
          </a:prstGeom>
        </p:spPr>
        <p:txBody>
          <a:bodyPr lIns="91425" tIns="91425" rIns="91425" bIns="91425" anchor="t" anchorCtr="0">
            <a:noAutofit/>
          </a:bodyPr>
          <a:lstStyle/>
          <a:p>
            <a:pPr lvl="0">
              <a:spcBef>
                <a:spcPts val="0"/>
              </a:spcBef>
              <a:buNone/>
            </a:pPr>
            <a:endParaRPr/>
          </a:p>
        </p:txBody>
      </p:sp>
    </p:spTree>
  </p:cSld>
  <p:clrMapOvr>
    <a:masterClrMapping/>
  </p:clrMapOvr>
</p:notes>
</file>

<file path=ppt/notesSlides/notesSlide8.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149"/>
        <p:cNvGrpSpPr/>
        <p:nvPr/>
      </p:nvGrpSpPr>
      <p:grpSpPr>
        <a:xfrm>
          <a:off x="0" y="0"/>
          <a:ext cx="0" cy="0"/>
          <a:chOff x="0" y="0"/>
          <a:chExt cx="0" cy="0"/>
        </a:xfrm>
      </p:grpSpPr>
      <p:sp>
        <p:nvSpPr>
          <p:cNvPr id="150" name="Shape 150"/>
          <p:cNvSpPr>
            <a:spLocks noGrp="1" noRot="1" noChangeAspect="1"/>
          </p:cNvSpPr>
          <p:nvPr>
            <p:ph type="sldImg" idx="2"/>
          </p:nvPr>
        </p:nvSpPr>
        <p:spPr>
          <a:xfrm>
            <a:off x="381000" y="685800"/>
            <a:ext cx="6096000" cy="3429000"/>
          </a:xfrm>
          <a:custGeom>
            <a:avLst/>
            <a:gdLst/>
            <a:ahLst/>
            <a:cxnLst/>
            <a:rect l="0" t="0" r="0" b="0"/>
            <a:pathLst>
              <a:path w="120000" h="120000" extrusionOk="0">
                <a:moveTo>
                  <a:pt x="0" y="0"/>
                </a:moveTo>
                <a:lnTo>
                  <a:pt x="120000" y="0"/>
                </a:lnTo>
                <a:lnTo>
                  <a:pt x="120000" y="120000"/>
                </a:lnTo>
                <a:lnTo>
                  <a:pt x="0" y="120000"/>
                </a:lnTo>
                <a:close/>
              </a:path>
            </a:pathLst>
          </a:custGeom>
        </p:spPr>
      </p:sp>
      <p:sp>
        <p:nvSpPr>
          <p:cNvPr id="151" name="Shape 151"/>
          <p:cNvSpPr txBox="1">
            <a:spLocks noGrp="1"/>
          </p:cNvSpPr>
          <p:nvPr>
            <p:ph type="body" idx="1"/>
          </p:nvPr>
        </p:nvSpPr>
        <p:spPr>
          <a:xfrm>
            <a:off x="685800" y="4343400"/>
            <a:ext cx="5486400" cy="4114800"/>
          </a:xfrm>
          <a:prstGeom prst="rect">
            <a:avLst/>
          </a:prstGeom>
        </p:spPr>
        <p:txBody>
          <a:bodyPr lIns="91425" tIns="91425" rIns="91425" bIns="91425" anchor="t" anchorCtr="0">
            <a:noAutofit/>
          </a:bodyPr>
          <a:lstStyle/>
          <a:p>
            <a:pPr lvl="0" rtl="0">
              <a:spcBef>
                <a:spcPts val="0"/>
              </a:spcBef>
              <a:buNone/>
            </a:pPr>
            <a:endParaRPr/>
          </a:p>
        </p:txBody>
      </p:sp>
    </p:spTree>
  </p:cSld>
  <p:clrMapOvr>
    <a:masterClrMapping/>
  </p:clrMapOvr>
</p:notes>
</file>

<file path=ppt/notesSlides/notesSlide9.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156"/>
        <p:cNvGrpSpPr/>
        <p:nvPr/>
      </p:nvGrpSpPr>
      <p:grpSpPr>
        <a:xfrm>
          <a:off x="0" y="0"/>
          <a:ext cx="0" cy="0"/>
          <a:chOff x="0" y="0"/>
          <a:chExt cx="0" cy="0"/>
        </a:xfrm>
      </p:grpSpPr>
      <p:sp>
        <p:nvSpPr>
          <p:cNvPr id="157" name="Shape 157"/>
          <p:cNvSpPr>
            <a:spLocks noGrp="1" noRot="1" noChangeAspect="1"/>
          </p:cNvSpPr>
          <p:nvPr>
            <p:ph type="sldImg" idx="2"/>
          </p:nvPr>
        </p:nvSpPr>
        <p:spPr>
          <a:xfrm>
            <a:off x="381000" y="685800"/>
            <a:ext cx="6096000" cy="3429000"/>
          </a:xfrm>
          <a:custGeom>
            <a:avLst/>
            <a:gdLst/>
            <a:ahLst/>
            <a:cxnLst/>
            <a:rect l="0" t="0" r="0" b="0"/>
            <a:pathLst>
              <a:path w="120000" h="120000" extrusionOk="0">
                <a:moveTo>
                  <a:pt x="0" y="0"/>
                </a:moveTo>
                <a:lnTo>
                  <a:pt x="120000" y="0"/>
                </a:lnTo>
                <a:lnTo>
                  <a:pt x="120000" y="120000"/>
                </a:lnTo>
                <a:lnTo>
                  <a:pt x="0" y="120000"/>
                </a:lnTo>
                <a:close/>
              </a:path>
            </a:pathLst>
          </a:custGeom>
        </p:spPr>
      </p:sp>
      <p:sp>
        <p:nvSpPr>
          <p:cNvPr id="158" name="Shape 158"/>
          <p:cNvSpPr txBox="1">
            <a:spLocks noGrp="1"/>
          </p:cNvSpPr>
          <p:nvPr>
            <p:ph type="body" idx="1"/>
          </p:nvPr>
        </p:nvSpPr>
        <p:spPr>
          <a:xfrm>
            <a:off x="685800" y="4343400"/>
            <a:ext cx="5486400" cy="4114800"/>
          </a:xfrm>
          <a:prstGeom prst="rect">
            <a:avLst/>
          </a:prstGeom>
        </p:spPr>
        <p:txBody>
          <a:bodyPr lIns="91425" tIns="91425" rIns="91425" bIns="91425" anchor="t" anchorCtr="0">
            <a:noAutofit/>
          </a:bodyPr>
          <a:lstStyle/>
          <a:p>
            <a:pPr lvl="0">
              <a:spcBef>
                <a:spcPts val="0"/>
              </a:spcBef>
              <a:buNone/>
            </a:pPr>
            <a:endParaRPr/>
          </a:p>
        </p:txBody>
      </p:sp>
    </p:spTree>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3.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4.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5.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6.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7.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8.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9.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0.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1.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2.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cSld name="Title slide">
    <p:bg>
      <p:bgPr>
        <a:solidFill>
          <a:schemeClr val="dk1"/>
        </a:solidFill>
        <a:effectLst/>
      </p:bgPr>
    </p:bg>
    <p:spTree>
      <p:nvGrpSpPr>
        <p:cNvPr id="1" name="Shape 9"/>
        <p:cNvGrpSpPr/>
        <p:nvPr/>
      </p:nvGrpSpPr>
      <p:grpSpPr>
        <a:xfrm>
          <a:off x="0" y="0"/>
          <a:ext cx="0" cy="0"/>
          <a:chOff x="0" y="0"/>
          <a:chExt cx="0" cy="0"/>
        </a:xfrm>
      </p:grpSpPr>
      <p:cxnSp>
        <p:nvCxnSpPr>
          <p:cNvPr id="10" name="Shape 10"/>
          <p:cNvCxnSpPr/>
          <p:nvPr/>
        </p:nvCxnSpPr>
        <p:spPr>
          <a:xfrm>
            <a:off x="0" y="2998150"/>
            <a:ext cx="9144000" cy="0"/>
          </a:xfrm>
          <a:prstGeom prst="straightConnector1">
            <a:avLst/>
          </a:prstGeom>
          <a:noFill/>
          <a:ln w="19050" cap="flat" cmpd="sng">
            <a:solidFill>
              <a:schemeClr val="lt2"/>
            </a:solidFill>
            <a:prstDash val="solid"/>
            <a:round/>
            <a:headEnd type="none" w="med" len="med"/>
            <a:tailEnd type="none" w="med" len="med"/>
          </a:ln>
        </p:spPr>
      </p:cxnSp>
      <p:sp>
        <p:nvSpPr>
          <p:cNvPr id="11" name="Shape 11"/>
          <p:cNvSpPr txBox="1">
            <a:spLocks noGrp="1"/>
          </p:cNvSpPr>
          <p:nvPr>
            <p:ph type="ctrTitle"/>
          </p:nvPr>
        </p:nvSpPr>
        <p:spPr>
          <a:xfrm>
            <a:off x="510450" y="1257300"/>
            <a:ext cx="8123100" cy="1588500"/>
          </a:xfrm>
          <a:prstGeom prst="rect">
            <a:avLst/>
          </a:prstGeom>
        </p:spPr>
        <p:txBody>
          <a:bodyPr lIns="91425" tIns="91425" rIns="91425" bIns="91425" anchor="b" anchorCtr="0"/>
          <a:lstStyle>
            <a:lvl1pPr lvl="0">
              <a:spcBef>
                <a:spcPts val="0"/>
              </a:spcBef>
              <a:buClr>
                <a:schemeClr val="lt1"/>
              </a:buClr>
              <a:buSzPct val="100000"/>
              <a:defRPr sz="4800">
                <a:solidFill>
                  <a:schemeClr val="lt1"/>
                </a:solidFill>
              </a:defRPr>
            </a:lvl1pPr>
            <a:lvl2pPr lvl="1">
              <a:spcBef>
                <a:spcPts val="0"/>
              </a:spcBef>
              <a:buClr>
                <a:schemeClr val="lt1"/>
              </a:buClr>
              <a:buSzPct val="100000"/>
              <a:defRPr sz="4800">
                <a:solidFill>
                  <a:schemeClr val="lt1"/>
                </a:solidFill>
              </a:defRPr>
            </a:lvl2pPr>
            <a:lvl3pPr lvl="2">
              <a:spcBef>
                <a:spcPts val="0"/>
              </a:spcBef>
              <a:buClr>
                <a:schemeClr val="lt1"/>
              </a:buClr>
              <a:buSzPct val="100000"/>
              <a:defRPr sz="4800">
                <a:solidFill>
                  <a:schemeClr val="lt1"/>
                </a:solidFill>
              </a:defRPr>
            </a:lvl3pPr>
            <a:lvl4pPr lvl="3">
              <a:spcBef>
                <a:spcPts val="0"/>
              </a:spcBef>
              <a:buClr>
                <a:schemeClr val="lt1"/>
              </a:buClr>
              <a:buSzPct val="100000"/>
              <a:defRPr sz="4800">
                <a:solidFill>
                  <a:schemeClr val="lt1"/>
                </a:solidFill>
              </a:defRPr>
            </a:lvl4pPr>
            <a:lvl5pPr lvl="4">
              <a:spcBef>
                <a:spcPts val="0"/>
              </a:spcBef>
              <a:buClr>
                <a:schemeClr val="lt1"/>
              </a:buClr>
              <a:buSzPct val="100000"/>
              <a:defRPr sz="4800">
                <a:solidFill>
                  <a:schemeClr val="lt1"/>
                </a:solidFill>
              </a:defRPr>
            </a:lvl5pPr>
            <a:lvl6pPr lvl="5">
              <a:spcBef>
                <a:spcPts val="0"/>
              </a:spcBef>
              <a:buClr>
                <a:schemeClr val="lt1"/>
              </a:buClr>
              <a:buSzPct val="100000"/>
              <a:defRPr sz="4800">
                <a:solidFill>
                  <a:schemeClr val="lt1"/>
                </a:solidFill>
              </a:defRPr>
            </a:lvl6pPr>
            <a:lvl7pPr lvl="6">
              <a:spcBef>
                <a:spcPts val="0"/>
              </a:spcBef>
              <a:buClr>
                <a:schemeClr val="lt1"/>
              </a:buClr>
              <a:buSzPct val="100000"/>
              <a:defRPr sz="4800">
                <a:solidFill>
                  <a:schemeClr val="lt1"/>
                </a:solidFill>
              </a:defRPr>
            </a:lvl7pPr>
            <a:lvl8pPr lvl="7">
              <a:spcBef>
                <a:spcPts val="0"/>
              </a:spcBef>
              <a:buClr>
                <a:schemeClr val="lt1"/>
              </a:buClr>
              <a:buSzPct val="100000"/>
              <a:defRPr sz="4800">
                <a:solidFill>
                  <a:schemeClr val="lt1"/>
                </a:solidFill>
              </a:defRPr>
            </a:lvl8pPr>
            <a:lvl9pPr lvl="8">
              <a:spcBef>
                <a:spcPts val="0"/>
              </a:spcBef>
              <a:buClr>
                <a:schemeClr val="lt1"/>
              </a:buClr>
              <a:buSzPct val="100000"/>
              <a:defRPr sz="4800">
                <a:solidFill>
                  <a:schemeClr val="lt1"/>
                </a:solidFill>
              </a:defRPr>
            </a:lvl9pPr>
          </a:lstStyle>
          <a:p>
            <a:endParaRPr/>
          </a:p>
        </p:txBody>
      </p:sp>
      <p:sp>
        <p:nvSpPr>
          <p:cNvPr id="12" name="Shape 12"/>
          <p:cNvSpPr txBox="1">
            <a:spLocks noGrp="1"/>
          </p:cNvSpPr>
          <p:nvPr>
            <p:ph type="subTitle" idx="1"/>
          </p:nvPr>
        </p:nvSpPr>
        <p:spPr>
          <a:xfrm>
            <a:off x="510450" y="3182312"/>
            <a:ext cx="8123100" cy="630000"/>
          </a:xfrm>
          <a:prstGeom prst="rect">
            <a:avLst/>
          </a:prstGeom>
        </p:spPr>
        <p:txBody>
          <a:bodyPr lIns="91425" tIns="91425" rIns="91425" bIns="91425" anchor="t" anchorCtr="0"/>
          <a:lstStyle>
            <a:lvl1pPr lvl="0">
              <a:lnSpc>
                <a:spcPct val="100000"/>
              </a:lnSpc>
              <a:spcBef>
                <a:spcPts val="0"/>
              </a:spcBef>
              <a:spcAft>
                <a:spcPts val="0"/>
              </a:spcAft>
              <a:buClr>
                <a:schemeClr val="lt1"/>
              </a:buClr>
              <a:buSzPct val="100000"/>
              <a:buNone/>
              <a:defRPr sz="2400">
                <a:solidFill>
                  <a:schemeClr val="lt1"/>
                </a:solidFill>
              </a:defRPr>
            </a:lvl1pPr>
            <a:lvl2pPr lvl="1">
              <a:lnSpc>
                <a:spcPct val="100000"/>
              </a:lnSpc>
              <a:spcBef>
                <a:spcPts val="0"/>
              </a:spcBef>
              <a:spcAft>
                <a:spcPts val="0"/>
              </a:spcAft>
              <a:buClr>
                <a:schemeClr val="lt1"/>
              </a:buClr>
              <a:buSzPct val="100000"/>
              <a:buNone/>
              <a:defRPr sz="2400">
                <a:solidFill>
                  <a:schemeClr val="lt1"/>
                </a:solidFill>
              </a:defRPr>
            </a:lvl2pPr>
            <a:lvl3pPr lvl="2">
              <a:lnSpc>
                <a:spcPct val="100000"/>
              </a:lnSpc>
              <a:spcBef>
                <a:spcPts val="0"/>
              </a:spcBef>
              <a:spcAft>
                <a:spcPts val="0"/>
              </a:spcAft>
              <a:buClr>
                <a:schemeClr val="lt1"/>
              </a:buClr>
              <a:buSzPct val="100000"/>
              <a:buNone/>
              <a:defRPr sz="2400">
                <a:solidFill>
                  <a:schemeClr val="lt1"/>
                </a:solidFill>
              </a:defRPr>
            </a:lvl3pPr>
            <a:lvl4pPr lvl="3">
              <a:lnSpc>
                <a:spcPct val="100000"/>
              </a:lnSpc>
              <a:spcBef>
                <a:spcPts val="0"/>
              </a:spcBef>
              <a:spcAft>
                <a:spcPts val="0"/>
              </a:spcAft>
              <a:buClr>
                <a:schemeClr val="lt1"/>
              </a:buClr>
              <a:buSzPct val="100000"/>
              <a:buNone/>
              <a:defRPr sz="2400">
                <a:solidFill>
                  <a:schemeClr val="lt1"/>
                </a:solidFill>
              </a:defRPr>
            </a:lvl4pPr>
            <a:lvl5pPr lvl="4">
              <a:lnSpc>
                <a:spcPct val="100000"/>
              </a:lnSpc>
              <a:spcBef>
                <a:spcPts val="0"/>
              </a:spcBef>
              <a:spcAft>
                <a:spcPts val="0"/>
              </a:spcAft>
              <a:buClr>
                <a:schemeClr val="lt1"/>
              </a:buClr>
              <a:buSzPct val="100000"/>
              <a:buNone/>
              <a:defRPr sz="2400">
                <a:solidFill>
                  <a:schemeClr val="lt1"/>
                </a:solidFill>
              </a:defRPr>
            </a:lvl5pPr>
            <a:lvl6pPr lvl="5">
              <a:lnSpc>
                <a:spcPct val="100000"/>
              </a:lnSpc>
              <a:spcBef>
                <a:spcPts val="0"/>
              </a:spcBef>
              <a:spcAft>
                <a:spcPts val="0"/>
              </a:spcAft>
              <a:buClr>
                <a:schemeClr val="lt1"/>
              </a:buClr>
              <a:buSzPct val="100000"/>
              <a:buNone/>
              <a:defRPr sz="2400">
                <a:solidFill>
                  <a:schemeClr val="lt1"/>
                </a:solidFill>
              </a:defRPr>
            </a:lvl6pPr>
            <a:lvl7pPr lvl="6">
              <a:lnSpc>
                <a:spcPct val="100000"/>
              </a:lnSpc>
              <a:spcBef>
                <a:spcPts val="0"/>
              </a:spcBef>
              <a:spcAft>
                <a:spcPts val="0"/>
              </a:spcAft>
              <a:buClr>
                <a:schemeClr val="lt1"/>
              </a:buClr>
              <a:buSzPct val="100000"/>
              <a:buNone/>
              <a:defRPr sz="2400">
                <a:solidFill>
                  <a:schemeClr val="lt1"/>
                </a:solidFill>
              </a:defRPr>
            </a:lvl7pPr>
            <a:lvl8pPr lvl="7">
              <a:lnSpc>
                <a:spcPct val="100000"/>
              </a:lnSpc>
              <a:spcBef>
                <a:spcPts val="0"/>
              </a:spcBef>
              <a:spcAft>
                <a:spcPts val="0"/>
              </a:spcAft>
              <a:buClr>
                <a:schemeClr val="lt1"/>
              </a:buClr>
              <a:buSzPct val="100000"/>
              <a:buNone/>
              <a:defRPr sz="2400">
                <a:solidFill>
                  <a:schemeClr val="lt1"/>
                </a:solidFill>
              </a:defRPr>
            </a:lvl8pPr>
            <a:lvl9pPr lvl="8">
              <a:lnSpc>
                <a:spcPct val="100000"/>
              </a:lnSpc>
              <a:spcBef>
                <a:spcPts val="0"/>
              </a:spcBef>
              <a:spcAft>
                <a:spcPts val="0"/>
              </a:spcAft>
              <a:buClr>
                <a:schemeClr val="lt1"/>
              </a:buClr>
              <a:buSzPct val="100000"/>
              <a:buNone/>
              <a:defRPr sz="2400">
                <a:solidFill>
                  <a:schemeClr val="lt1"/>
                </a:solidFill>
              </a:defRPr>
            </a:lvl9pPr>
          </a:lstStyle>
          <a:p>
            <a:endParaRPr/>
          </a:p>
        </p:txBody>
      </p:sp>
      <p:sp>
        <p:nvSpPr>
          <p:cNvPr id="13" name="Shape 13"/>
          <p:cNvSpPr txBox="1">
            <a:spLocks noGrp="1"/>
          </p:cNvSpPr>
          <p:nvPr>
            <p:ph type="sldNum" idx="12"/>
          </p:nvPr>
        </p:nvSpPr>
        <p:spPr>
          <a:xfrm>
            <a:off x="8472457" y="4663216"/>
            <a:ext cx="548700" cy="393600"/>
          </a:xfrm>
          <a:prstGeom prst="rect">
            <a:avLst/>
          </a:prstGeom>
        </p:spPr>
        <p:txBody>
          <a:bodyPr lIns="91425" tIns="91425" rIns="91425" bIns="91425" anchor="ctr" anchorCtr="0">
            <a:noAutofit/>
          </a:bodyPr>
          <a:lstStyle/>
          <a:p>
            <a:pPr lvl="0">
              <a:spcBef>
                <a:spcPts val="0"/>
              </a:spcBef>
              <a:buNone/>
            </a:pPr>
            <a:fld id="{00000000-1234-1234-1234-123412341234}" type="slidenum">
              <a:rPr lang="en">
                <a:solidFill>
                  <a:schemeClr val="lt1"/>
                </a:solidFill>
              </a:rPr>
              <a:t>‹#›</a:t>
            </a:fld>
            <a:endParaRPr lang="en">
              <a:solidFill>
                <a:schemeClr val="lt1"/>
              </a:solidFill>
            </a:endParaRPr>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p:cSld name="Big number">
    <p:spTree>
      <p:nvGrpSpPr>
        <p:cNvPr id="1" name="Shape 48"/>
        <p:cNvGrpSpPr/>
        <p:nvPr/>
      </p:nvGrpSpPr>
      <p:grpSpPr>
        <a:xfrm>
          <a:off x="0" y="0"/>
          <a:ext cx="0" cy="0"/>
          <a:chOff x="0" y="0"/>
          <a:chExt cx="0" cy="0"/>
        </a:xfrm>
      </p:grpSpPr>
      <p:sp>
        <p:nvSpPr>
          <p:cNvPr id="49" name="Shape 49"/>
          <p:cNvSpPr/>
          <p:nvPr/>
        </p:nvSpPr>
        <p:spPr>
          <a:xfrm>
            <a:off x="0" y="5045700"/>
            <a:ext cx="9144000" cy="97800"/>
          </a:xfrm>
          <a:prstGeom prst="rect">
            <a:avLst/>
          </a:prstGeom>
          <a:solidFill>
            <a:schemeClr val="lt2"/>
          </a:solidFill>
          <a:ln>
            <a:noFill/>
          </a:ln>
        </p:spPr>
        <p:txBody>
          <a:bodyPr lIns="91425" tIns="91425" rIns="91425" bIns="91425" anchor="ctr" anchorCtr="0">
            <a:noAutofit/>
          </a:bodyPr>
          <a:lstStyle/>
          <a:p>
            <a:pPr lvl="0">
              <a:spcBef>
                <a:spcPts val="0"/>
              </a:spcBef>
              <a:buNone/>
            </a:pPr>
            <a:endParaRPr/>
          </a:p>
        </p:txBody>
      </p:sp>
      <p:sp>
        <p:nvSpPr>
          <p:cNvPr id="50" name="Shape 50"/>
          <p:cNvSpPr txBox="1">
            <a:spLocks noGrp="1"/>
          </p:cNvSpPr>
          <p:nvPr>
            <p:ph type="title"/>
          </p:nvPr>
        </p:nvSpPr>
        <p:spPr>
          <a:xfrm>
            <a:off x="311700" y="991475"/>
            <a:ext cx="8520600" cy="1917900"/>
          </a:xfrm>
          <a:prstGeom prst="rect">
            <a:avLst/>
          </a:prstGeom>
        </p:spPr>
        <p:txBody>
          <a:bodyPr lIns="91425" tIns="91425" rIns="91425" bIns="91425" anchor="ctr" anchorCtr="0"/>
          <a:lstStyle>
            <a:lvl1pPr lvl="0" algn="ctr">
              <a:spcBef>
                <a:spcPts val="0"/>
              </a:spcBef>
              <a:buSzPct val="100000"/>
              <a:defRPr sz="14000" b="1"/>
            </a:lvl1pPr>
            <a:lvl2pPr lvl="1" algn="ctr">
              <a:spcBef>
                <a:spcPts val="0"/>
              </a:spcBef>
              <a:buSzPct val="100000"/>
              <a:defRPr sz="14000" b="1"/>
            </a:lvl2pPr>
            <a:lvl3pPr lvl="2" algn="ctr">
              <a:spcBef>
                <a:spcPts val="0"/>
              </a:spcBef>
              <a:buSzPct val="100000"/>
              <a:defRPr sz="14000" b="1"/>
            </a:lvl3pPr>
            <a:lvl4pPr lvl="3" algn="ctr">
              <a:spcBef>
                <a:spcPts val="0"/>
              </a:spcBef>
              <a:buSzPct val="100000"/>
              <a:defRPr sz="14000" b="1"/>
            </a:lvl4pPr>
            <a:lvl5pPr lvl="4" algn="ctr">
              <a:spcBef>
                <a:spcPts val="0"/>
              </a:spcBef>
              <a:buSzPct val="100000"/>
              <a:defRPr sz="14000" b="1"/>
            </a:lvl5pPr>
            <a:lvl6pPr lvl="5" algn="ctr">
              <a:spcBef>
                <a:spcPts val="0"/>
              </a:spcBef>
              <a:buSzPct val="100000"/>
              <a:defRPr sz="14000" b="1"/>
            </a:lvl6pPr>
            <a:lvl7pPr lvl="6" algn="ctr">
              <a:spcBef>
                <a:spcPts val="0"/>
              </a:spcBef>
              <a:buSzPct val="100000"/>
              <a:defRPr sz="14000" b="1"/>
            </a:lvl7pPr>
            <a:lvl8pPr lvl="7" algn="ctr">
              <a:spcBef>
                <a:spcPts val="0"/>
              </a:spcBef>
              <a:buSzPct val="100000"/>
              <a:defRPr sz="14000" b="1"/>
            </a:lvl8pPr>
            <a:lvl9pPr lvl="8" algn="ctr">
              <a:spcBef>
                <a:spcPts val="0"/>
              </a:spcBef>
              <a:buSzPct val="100000"/>
              <a:defRPr sz="14000" b="1"/>
            </a:lvl9pPr>
          </a:lstStyle>
          <a:p>
            <a:endParaRPr/>
          </a:p>
        </p:txBody>
      </p:sp>
      <p:sp>
        <p:nvSpPr>
          <p:cNvPr id="51" name="Shape 51"/>
          <p:cNvSpPr txBox="1">
            <a:spLocks noGrp="1"/>
          </p:cNvSpPr>
          <p:nvPr>
            <p:ph type="body" idx="1"/>
          </p:nvPr>
        </p:nvSpPr>
        <p:spPr>
          <a:xfrm>
            <a:off x="311700" y="3071300"/>
            <a:ext cx="8520600" cy="901800"/>
          </a:xfrm>
          <a:prstGeom prst="rect">
            <a:avLst/>
          </a:prstGeom>
        </p:spPr>
        <p:txBody>
          <a:bodyPr lIns="91425" tIns="91425" rIns="91425" bIns="91425" anchor="t" anchorCtr="0"/>
          <a:lstStyle>
            <a:lvl1pPr lvl="0" algn="ctr">
              <a:spcBef>
                <a:spcPts val="0"/>
              </a:spcBef>
              <a:defRPr/>
            </a:lvl1pPr>
            <a:lvl2pPr lvl="1" algn="ctr">
              <a:spcBef>
                <a:spcPts val="0"/>
              </a:spcBef>
              <a:defRPr/>
            </a:lvl2pPr>
            <a:lvl3pPr lvl="2" algn="ctr">
              <a:spcBef>
                <a:spcPts val="0"/>
              </a:spcBef>
              <a:defRPr/>
            </a:lvl3pPr>
            <a:lvl4pPr lvl="3" algn="ctr">
              <a:spcBef>
                <a:spcPts val="0"/>
              </a:spcBef>
              <a:defRPr/>
            </a:lvl4pPr>
            <a:lvl5pPr lvl="4" algn="ctr">
              <a:spcBef>
                <a:spcPts val="0"/>
              </a:spcBef>
              <a:defRPr/>
            </a:lvl5pPr>
            <a:lvl6pPr lvl="5" algn="ctr">
              <a:spcBef>
                <a:spcPts val="0"/>
              </a:spcBef>
              <a:defRPr/>
            </a:lvl6pPr>
            <a:lvl7pPr lvl="6" algn="ctr">
              <a:spcBef>
                <a:spcPts val="0"/>
              </a:spcBef>
              <a:defRPr/>
            </a:lvl7pPr>
            <a:lvl8pPr lvl="7" algn="ctr">
              <a:spcBef>
                <a:spcPts val="0"/>
              </a:spcBef>
              <a:defRPr/>
            </a:lvl8pPr>
            <a:lvl9pPr lvl="8" algn="ctr">
              <a:spcBef>
                <a:spcPts val="0"/>
              </a:spcBef>
              <a:defRPr/>
            </a:lvl9pPr>
          </a:lstStyle>
          <a:p>
            <a:endParaRPr/>
          </a:p>
        </p:txBody>
      </p:sp>
      <p:sp>
        <p:nvSpPr>
          <p:cNvPr id="52" name="Shape 52"/>
          <p:cNvSpPr txBox="1">
            <a:spLocks noGrp="1"/>
          </p:cNvSpPr>
          <p:nvPr>
            <p:ph type="sldNum" idx="12"/>
          </p:nvPr>
        </p:nvSpPr>
        <p:spPr>
          <a:xfrm>
            <a:off x="8472457" y="4663216"/>
            <a:ext cx="548700" cy="393600"/>
          </a:xfrm>
          <a:prstGeom prst="rect">
            <a:avLst/>
          </a:prstGeom>
        </p:spPr>
        <p:txBody>
          <a:bodyPr lIns="91425" tIns="91425" rIns="91425" bIns="91425" anchor="ctr" anchorCtr="0">
            <a:noAutofit/>
          </a:bodyPr>
          <a:lstStyle/>
          <a:p>
            <a:pPr lvl="0">
              <a:spcBef>
                <a:spcPts val="0"/>
              </a:spcBef>
              <a:buNone/>
            </a:pPr>
            <a:fld id="{00000000-1234-1234-1234-123412341234}" type="slidenum">
              <a:rPr lang="en"/>
              <a:t>‹#›</a:t>
            </a:fld>
            <a:endParaRPr lang="en"/>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blank">
  <p:cSld name="Blank">
    <p:spTree>
      <p:nvGrpSpPr>
        <p:cNvPr id="1" name="Shape 53"/>
        <p:cNvGrpSpPr/>
        <p:nvPr/>
      </p:nvGrpSpPr>
      <p:grpSpPr>
        <a:xfrm>
          <a:off x="0" y="0"/>
          <a:ext cx="0" cy="0"/>
          <a:chOff x="0" y="0"/>
          <a:chExt cx="0" cy="0"/>
        </a:xfrm>
      </p:grpSpPr>
      <p:sp>
        <p:nvSpPr>
          <p:cNvPr id="54" name="Shape 54"/>
          <p:cNvSpPr txBox="1">
            <a:spLocks noGrp="1"/>
          </p:cNvSpPr>
          <p:nvPr>
            <p:ph type="sldNum" idx="12"/>
          </p:nvPr>
        </p:nvSpPr>
        <p:spPr>
          <a:xfrm>
            <a:off x="8472457" y="4663216"/>
            <a:ext cx="548700" cy="393600"/>
          </a:xfrm>
          <a:prstGeom prst="rect">
            <a:avLst/>
          </a:prstGeom>
        </p:spPr>
        <p:txBody>
          <a:bodyPr lIns="91425" tIns="91425" rIns="91425" bIns="91425" anchor="ctr" anchorCtr="0">
            <a:noAutofit/>
          </a:bodyPr>
          <a:lstStyle/>
          <a:p>
            <a:pPr lvl="0">
              <a:spcBef>
                <a:spcPts val="0"/>
              </a:spcBef>
              <a:buNone/>
            </a:pPr>
            <a:fld id="{00000000-1234-1234-1234-123412341234}" type="slidenum">
              <a:rPr lang="en"/>
              <a:t>‹#›</a:t>
            </a:fld>
            <a:endParaRPr lang="en"/>
          </a:p>
        </p:txBody>
      </p:sp>
    </p:spTree>
  </p:cSld>
  <p:clrMapOvr>
    <a:masterClrMapping/>
  </p:clrMapOvr>
</p:sldLayout>
</file>

<file path=ppt/slideLayouts/slideLayout12.xml><?xml version="1.0" encoding="utf-8"?>
<p:sldLayout xmlns:a="http://schemas.openxmlformats.org/drawingml/2006/main" xmlns:r="http://schemas.openxmlformats.org/officeDocument/2006/relationships" xmlns:p="http://schemas.openxmlformats.org/presentationml/2006/main" type="title">
  <p:cSld name="Title slide">
    <p:spTree>
      <p:nvGrpSpPr>
        <p:cNvPr id="1" name="Shape 59"/>
        <p:cNvGrpSpPr/>
        <p:nvPr/>
      </p:nvGrpSpPr>
      <p:grpSpPr>
        <a:xfrm>
          <a:off x="0" y="0"/>
          <a:ext cx="0" cy="0"/>
          <a:chOff x="0" y="0"/>
          <a:chExt cx="0" cy="0"/>
        </a:xfrm>
      </p:grpSpPr>
      <p:sp>
        <p:nvSpPr>
          <p:cNvPr id="60" name="Shape 60"/>
          <p:cNvSpPr/>
          <p:nvPr/>
        </p:nvSpPr>
        <p:spPr>
          <a:xfrm>
            <a:off x="2744012" y="756700"/>
            <a:ext cx="1081625" cy="1124950"/>
          </a:xfrm>
          <a:custGeom>
            <a:avLst/>
            <a:gdLst/>
            <a:ahLst/>
            <a:cxnLst/>
            <a:rect l="0" t="0" r="0" b="0"/>
            <a:pathLst>
              <a:path w="43265" h="44998" extrusionOk="0">
                <a:moveTo>
                  <a:pt x="0" y="44998"/>
                </a:moveTo>
                <a:lnTo>
                  <a:pt x="0" y="0"/>
                </a:lnTo>
                <a:lnTo>
                  <a:pt x="43265" y="0"/>
                </a:lnTo>
              </a:path>
            </a:pathLst>
          </a:custGeom>
          <a:noFill/>
          <a:ln w="28575" cap="flat" cmpd="sng">
            <a:solidFill>
              <a:schemeClr val="lt2"/>
            </a:solidFill>
            <a:prstDash val="solid"/>
            <a:miter/>
            <a:headEnd type="none" w="med" len="med"/>
            <a:tailEnd type="none" w="med" len="med"/>
          </a:ln>
        </p:spPr>
      </p:sp>
      <p:sp>
        <p:nvSpPr>
          <p:cNvPr id="61" name="Shape 61"/>
          <p:cNvSpPr/>
          <p:nvPr/>
        </p:nvSpPr>
        <p:spPr>
          <a:xfrm rot="10800000">
            <a:off x="5318350" y="3266725"/>
            <a:ext cx="1081625" cy="1124950"/>
          </a:xfrm>
          <a:custGeom>
            <a:avLst/>
            <a:gdLst/>
            <a:ahLst/>
            <a:cxnLst/>
            <a:rect l="0" t="0" r="0" b="0"/>
            <a:pathLst>
              <a:path w="43265" h="44998" extrusionOk="0">
                <a:moveTo>
                  <a:pt x="0" y="44998"/>
                </a:moveTo>
                <a:lnTo>
                  <a:pt x="0" y="0"/>
                </a:lnTo>
                <a:lnTo>
                  <a:pt x="43265" y="0"/>
                </a:lnTo>
              </a:path>
            </a:pathLst>
          </a:custGeom>
          <a:noFill/>
          <a:ln w="28575" cap="flat" cmpd="sng">
            <a:solidFill>
              <a:schemeClr val="lt2"/>
            </a:solidFill>
            <a:prstDash val="solid"/>
            <a:miter/>
            <a:headEnd type="none" w="med" len="med"/>
            <a:tailEnd type="none" w="med" len="med"/>
          </a:ln>
        </p:spPr>
      </p:sp>
      <p:sp>
        <p:nvSpPr>
          <p:cNvPr id="62" name="Shape 62"/>
          <p:cNvSpPr txBox="1">
            <a:spLocks noGrp="1"/>
          </p:cNvSpPr>
          <p:nvPr>
            <p:ph type="ctrTitle"/>
          </p:nvPr>
        </p:nvSpPr>
        <p:spPr>
          <a:xfrm>
            <a:off x="3044700" y="1444255"/>
            <a:ext cx="3054600" cy="1537199"/>
          </a:xfrm>
          <a:prstGeom prst="rect">
            <a:avLst/>
          </a:prstGeom>
        </p:spPr>
        <p:txBody>
          <a:bodyPr lIns="91425" tIns="91425" rIns="91425" bIns="91425" anchor="b" anchorCtr="0"/>
          <a:lstStyle>
            <a:lvl1pPr lvl="0" algn="ctr" rtl="0">
              <a:spcBef>
                <a:spcPts val="0"/>
              </a:spcBef>
              <a:defRPr/>
            </a:lvl1pPr>
            <a:lvl2pPr lvl="1" algn="ctr" rtl="0">
              <a:spcBef>
                <a:spcPts val="0"/>
              </a:spcBef>
              <a:defRPr/>
            </a:lvl2pPr>
            <a:lvl3pPr lvl="2" algn="ctr" rtl="0">
              <a:spcBef>
                <a:spcPts val="0"/>
              </a:spcBef>
              <a:defRPr/>
            </a:lvl3pPr>
            <a:lvl4pPr lvl="3" algn="ctr" rtl="0">
              <a:spcBef>
                <a:spcPts val="0"/>
              </a:spcBef>
              <a:defRPr/>
            </a:lvl4pPr>
            <a:lvl5pPr lvl="4" algn="ctr" rtl="0">
              <a:spcBef>
                <a:spcPts val="0"/>
              </a:spcBef>
              <a:defRPr/>
            </a:lvl5pPr>
            <a:lvl6pPr lvl="5" algn="ctr" rtl="0">
              <a:spcBef>
                <a:spcPts val="0"/>
              </a:spcBef>
              <a:defRPr/>
            </a:lvl6pPr>
            <a:lvl7pPr lvl="6" algn="ctr" rtl="0">
              <a:spcBef>
                <a:spcPts val="0"/>
              </a:spcBef>
              <a:defRPr/>
            </a:lvl7pPr>
            <a:lvl8pPr lvl="7" algn="ctr" rtl="0">
              <a:spcBef>
                <a:spcPts val="0"/>
              </a:spcBef>
              <a:defRPr/>
            </a:lvl8pPr>
            <a:lvl9pPr lvl="8" algn="ctr" rtl="0">
              <a:spcBef>
                <a:spcPts val="0"/>
              </a:spcBef>
              <a:defRPr/>
            </a:lvl9pPr>
          </a:lstStyle>
          <a:p>
            <a:endParaRPr/>
          </a:p>
        </p:txBody>
      </p:sp>
      <p:sp>
        <p:nvSpPr>
          <p:cNvPr id="63" name="Shape 63"/>
          <p:cNvSpPr txBox="1">
            <a:spLocks noGrp="1"/>
          </p:cNvSpPr>
          <p:nvPr>
            <p:ph type="subTitle" idx="1"/>
          </p:nvPr>
        </p:nvSpPr>
        <p:spPr>
          <a:xfrm>
            <a:off x="3044700" y="3116580"/>
            <a:ext cx="3054600" cy="701400"/>
          </a:xfrm>
          <a:prstGeom prst="rect">
            <a:avLst/>
          </a:prstGeom>
        </p:spPr>
        <p:txBody>
          <a:bodyPr lIns="91425" tIns="91425" rIns="91425" bIns="91425" anchor="t" anchorCtr="0"/>
          <a:lstStyle>
            <a:lvl1pPr lvl="0" algn="ctr" rtl="0">
              <a:lnSpc>
                <a:spcPct val="100000"/>
              </a:lnSpc>
              <a:spcBef>
                <a:spcPts val="0"/>
              </a:spcBef>
              <a:spcAft>
                <a:spcPts val="0"/>
              </a:spcAft>
              <a:buSzPct val="100000"/>
              <a:buFont typeface="Economica"/>
              <a:buNone/>
              <a:defRPr sz="2100">
                <a:latin typeface="Economica"/>
                <a:ea typeface="Economica"/>
                <a:cs typeface="Economica"/>
                <a:sym typeface="Economica"/>
              </a:defRPr>
            </a:lvl1pPr>
            <a:lvl2pPr lvl="1" algn="ctr" rtl="0">
              <a:lnSpc>
                <a:spcPct val="100000"/>
              </a:lnSpc>
              <a:spcBef>
                <a:spcPts val="0"/>
              </a:spcBef>
              <a:spcAft>
                <a:spcPts val="0"/>
              </a:spcAft>
              <a:buSzPct val="100000"/>
              <a:buFont typeface="Economica"/>
              <a:buNone/>
              <a:defRPr sz="2100">
                <a:latin typeface="Economica"/>
                <a:ea typeface="Economica"/>
                <a:cs typeface="Economica"/>
                <a:sym typeface="Economica"/>
              </a:defRPr>
            </a:lvl2pPr>
            <a:lvl3pPr lvl="2" algn="ctr" rtl="0">
              <a:lnSpc>
                <a:spcPct val="100000"/>
              </a:lnSpc>
              <a:spcBef>
                <a:spcPts val="0"/>
              </a:spcBef>
              <a:spcAft>
                <a:spcPts val="0"/>
              </a:spcAft>
              <a:buSzPct val="100000"/>
              <a:buFont typeface="Economica"/>
              <a:buNone/>
              <a:defRPr sz="2100">
                <a:latin typeface="Economica"/>
                <a:ea typeface="Economica"/>
                <a:cs typeface="Economica"/>
                <a:sym typeface="Economica"/>
              </a:defRPr>
            </a:lvl3pPr>
            <a:lvl4pPr lvl="3" algn="ctr" rtl="0">
              <a:lnSpc>
                <a:spcPct val="100000"/>
              </a:lnSpc>
              <a:spcBef>
                <a:spcPts val="0"/>
              </a:spcBef>
              <a:spcAft>
                <a:spcPts val="0"/>
              </a:spcAft>
              <a:buSzPct val="100000"/>
              <a:buFont typeface="Economica"/>
              <a:buNone/>
              <a:defRPr sz="2100">
                <a:latin typeface="Economica"/>
                <a:ea typeface="Economica"/>
                <a:cs typeface="Economica"/>
                <a:sym typeface="Economica"/>
              </a:defRPr>
            </a:lvl4pPr>
            <a:lvl5pPr lvl="4" algn="ctr" rtl="0">
              <a:lnSpc>
                <a:spcPct val="100000"/>
              </a:lnSpc>
              <a:spcBef>
                <a:spcPts val="0"/>
              </a:spcBef>
              <a:spcAft>
                <a:spcPts val="0"/>
              </a:spcAft>
              <a:buSzPct val="100000"/>
              <a:buFont typeface="Economica"/>
              <a:buNone/>
              <a:defRPr sz="2100">
                <a:latin typeface="Economica"/>
                <a:ea typeface="Economica"/>
                <a:cs typeface="Economica"/>
                <a:sym typeface="Economica"/>
              </a:defRPr>
            </a:lvl5pPr>
            <a:lvl6pPr lvl="5" algn="ctr" rtl="0">
              <a:lnSpc>
                <a:spcPct val="100000"/>
              </a:lnSpc>
              <a:spcBef>
                <a:spcPts val="0"/>
              </a:spcBef>
              <a:spcAft>
                <a:spcPts val="0"/>
              </a:spcAft>
              <a:buSzPct val="100000"/>
              <a:buFont typeface="Economica"/>
              <a:buNone/>
              <a:defRPr sz="2100">
                <a:latin typeface="Economica"/>
                <a:ea typeface="Economica"/>
                <a:cs typeface="Economica"/>
                <a:sym typeface="Economica"/>
              </a:defRPr>
            </a:lvl6pPr>
            <a:lvl7pPr lvl="6" algn="ctr" rtl="0">
              <a:lnSpc>
                <a:spcPct val="100000"/>
              </a:lnSpc>
              <a:spcBef>
                <a:spcPts val="0"/>
              </a:spcBef>
              <a:spcAft>
                <a:spcPts val="0"/>
              </a:spcAft>
              <a:buSzPct val="100000"/>
              <a:buFont typeface="Economica"/>
              <a:buNone/>
              <a:defRPr sz="2100">
                <a:latin typeface="Economica"/>
                <a:ea typeface="Economica"/>
                <a:cs typeface="Economica"/>
                <a:sym typeface="Economica"/>
              </a:defRPr>
            </a:lvl7pPr>
            <a:lvl8pPr lvl="7" algn="ctr" rtl="0">
              <a:lnSpc>
                <a:spcPct val="100000"/>
              </a:lnSpc>
              <a:spcBef>
                <a:spcPts val="0"/>
              </a:spcBef>
              <a:spcAft>
                <a:spcPts val="0"/>
              </a:spcAft>
              <a:buSzPct val="100000"/>
              <a:buFont typeface="Economica"/>
              <a:buNone/>
              <a:defRPr sz="2100">
                <a:latin typeface="Economica"/>
                <a:ea typeface="Economica"/>
                <a:cs typeface="Economica"/>
                <a:sym typeface="Economica"/>
              </a:defRPr>
            </a:lvl8pPr>
            <a:lvl9pPr lvl="8" algn="ctr" rtl="0">
              <a:lnSpc>
                <a:spcPct val="100000"/>
              </a:lnSpc>
              <a:spcBef>
                <a:spcPts val="0"/>
              </a:spcBef>
              <a:spcAft>
                <a:spcPts val="0"/>
              </a:spcAft>
              <a:buSzPct val="100000"/>
              <a:buFont typeface="Economica"/>
              <a:buNone/>
              <a:defRPr sz="2100">
                <a:latin typeface="Economica"/>
                <a:ea typeface="Economica"/>
                <a:cs typeface="Economica"/>
                <a:sym typeface="Economica"/>
              </a:defRPr>
            </a:lvl9pPr>
          </a:lstStyle>
          <a:p>
            <a:endParaRPr/>
          </a:p>
        </p:txBody>
      </p:sp>
      <p:sp>
        <p:nvSpPr>
          <p:cNvPr id="64" name="Shape 64"/>
          <p:cNvSpPr txBox="1">
            <a:spLocks noGrp="1"/>
          </p:cNvSpPr>
          <p:nvPr>
            <p:ph type="sldNum" idx="12"/>
          </p:nvPr>
        </p:nvSpPr>
        <p:spPr>
          <a:xfrm>
            <a:off x="8472457" y="4663216"/>
            <a:ext cx="548700" cy="393600"/>
          </a:xfrm>
          <a:prstGeom prst="rect">
            <a:avLst/>
          </a:prstGeom>
        </p:spPr>
        <p:txBody>
          <a:bodyPr lIns="91425" tIns="91425" rIns="91425" bIns="91425" anchor="ctr" anchorCtr="0">
            <a:noAutofit/>
          </a:bodyPr>
          <a:lstStyle/>
          <a:p>
            <a:pPr lvl="0" rtl="0">
              <a:spcBef>
                <a:spcPts val="0"/>
              </a:spcBef>
              <a:buNone/>
            </a:pPr>
            <a:fld id="{00000000-1234-1234-1234-123412341234}" type="slidenum">
              <a:rPr lang="en"/>
              <a:t>‹#›</a:t>
            </a:fld>
            <a:endParaRPr lang="en"/>
          </a:p>
        </p:txBody>
      </p:sp>
    </p:spTree>
  </p:cSld>
  <p:clrMapOvr>
    <a:masterClrMapping/>
  </p:clrMapOvr>
</p:sldLayout>
</file>

<file path=ppt/slideLayouts/slideLayout13.xml><?xml version="1.0" encoding="utf-8"?>
<p:sldLayout xmlns:a="http://schemas.openxmlformats.org/drawingml/2006/main" xmlns:r="http://schemas.openxmlformats.org/officeDocument/2006/relationships" xmlns:p="http://schemas.openxmlformats.org/presentationml/2006/main" type="secHead">
  <p:cSld name="Section header">
    <p:spTree>
      <p:nvGrpSpPr>
        <p:cNvPr id="1" name="Shape 65"/>
        <p:cNvGrpSpPr/>
        <p:nvPr/>
      </p:nvGrpSpPr>
      <p:grpSpPr>
        <a:xfrm>
          <a:off x="0" y="0"/>
          <a:ext cx="0" cy="0"/>
          <a:chOff x="0" y="0"/>
          <a:chExt cx="0" cy="0"/>
        </a:xfrm>
      </p:grpSpPr>
      <p:sp>
        <p:nvSpPr>
          <p:cNvPr id="66" name="Shape 66"/>
          <p:cNvSpPr/>
          <p:nvPr/>
        </p:nvSpPr>
        <p:spPr>
          <a:xfrm flipH="1">
            <a:off x="7595937" y="460225"/>
            <a:ext cx="1081625" cy="1124950"/>
          </a:xfrm>
          <a:custGeom>
            <a:avLst/>
            <a:gdLst/>
            <a:ahLst/>
            <a:cxnLst/>
            <a:rect l="0" t="0" r="0" b="0"/>
            <a:pathLst>
              <a:path w="43265" h="44998" extrusionOk="0">
                <a:moveTo>
                  <a:pt x="0" y="44998"/>
                </a:moveTo>
                <a:lnTo>
                  <a:pt x="0" y="0"/>
                </a:lnTo>
                <a:lnTo>
                  <a:pt x="43265" y="0"/>
                </a:lnTo>
              </a:path>
            </a:pathLst>
          </a:custGeom>
          <a:noFill/>
          <a:ln w="28575" cap="flat" cmpd="sng">
            <a:solidFill>
              <a:schemeClr val="lt2"/>
            </a:solidFill>
            <a:prstDash val="solid"/>
            <a:miter/>
            <a:headEnd type="none" w="med" len="med"/>
            <a:tailEnd type="none" w="med" len="med"/>
          </a:ln>
        </p:spPr>
      </p:sp>
      <p:sp>
        <p:nvSpPr>
          <p:cNvPr id="67" name="Shape 67"/>
          <p:cNvSpPr/>
          <p:nvPr/>
        </p:nvSpPr>
        <p:spPr>
          <a:xfrm rot="10800000" flipH="1">
            <a:off x="466425" y="3558325"/>
            <a:ext cx="1081625" cy="1124950"/>
          </a:xfrm>
          <a:custGeom>
            <a:avLst/>
            <a:gdLst/>
            <a:ahLst/>
            <a:cxnLst/>
            <a:rect l="0" t="0" r="0" b="0"/>
            <a:pathLst>
              <a:path w="43265" h="44998" extrusionOk="0">
                <a:moveTo>
                  <a:pt x="0" y="44998"/>
                </a:moveTo>
                <a:lnTo>
                  <a:pt x="0" y="0"/>
                </a:lnTo>
                <a:lnTo>
                  <a:pt x="43265" y="0"/>
                </a:lnTo>
              </a:path>
            </a:pathLst>
          </a:custGeom>
          <a:noFill/>
          <a:ln w="28575" cap="flat" cmpd="sng">
            <a:solidFill>
              <a:schemeClr val="lt2"/>
            </a:solidFill>
            <a:prstDash val="solid"/>
            <a:miter/>
            <a:headEnd type="none" w="med" len="med"/>
            <a:tailEnd type="none" w="med" len="med"/>
          </a:ln>
        </p:spPr>
      </p:sp>
      <p:sp>
        <p:nvSpPr>
          <p:cNvPr id="68" name="Shape 68"/>
          <p:cNvSpPr txBox="1">
            <a:spLocks noGrp="1"/>
          </p:cNvSpPr>
          <p:nvPr>
            <p:ph type="title"/>
          </p:nvPr>
        </p:nvSpPr>
        <p:spPr>
          <a:xfrm>
            <a:off x="773700" y="1806450"/>
            <a:ext cx="7596600" cy="1530600"/>
          </a:xfrm>
          <a:prstGeom prst="rect">
            <a:avLst/>
          </a:prstGeom>
        </p:spPr>
        <p:txBody>
          <a:bodyPr lIns="91425" tIns="91425" rIns="91425" bIns="91425" anchor="ctr" anchorCtr="0"/>
          <a:lstStyle>
            <a:lvl1pPr lvl="0" algn="ctr" rtl="0">
              <a:spcBef>
                <a:spcPts val="0"/>
              </a:spcBef>
              <a:defRPr/>
            </a:lvl1pPr>
            <a:lvl2pPr lvl="1" algn="ctr" rtl="0">
              <a:spcBef>
                <a:spcPts val="0"/>
              </a:spcBef>
              <a:defRPr/>
            </a:lvl2pPr>
            <a:lvl3pPr lvl="2" algn="ctr" rtl="0">
              <a:spcBef>
                <a:spcPts val="0"/>
              </a:spcBef>
              <a:defRPr/>
            </a:lvl3pPr>
            <a:lvl4pPr lvl="3" algn="ctr" rtl="0">
              <a:spcBef>
                <a:spcPts val="0"/>
              </a:spcBef>
              <a:defRPr/>
            </a:lvl4pPr>
            <a:lvl5pPr lvl="4" algn="ctr" rtl="0">
              <a:spcBef>
                <a:spcPts val="0"/>
              </a:spcBef>
              <a:defRPr/>
            </a:lvl5pPr>
            <a:lvl6pPr lvl="5" algn="ctr" rtl="0">
              <a:spcBef>
                <a:spcPts val="0"/>
              </a:spcBef>
              <a:defRPr/>
            </a:lvl6pPr>
            <a:lvl7pPr lvl="6" algn="ctr" rtl="0">
              <a:spcBef>
                <a:spcPts val="0"/>
              </a:spcBef>
              <a:defRPr/>
            </a:lvl7pPr>
            <a:lvl8pPr lvl="7" algn="ctr" rtl="0">
              <a:spcBef>
                <a:spcPts val="0"/>
              </a:spcBef>
              <a:defRPr/>
            </a:lvl8pPr>
            <a:lvl9pPr lvl="8" algn="ctr" rtl="0">
              <a:spcBef>
                <a:spcPts val="0"/>
              </a:spcBef>
              <a:defRPr/>
            </a:lvl9pPr>
          </a:lstStyle>
          <a:p>
            <a:endParaRPr/>
          </a:p>
        </p:txBody>
      </p:sp>
      <p:sp>
        <p:nvSpPr>
          <p:cNvPr id="69" name="Shape 69"/>
          <p:cNvSpPr txBox="1">
            <a:spLocks noGrp="1"/>
          </p:cNvSpPr>
          <p:nvPr>
            <p:ph type="sldNum" idx="12"/>
          </p:nvPr>
        </p:nvSpPr>
        <p:spPr>
          <a:xfrm>
            <a:off x="8472457" y="4663216"/>
            <a:ext cx="548700" cy="393600"/>
          </a:xfrm>
          <a:prstGeom prst="rect">
            <a:avLst/>
          </a:prstGeom>
        </p:spPr>
        <p:txBody>
          <a:bodyPr lIns="91425" tIns="91425" rIns="91425" bIns="91425" anchor="ctr" anchorCtr="0">
            <a:noAutofit/>
          </a:bodyPr>
          <a:lstStyle/>
          <a:p>
            <a:pPr lvl="0" rtl="0">
              <a:spcBef>
                <a:spcPts val="0"/>
              </a:spcBef>
              <a:buNone/>
            </a:pPr>
            <a:fld id="{00000000-1234-1234-1234-123412341234}" type="slidenum">
              <a:rPr lang="en"/>
              <a:t>‹#›</a:t>
            </a:fld>
            <a:endParaRPr lang="en"/>
          </a:p>
        </p:txBody>
      </p:sp>
    </p:spTree>
  </p:cSld>
  <p:clrMapOvr>
    <a:masterClrMapping/>
  </p:clrMapOvr>
</p:sldLayout>
</file>

<file path=ppt/slideLayouts/slideLayout14.xml><?xml version="1.0" encoding="utf-8"?>
<p:sldLayout xmlns:a="http://schemas.openxmlformats.org/drawingml/2006/main" xmlns:r="http://schemas.openxmlformats.org/officeDocument/2006/relationships" xmlns:p="http://schemas.openxmlformats.org/presentationml/2006/main" type="tx">
  <p:cSld name="Title and body">
    <p:spTree>
      <p:nvGrpSpPr>
        <p:cNvPr id="1" name="Shape 70"/>
        <p:cNvGrpSpPr/>
        <p:nvPr/>
      </p:nvGrpSpPr>
      <p:grpSpPr>
        <a:xfrm>
          <a:off x="0" y="0"/>
          <a:ext cx="0" cy="0"/>
          <a:chOff x="0" y="0"/>
          <a:chExt cx="0" cy="0"/>
        </a:xfrm>
      </p:grpSpPr>
      <p:sp>
        <p:nvSpPr>
          <p:cNvPr id="71" name="Shape 71"/>
          <p:cNvSpPr/>
          <p:nvPr/>
        </p:nvSpPr>
        <p:spPr>
          <a:xfrm>
            <a:off x="0" y="5045700"/>
            <a:ext cx="9144000" cy="97800"/>
          </a:xfrm>
          <a:prstGeom prst="rect">
            <a:avLst/>
          </a:prstGeom>
          <a:solidFill>
            <a:schemeClr val="lt2"/>
          </a:solidFill>
          <a:ln>
            <a:noFill/>
          </a:ln>
        </p:spPr>
        <p:txBody>
          <a:bodyPr lIns="91425" tIns="91425" rIns="91425" bIns="91425" anchor="ctr" anchorCtr="0">
            <a:noAutofit/>
          </a:bodyPr>
          <a:lstStyle/>
          <a:p>
            <a:pPr lvl="0">
              <a:spcBef>
                <a:spcPts val="0"/>
              </a:spcBef>
              <a:buNone/>
            </a:pPr>
            <a:endParaRPr/>
          </a:p>
        </p:txBody>
      </p:sp>
      <p:sp>
        <p:nvSpPr>
          <p:cNvPr id="72" name="Shape 72"/>
          <p:cNvSpPr txBox="1">
            <a:spLocks noGrp="1"/>
          </p:cNvSpPr>
          <p:nvPr>
            <p:ph type="title"/>
          </p:nvPr>
        </p:nvSpPr>
        <p:spPr>
          <a:xfrm>
            <a:off x="311700" y="315925"/>
            <a:ext cx="8520600" cy="831300"/>
          </a:xfrm>
          <a:prstGeom prst="rect">
            <a:avLst/>
          </a:prstGeom>
        </p:spPr>
        <p:txBody>
          <a:bodyPr lIns="91425" tIns="91425" rIns="91425" bIns="91425" anchor="b" anchorCtr="0"/>
          <a:lstStyle>
            <a:lvl1pPr lvl="0" rtl="0">
              <a:spcBef>
                <a:spcPts val="0"/>
              </a:spcBef>
              <a:defRPr/>
            </a:lvl1pPr>
            <a:lvl2pPr lvl="1" rtl="0">
              <a:spcBef>
                <a:spcPts val="0"/>
              </a:spcBef>
              <a:defRPr/>
            </a:lvl2pPr>
            <a:lvl3pPr lvl="2" rtl="0">
              <a:spcBef>
                <a:spcPts val="0"/>
              </a:spcBef>
              <a:defRPr/>
            </a:lvl3pPr>
            <a:lvl4pPr lvl="3" rtl="0">
              <a:spcBef>
                <a:spcPts val="0"/>
              </a:spcBef>
              <a:defRPr/>
            </a:lvl4pPr>
            <a:lvl5pPr lvl="4" rtl="0">
              <a:spcBef>
                <a:spcPts val="0"/>
              </a:spcBef>
              <a:defRPr/>
            </a:lvl5pPr>
            <a:lvl6pPr lvl="5" rtl="0">
              <a:spcBef>
                <a:spcPts val="0"/>
              </a:spcBef>
              <a:defRPr/>
            </a:lvl6pPr>
            <a:lvl7pPr lvl="6" rtl="0">
              <a:spcBef>
                <a:spcPts val="0"/>
              </a:spcBef>
              <a:defRPr/>
            </a:lvl7pPr>
            <a:lvl8pPr lvl="7" rtl="0">
              <a:spcBef>
                <a:spcPts val="0"/>
              </a:spcBef>
              <a:defRPr/>
            </a:lvl8pPr>
            <a:lvl9pPr lvl="8" rtl="0">
              <a:spcBef>
                <a:spcPts val="0"/>
              </a:spcBef>
              <a:defRPr/>
            </a:lvl9pPr>
          </a:lstStyle>
          <a:p>
            <a:endParaRPr/>
          </a:p>
        </p:txBody>
      </p:sp>
      <p:sp>
        <p:nvSpPr>
          <p:cNvPr id="73" name="Shape 73"/>
          <p:cNvSpPr txBox="1">
            <a:spLocks noGrp="1"/>
          </p:cNvSpPr>
          <p:nvPr>
            <p:ph type="body" idx="1"/>
          </p:nvPr>
        </p:nvSpPr>
        <p:spPr>
          <a:xfrm>
            <a:off x="311700" y="1225225"/>
            <a:ext cx="8520600" cy="3354000"/>
          </a:xfrm>
          <a:prstGeom prst="rect">
            <a:avLst/>
          </a:prstGeom>
        </p:spPr>
        <p:txBody>
          <a:bodyPr lIns="91425" tIns="91425" rIns="91425" bIns="91425" anchor="t" anchorCtr="0"/>
          <a:lstStyle>
            <a:lvl1pPr lvl="0" rtl="0">
              <a:spcBef>
                <a:spcPts val="0"/>
              </a:spcBef>
              <a:defRPr/>
            </a:lvl1pPr>
            <a:lvl2pPr lvl="1" rtl="0">
              <a:spcBef>
                <a:spcPts val="0"/>
              </a:spcBef>
              <a:defRPr/>
            </a:lvl2pPr>
            <a:lvl3pPr lvl="2" rtl="0">
              <a:spcBef>
                <a:spcPts val="0"/>
              </a:spcBef>
              <a:defRPr/>
            </a:lvl3pPr>
            <a:lvl4pPr lvl="3" rtl="0">
              <a:spcBef>
                <a:spcPts val="0"/>
              </a:spcBef>
              <a:defRPr/>
            </a:lvl4pPr>
            <a:lvl5pPr lvl="4" rtl="0">
              <a:spcBef>
                <a:spcPts val="0"/>
              </a:spcBef>
              <a:defRPr/>
            </a:lvl5pPr>
            <a:lvl6pPr lvl="5" rtl="0">
              <a:spcBef>
                <a:spcPts val="0"/>
              </a:spcBef>
              <a:defRPr/>
            </a:lvl6pPr>
            <a:lvl7pPr lvl="6" rtl="0">
              <a:spcBef>
                <a:spcPts val="0"/>
              </a:spcBef>
              <a:defRPr/>
            </a:lvl7pPr>
            <a:lvl8pPr lvl="7" rtl="0">
              <a:spcBef>
                <a:spcPts val="0"/>
              </a:spcBef>
              <a:defRPr/>
            </a:lvl8pPr>
            <a:lvl9pPr lvl="8" rtl="0">
              <a:spcBef>
                <a:spcPts val="0"/>
              </a:spcBef>
              <a:defRPr/>
            </a:lvl9pPr>
          </a:lstStyle>
          <a:p>
            <a:endParaRPr/>
          </a:p>
        </p:txBody>
      </p:sp>
      <p:sp>
        <p:nvSpPr>
          <p:cNvPr id="74" name="Shape 74"/>
          <p:cNvSpPr txBox="1">
            <a:spLocks noGrp="1"/>
          </p:cNvSpPr>
          <p:nvPr>
            <p:ph type="sldNum" idx="12"/>
          </p:nvPr>
        </p:nvSpPr>
        <p:spPr>
          <a:xfrm>
            <a:off x="8472457" y="4663216"/>
            <a:ext cx="548700" cy="393600"/>
          </a:xfrm>
          <a:prstGeom prst="rect">
            <a:avLst/>
          </a:prstGeom>
        </p:spPr>
        <p:txBody>
          <a:bodyPr lIns="91425" tIns="91425" rIns="91425" bIns="91425" anchor="ctr" anchorCtr="0">
            <a:noAutofit/>
          </a:bodyPr>
          <a:lstStyle/>
          <a:p>
            <a:pPr lvl="0" rtl="0">
              <a:spcBef>
                <a:spcPts val="0"/>
              </a:spcBef>
              <a:buNone/>
            </a:pPr>
            <a:fld id="{00000000-1234-1234-1234-123412341234}" type="slidenum">
              <a:rPr lang="en"/>
              <a:t>‹#›</a:t>
            </a:fld>
            <a:endParaRPr lang="en"/>
          </a:p>
        </p:txBody>
      </p:sp>
    </p:spTree>
  </p:cSld>
  <p:clrMapOvr>
    <a:masterClrMapping/>
  </p:clrMapOvr>
</p:sldLayout>
</file>

<file path=ppt/slideLayouts/slideLayout15.xml><?xml version="1.0" encoding="utf-8"?>
<p:sldLayout xmlns:a="http://schemas.openxmlformats.org/drawingml/2006/main" xmlns:r="http://schemas.openxmlformats.org/officeDocument/2006/relationships" xmlns:p="http://schemas.openxmlformats.org/presentationml/2006/main" type="twoColTx">
  <p:cSld name="Title and two columns">
    <p:spTree>
      <p:nvGrpSpPr>
        <p:cNvPr id="1" name="Shape 75"/>
        <p:cNvGrpSpPr/>
        <p:nvPr/>
      </p:nvGrpSpPr>
      <p:grpSpPr>
        <a:xfrm>
          <a:off x="0" y="0"/>
          <a:ext cx="0" cy="0"/>
          <a:chOff x="0" y="0"/>
          <a:chExt cx="0" cy="0"/>
        </a:xfrm>
      </p:grpSpPr>
      <p:sp>
        <p:nvSpPr>
          <p:cNvPr id="76" name="Shape 76"/>
          <p:cNvSpPr txBox="1">
            <a:spLocks noGrp="1"/>
          </p:cNvSpPr>
          <p:nvPr>
            <p:ph type="title"/>
          </p:nvPr>
        </p:nvSpPr>
        <p:spPr>
          <a:xfrm>
            <a:off x="311700" y="315925"/>
            <a:ext cx="8520600" cy="831300"/>
          </a:xfrm>
          <a:prstGeom prst="rect">
            <a:avLst/>
          </a:prstGeom>
        </p:spPr>
        <p:txBody>
          <a:bodyPr lIns="91425" tIns="91425" rIns="91425" bIns="91425" anchor="b" anchorCtr="0"/>
          <a:lstStyle>
            <a:lvl1pPr lvl="0" rtl="0">
              <a:spcBef>
                <a:spcPts val="0"/>
              </a:spcBef>
              <a:defRPr/>
            </a:lvl1pPr>
            <a:lvl2pPr lvl="1" rtl="0">
              <a:spcBef>
                <a:spcPts val="0"/>
              </a:spcBef>
              <a:defRPr/>
            </a:lvl2pPr>
            <a:lvl3pPr lvl="2" rtl="0">
              <a:spcBef>
                <a:spcPts val="0"/>
              </a:spcBef>
              <a:defRPr/>
            </a:lvl3pPr>
            <a:lvl4pPr lvl="3" rtl="0">
              <a:spcBef>
                <a:spcPts val="0"/>
              </a:spcBef>
              <a:defRPr/>
            </a:lvl4pPr>
            <a:lvl5pPr lvl="4" rtl="0">
              <a:spcBef>
                <a:spcPts val="0"/>
              </a:spcBef>
              <a:defRPr/>
            </a:lvl5pPr>
            <a:lvl6pPr lvl="5" rtl="0">
              <a:spcBef>
                <a:spcPts val="0"/>
              </a:spcBef>
              <a:defRPr/>
            </a:lvl6pPr>
            <a:lvl7pPr lvl="6" rtl="0">
              <a:spcBef>
                <a:spcPts val="0"/>
              </a:spcBef>
              <a:defRPr/>
            </a:lvl7pPr>
            <a:lvl8pPr lvl="7" rtl="0">
              <a:spcBef>
                <a:spcPts val="0"/>
              </a:spcBef>
              <a:defRPr/>
            </a:lvl8pPr>
            <a:lvl9pPr lvl="8" rtl="0">
              <a:spcBef>
                <a:spcPts val="0"/>
              </a:spcBef>
              <a:defRPr/>
            </a:lvl9pPr>
          </a:lstStyle>
          <a:p>
            <a:endParaRPr/>
          </a:p>
        </p:txBody>
      </p:sp>
      <p:sp>
        <p:nvSpPr>
          <p:cNvPr id="77" name="Shape 77"/>
          <p:cNvSpPr txBox="1">
            <a:spLocks noGrp="1"/>
          </p:cNvSpPr>
          <p:nvPr>
            <p:ph type="body" idx="1"/>
          </p:nvPr>
        </p:nvSpPr>
        <p:spPr>
          <a:xfrm>
            <a:off x="311700" y="1225225"/>
            <a:ext cx="3999900" cy="3354000"/>
          </a:xfrm>
          <a:prstGeom prst="rect">
            <a:avLst/>
          </a:prstGeom>
        </p:spPr>
        <p:txBody>
          <a:bodyPr lIns="91425" tIns="91425" rIns="91425" bIns="91425" anchor="t" anchorCtr="0"/>
          <a:lstStyle>
            <a:lvl1pPr lvl="0" rtl="0">
              <a:spcBef>
                <a:spcPts val="0"/>
              </a:spcBef>
              <a:buSzPct val="100000"/>
              <a:defRPr sz="1400"/>
            </a:lvl1pPr>
            <a:lvl2pPr lvl="1" rtl="0">
              <a:spcBef>
                <a:spcPts val="0"/>
              </a:spcBef>
              <a:buSzPct val="100000"/>
              <a:defRPr sz="1200"/>
            </a:lvl2pPr>
            <a:lvl3pPr lvl="2" rtl="0">
              <a:spcBef>
                <a:spcPts val="0"/>
              </a:spcBef>
              <a:buSzPct val="100000"/>
              <a:defRPr sz="1200"/>
            </a:lvl3pPr>
            <a:lvl4pPr lvl="3" rtl="0">
              <a:spcBef>
                <a:spcPts val="0"/>
              </a:spcBef>
              <a:buSzPct val="100000"/>
              <a:defRPr sz="1200"/>
            </a:lvl4pPr>
            <a:lvl5pPr lvl="4" rtl="0">
              <a:spcBef>
                <a:spcPts val="0"/>
              </a:spcBef>
              <a:buSzPct val="100000"/>
              <a:defRPr sz="1200"/>
            </a:lvl5pPr>
            <a:lvl6pPr lvl="5" rtl="0">
              <a:spcBef>
                <a:spcPts val="0"/>
              </a:spcBef>
              <a:buSzPct val="100000"/>
              <a:defRPr sz="1200"/>
            </a:lvl6pPr>
            <a:lvl7pPr lvl="6" rtl="0">
              <a:spcBef>
                <a:spcPts val="0"/>
              </a:spcBef>
              <a:buSzPct val="100000"/>
              <a:defRPr sz="1200"/>
            </a:lvl7pPr>
            <a:lvl8pPr lvl="7" rtl="0">
              <a:spcBef>
                <a:spcPts val="0"/>
              </a:spcBef>
              <a:buSzPct val="100000"/>
              <a:defRPr sz="1200"/>
            </a:lvl8pPr>
            <a:lvl9pPr lvl="8" rtl="0">
              <a:spcBef>
                <a:spcPts val="0"/>
              </a:spcBef>
              <a:buSzPct val="100000"/>
              <a:defRPr sz="1200"/>
            </a:lvl9pPr>
          </a:lstStyle>
          <a:p>
            <a:endParaRPr/>
          </a:p>
        </p:txBody>
      </p:sp>
      <p:sp>
        <p:nvSpPr>
          <p:cNvPr id="78" name="Shape 78"/>
          <p:cNvSpPr txBox="1">
            <a:spLocks noGrp="1"/>
          </p:cNvSpPr>
          <p:nvPr>
            <p:ph type="body" idx="2"/>
          </p:nvPr>
        </p:nvSpPr>
        <p:spPr>
          <a:xfrm>
            <a:off x="4832400" y="1225225"/>
            <a:ext cx="3999900" cy="3354000"/>
          </a:xfrm>
          <a:prstGeom prst="rect">
            <a:avLst/>
          </a:prstGeom>
        </p:spPr>
        <p:txBody>
          <a:bodyPr lIns="91425" tIns="91425" rIns="91425" bIns="91425" anchor="t" anchorCtr="0"/>
          <a:lstStyle>
            <a:lvl1pPr lvl="0" rtl="0">
              <a:spcBef>
                <a:spcPts val="0"/>
              </a:spcBef>
              <a:buSzPct val="100000"/>
              <a:defRPr sz="1400"/>
            </a:lvl1pPr>
            <a:lvl2pPr lvl="1" rtl="0">
              <a:spcBef>
                <a:spcPts val="0"/>
              </a:spcBef>
              <a:buSzPct val="100000"/>
              <a:defRPr sz="1200"/>
            </a:lvl2pPr>
            <a:lvl3pPr lvl="2" rtl="0">
              <a:spcBef>
                <a:spcPts val="0"/>
              </a:spcBef>
              <a:buSzPct val="100000"/>
              <a:defRPr sz="1200"/>
            </a:lvl3pPr>
            <a:lvl4pPr lvl="3" rtl="0">
              <a:spcBef>
                <a:spcPts val="0"/>
              </a:spcBef>
              <a:buSzPct val="100000"/>
              <a:defRPr sz="1200"/>
            </a:lvl4pPr>
            <a:lvl5pPr lvl="4" rtl="0">
              <a:spcBef>
                <a:spcPts val="0"/>
              </a:spcBef>
              <a:buSzPct val="100000"/>
              <a:defRPr sz="1200"/>
            </a:lvl5pPr>
            <a:lvl6pPr lvl="5" rtl="0">
              <a:spcBef>
                <a:spcPts val="0"/>
              </a:spcBef>
              <a:buSzPct val="100000"/>
              <a:defRPr sz="1200"/>
            </a:lvl6pPr>
            <a:lvl7pPr lvl="6" rtl="0">
              <a:spcBef>
                <a:spcPts val="0"/>
              </a:spcBef>
              <a:buSzPct val="100000"/>
              <a:defRPr sz="1200"/>
            </a:lvl7pPr>
            <a:lvl8pPr lvl="7" rtl="0">
              <a:spcBef>
                <a:spcPts val="0"/>
              </a:spcBef>
              <a:buSzPct val="100000"/>
              <a:defRPr sz="1200"/>
            </a:lvl8pPr>
            <a:lvl9pPr lvl="8" rtl="0">
              <a:spcBef>
                <a:spcPts val="0"/>
              </a:spcBef>
              <a:buSzPct val="100000"/>
              <a:defRPr sz="1200"/>
            </a:lvl9pPr>
          </a:lstStyle>
          <a:p>
            <a:endParaRPr/>
          </a:p>
        </p:txBody>
      </p:sp>
      <p:sp>
        <p:nvSpPr>
          <p:cNvPr id="79" name="Shape 79"/>
          <p:cNvSpPr txBox="1">
            <a:spLocks noGrp="1"/>
          </p:cNvSpPr>
          <p:nvPr>
            <p:ph type="sldNum" idx="12"/>
          </p:nvPr>
        </p:nvSpPr>
        <p:spPr>
          <a:xfrm>
            <a:off x="8472457" y="4663216"/>
            <a:ext cx="548700" cy="393600"/>
          </a:xfrm>
          <a:prstGeom prst="rect">
            <a:avLst/>
          </a:prstGeom>
        </p:spPr>
        <p:txBody>
          <a:bodyPr lIns="91425" tIns="91425" rIns="91425" bIns="91425" anchor="ctr" anchorCtr="0">
            <a:noAutofit/>
          </a:bodyPr>
          <a:lstStyle/>
          <a:p>
            <a:pPr lvl="0" rtl="0">
              <a:spcBef>
                <a:spcPts val="0"/>
              </a:spcBef>
              <a:buNone/>
            </a:pPr>
            <a:fld id="{00000000-1234-1234-1234-123412341234}" type="slidenum">
              <a:rPr lang="en"/>
              <a:t>‹#›</a:t>
            </a:fld>
            <a:endParaRPr lang="en"/>
          </a:p>
        </p:txBody>
      </p:sp>
    </p:spTree>
  </p:cSld>
  <p:clrMapOvr>
    <a:masterClrMapping/>
  </p:clrMapOvr>
</p:sldLayout>
</file>

<file path=ppt/slideLayouts/slideLayout16.xml><?xml version="1.0" encoding="utf-8"?>
<p:sldLayout xmlns:a="http://schemas.openxmlformats.org/drawingml/2006/main" xmlns:r="http://schemas.openxmlformats.org/officeDocument/2006/relationships" xmlns:p="http://schemas.openxmlformats.org/presentationml/2006/main" type="titleOnly">
  <p:cSld name="Title only">
    <p:spTree>
      <p:nvGrpSpPr>
        <p:cNvPr id="1" name="Shape 80"/>
        <p:cNvGrpSpPr/>
        <p:nvPr/>
      </p:nvGrpSpPr>
      <p:grpSpPr>
        <a:xfrm>
          <a:off x="0" y="0"/>
          <a:ext cx="0" cy="0"/>
          <a:chOff x="0" y="0"/>
          <a:chExt cx="0" cy="0"/>
        </a:xfrm>
      </p:grpSpPr>
      <p:sp>
        <p:nvSpPr>
          <p:cNvPr id="81" name="Shape 81"/>
          <p:cNvSpPr txBox="1">
            <a:spLocks noGrp="1"/>
          </p:cNvSpPr>
          <p:nvPr>
            <p:ph type="title"/>
          </p:nvPr>
        </p:nvSpPr>
        <p:spPr>
          <a:xfrm>
            <a:off x="311700" y="315925"/>
            <a:ext cx="8520600" cy="831300"/>
          </a:xfrm>
          <a:prstGeom prst="rect">
            <a:avLst/>
          </a:prstGeom>
        </p:spPr>
        <p:txBody>
          <a:bodyPr lIns="91425" tIns="91425" rIns="91425" bIns="91425" anchor="b" anchorCtr="0"/>
          <a:lstStyle>
            <a:lvl1pPr lvl="0" rtl="0">
              <a:spcBef>
                <a:spcPts val="0"/>
              </a:spcBef>
              <a:defRPr/>
            </a:lvl1pPr>
            <a:lvl2pPr lvl="1" rtl="0">
              <a:spcBef>
                <a:spcPts val="0"/>
              </a:spcBef>
              <a:defRPr/>
            </a:lvl2pPr>
            <a:lvl3pPr lvl="2" rtl="0">
              <a:spcBef>
                <a:spcPts val="0"/>
              </a:spcBef>
              <a:defRPr/>
            </a:lvl3pPr>
            <a:lvl4pPr lvl="3" rtl="0">
              <a:spcBef>
                <a:spcPts val="0"/>
              </a:spcBef>
              <a:defRPr/>
            </a:lvl4pPr>
            <a:lvl5pPr lvl="4" rtl="0">
              <a:spcBef>
                <a:spcPts val="0"/>
              </a:spcBef>
              <a:defRPr/>
            </a:lvl5pPr>
            <a:lvl6pPr lvl="5" rtl="0">
              <a:spcBef>
                <a:spcPts val="0"/>
              </a:spcBef>
              <a:defRPr/>
            </a:lvl6pPr>
            <a:lvl7pPr lvl="6" rtl="0">
              <a:spcBef>
                <a:spcPts val="0"/>
              </a:spcBef>
              <a:defRPr/>
            </a:lvl7pPr>
            <a:lvl8pPr lvl="7" rtl="0">
              <a:spcBef>
                <a:spcPts val="0"/>
              </a:spcBef>
              <a:defRPr/>
            </a:lvl8pPr>
            <a:lvl9pPr lvl="8" rtl="0">
              <a:spcBef>
                <a:spcPts val="0"/>
              </a:spcBef>
              <a:defRPr/>
            </a:lvl9pPr>
          </a:lstStyle>
          <a:p>
            <a:endParaRPr/>
          </a:p>
        </p:txBody>
      </p:sp>
      <p:sp>
        <p:nvSpPr>
          <p:cNvPr id="82" name="Shape 82"/>
          <p:cNvSpPr txBox="1">
            <a:spLocks noGrp="1"/>
          </p:cNvSpPr>
          <p:nvPr>
            <p:ph type="sldNum" idx="12"/>
          </p:nvPr>
        </p:nvSpPr>
        <p:spPr>
          <a:xfrm>
            <a:off x="8472457" y="4663216"/>
            <a:ext cx="548700" cy="393600"/>
          </a:xfrm>
          <a:prstGeom prst="rect">
            <a:avLst/>
          </a:prstGeom>
        </p:spPr>
        <p:txBody>
          <a:bodyPr lIns="91425" tIns="91425" rIns="91425" bIns="91425" anchor="ctr" anchorCtr="0">
            <a:noAutofit/>
          </a:bodyPr>
          <a:lstStyle/>
          <a:p>
            <a:pPr lvl="0" rtl="0">
              <a:spcBef>
                <a:spcPts val="0"/>
              </a:spcBef>
              <a:buNone/>
            </a:pPr>
            <a:fld id="{00000000-1234-1234-1234-123412341234}" type="slidenum">
              <a:rPr lang="en"/>
              <a:t>‹#›</a:t>
            </a:fld>
            <a:endParaRPr lang="en"/>
          </a:p>
        </p:txBody>
      </p:sp>
    </p:spTree>
  </p:cSld>
  <p:clrMapOvr>
    <a:masterClrMapping/>
  </p:clrMapOvr>
</p:sldLayout>
</file>

<file path=ppt/slideLayouts/slideLayout17.xml><?xml version="1.0" encoding="utf-8"?>
<p:sldLayout xmlns:a="http://schemas.openxmlformats.org/drawingml/2006/main" xmlns:r="http://schemas.openxmlformats.org/officeDocument/2006/relationships" xmlns:p="http://schemas.openxmlformats.org/presentationml/2006/main">
  <p:cSld name="One column text">
    <p:spTree>
      <p:nvGrpSpPr>
        <p:cNvPr id="1" name="Shape 83"/>
        <p:cNvGrpSpPr/>
        <p:nvPr/>
      </p:nvGrpSpPr>
      <p:grpSpPr>
        <a:xfrm>
          <a:off x="0" y="0"/>
          <a:ext cx="0" cy="0"/>
          <a:chOff x="0" y="0"/>
          <a:chExt cx="0" cy="0"/>
        </a:xfrm>
      </p:grpSpPr>
      <p:sp>
        <p:nvSpPr>
          <p:cNvPr id="84" name="Shape 84"/>
          <p:cNvSpPr txBox="1">
            <a:spLocks noGrp="1"/>
          </p:cNvSpPr>
          <p:nvPr>
            <p:ph type="title"/>
          </p:nvPr>
        </p:nvSpPr>
        <p:spPr>
          <a:xfrm>
            <a:off x="311700" y="555600"/>
            <a:ext cx="2808000" cy="755700"/>
          </a:xfrm>
          <a:prstGeom prst="rect">
            <a:avLst/>
          </a:prstGeom>
        </p:spPr>
        <p:txBody>
          <a:bodyPr lIns="91425" tIns="91425" rIns="91425" bIns="91425" anchor="b" anchorCtr="0"/>
          <a:lstStyle>
            <a:lvl1pPr lvl="0" rtl="0">
              <a:spcBef>
                <a:spcPts val="0"/>
              </a:spcBef>
              <a:buSzPct val="100000"/>
              <a:defRPr sz="3000"/>
            </a:lvl1pPr>
            <a:lvl2pPr lvl="1" rtl="0">
              <a:spcBef>
                <a:spcPts val="0"/>
              </a:spcBef>
              <a:buSzPct val="100000"/>
              <a:defRPr sz="3000"/>
            </a:lvl2pPr>
            <a:lvl3pPr lvl="2" rtl="0">
              <a:spcBef>
                <a:spcPts val="0"/>
              </a:spcBef>
              <a:buSzPct val="100000"/>
              <a:defRPr sz="3000"/>
            </a:lvl3pPr>
            <a:lvl4pPr lvl="3" rtl="0">
              <a:spcBef>
                <a:spcPts val="0"/>
              </a:spcBef>
              <a:buSzPct val="100000"/>
              <a:defRPr sz="3000"/>
            </a:lvl4pPr>
            <a:lvl5pPr lvl="4" rtl="0">
              <a:spcBef>
                <a:spcPts val="0"/>
              </a:spcBef>
              <a:buSzPct val="100000"/>
              <a:defRPr sz="3000"/>
            </a:lvl5pPr>
            <a:lvl6pPr lvl="5" rtl="0">
              <a:spcBef>
                <a:spcPts val="0"/>
              </a:spcBef>
              <a:buSzPct val="100000"/>
              <a:defRPr sz="3000"/>
            </a:lvl6pPr>
            <a:lvl7pPr lvl="6" rtl="0">
              <a:spcBef>
                <a:spcPts val="0"/>
              </a:spcBef>
              <a:buSzPct val="100000"/>
              <a:defRPr sz="3000"/>
            </a:lvl7pPr>
            <a:lvl8pPr lvl="7" rtl="0">
              <a:spcBef>
                <a:spcPts val="0"/>
              </a:spcBef>
              <a:buSzPct val="100000"/>
              <a:defRPr sz="3000"/>
            </a:lvl8pPr>
            <a:lvl9pPr lvl="8" rtl="0">
              <a:spcBef>
                <a:spcPts val="0"/>
              </a:spcBef>
              <a:buSzPct val="100000"/>
              <a:defRPr sz="3000"/>
            </a:lvl9pPr>
          </a:lstStyle>
          <a:p>
            <a:endParaRPr/>
          </a:p>
        </p:txBody>
      </p:sp>
      <p:sp>
        <p:nvSpPr>
          <p:cNvPr id="85" name="Shape 85"/>
          <p:cNvSpPr txBox="1">
            <a:spLocks noGrp="1"/>
          </p:cNvSpPr>
          <p:nvPr>
            <p:ph type="body" idx="1"/>
          </p:nvPr>
        </p:nvSpPr>
        <p:spPr>
          <a:xfrm>
            <a:off x="311700" y="1399399"/>
            <a:ext cx="2808000" cy="2784900"/>
          </a:xfrm>
          <a:prstGeom prst="rect">
            <a:avLst/>
          </a:prstGeom>
        </p:spPr>
        <p:txBody>
          <a:bodyPr lIns="91425" tIns="91425" rIns="91425" bIns="91425" anchor="t" anchorCtr="0"/>
          <a:lstStyle>
            <a:lvl1pPr lvl="0" rtl="0">
              <a:spcBef>
                <a:spcPts val="0"/>
              </a:spcBef>
              <a:buSzPct val="100000"/>
              <a:defRPr sz="1200"/>
            </a:lvl1pPr>
            <a:lvl2pPr lvl="1" rtl="0">
              <a:spcBef>
                <a:spcPts val="0"/>
              </a:spcBef>
              <a:buSzPct val="100000"/>
              <a:defRPr sz="1200"/>
            </a:lvl2pPr>
            <a:lvl3pPr lvl="2" rtl="0">
              <a:spcBef>
                <a:spcPts val="0"/>
              </a:spcBef>
              <a:buSzPct val="100000"/>
              <a:defRPr sz="1200"/>
            </a:lvl3pPr>
            <a:lvl4pPr lvl="3" rtl="0">
              <a:spcBef>
                <a:spcPts val="0"/>
              </a:spcBef>
              <a:buSzPct val="100000"/>
              <a:defRPr sz="1200"/>
            </a:lvl4pPr>
            <a:lvl5pPr lvl="4" rtl="0">
              <a:spcBef>
                <a:spcPts val="0"/>
              </a:spcBef>
              <a:buSzPct val="100000"/>
              <a:defRPr sz="1200"/>
            </a:lvl5pPr>
            <a:lvl6pPr lvl="5" rtl="0">
              <a:spcBef>
                <a:spcPts val="0"/>
              </a:spcBef>
              <a:buSzPct val="100000"/>
              <a:defRPr sz="1200"/>
            </a:lvl6pPr>
            <a:lvl7pPr lvl="6" rtl="0">
              <a:spcBef>
                <a:spcPts val="0"/>
              </a:spcBef>
              <a:buSzPct val="100000"/>
              <a:defRPr sz="1200"/>
            </a:lvl7pPr>
            <a:lvl8pPr lvl="7" rtl="0">
              <a:spcBef>
                <a:spcPts val="0"/>
              </a:spcBef>
              <a:buSzPct val="100000"/>
              <a:defRPr sz="1200"/>
            </a:lvl8pPr>
            <a:lvl9pPr lvl="8" rtl="0">
              <a:spcBef>
                <a:spcPts val="0"/>
              </a:spcBef>
              <a:buSzPct val="100000"/>
              <a:defRPr sz="1200"/>
            </a:lvl9pPr>
          </a:lstStyle>
          <a:p>
            <a:endParaRPr/>
          </a:p>
        </p:txBody>
      </p:sp>
      <p:sp>
        <p:nvSpPr>
          <p:cNvPr id="86" name="Shape 86"/>
          <p:cNvSpPr txBox="1">
            <a:spLocks noGrp="1"/>
          </p:cNvSpPr>
          <p:nvPr>
            <p:ph type="sldNum" idx="12"/>
          </p:nvPr>
        </p:nvSpPr>
        <p:spPr>
          <a:xfrm>
            <a:off x="8472457" y="4663216"/>
            <a:ext cx="548700" cy="393600"/>
          </a:xfrm>
          <a:prstGeom prst="rect">
            <a:avLst/>
          </a:prstGeom>
        </p:spPr>
        <p:txBody>
          <a:bodyPr lIns="91425" tIns="91425" rIns="91425" bIns="91425" anchor="ctr" anchorCtr="0">
            <a:noAutofit/>
          </a:bodyPr>
          <a:lstStyle/>
          <a:p>
            <a:pPr lvl="0" rtl="0">
              <a:spcBef>
                <a:spcPts val="0"/>
              </a:spcBef>
              <a:buNone/>
            </a:pPr>
            <a:fld id="{00000000-1234-1234-1234-123412341234}" type="slidenum">
              <a:rPr lang="en"/>
              <a:t>‹#›</a:t>
            </a:fld>
            <a:endParaRPr lang="en"/>
          </a:p>
        </p:txBody>
      </p:sp>
    </p:spTree>
  </p:cSld>
  <p:clrMapOvr>
    <a:masterClrMapping/>
  </p:clrMapOvr>
</p:sldLayout>
</file>

<file path=ppt/slideLayouts/slideLayout18.xml><?xml version="1.0" encoding="utf-8"?>
<p:sldLayout xmlns:a="http://schemas.openxmlformats.org/drawingml/2006/main" xmlns:r="http://schemas.openxmlformats.org/officeDocument/2006/relationships" xmlns:p="http://schemas.openxmlformats.org/presentationml/2006/main">
  <p:cSld name="Main point">
    <p:spTree>
      <p:nvGrpSpPr>
        <p:cNvPr id="1" name="Shape 87"/>
        <p:cNvGrpSpPr/>
        <p:nvPr/>
      </p:nvGrpSpPr>
      <p:grpSpPr>
        <a:xfrm>
          <a:off x="0" y="0"/>
          <a:ext cx="0" cy="0"/>
          <a:chOff x="0" y="0"/>
          <a:chExt cx="0" cy="0"/>
        </a:xfrm>
      </p:grpSpPr>
      <p:sp>
        <p:nvSpPr>
          <p:cNvPr id="88" name="Shape 88"/>
          <p:cNvSpPr/>
          <p:nvPr/>
        </p:nvSpPr>
        <p:spPr>
          <a:xfrm>
            <a:off x="0" y="5045700"/>
            <a:ext cx="9144000" cy="97800"/>
          </a:xfrm>
          <a:prstGeom prst="rect">
            <a:avLst/>
          </a:prstGeom>
          <a:solidFill>
            <a:schemeClr val="lt2"/>
          </a:solidFill>
          <a:ln>
            <a:noFill/>
          </a:ln>
        </p:spPr>
        <p:txBody>
          <a:bodyPr lIns="91425" tIns="91425" rIns="91425" bIns="91425" anchor="ctr" anchorCtr="0">
            <a:noAutofit/>
          </a:bodyPr>
          <a:lstStyle/>
          <a:p>
            <a:pPr lvl="0">
              <a:spcBef>
                <a:spcPts val="0"/>
              </a:spcBef>
              <a:buNone/>
            </a:pPr>
            <a:endParaRPr/>
          </a:p>
        </p:txBody>
      </p:sp>
      <p:sp>
        <p:nvSpPr>
          <p:cNvPr id="89" name="Shape 89"/>
          <p:cNvSpPr txBox="1">
            <a:spLocks noGrp="1"/>
          </p:cNvSpPr>
          <p:nvPr>
            <p:ph type="title"/>
          </p:nvPr>
        </p:nvSpPr>
        <p:spPr>
          <a:xfrm>
            <a:off x="490250" y="450150"/>
            <a:ext cx="5878800" cy="4090800"/>
          </a:xfrm>
          <a:prstGeom prst="rect">
            <a:avLst/>
          </a:prstGeom>
        </p:spPr>
        <p:txBody>
          <a:bodyPr lIns="91425" tIns="91425" rIns="91425" bIns="91425" anchor="ctr" anchorCtr="0"/>
          <a:lstStyle>
            <a:lvl1pPr lvl="0" rtl="0">
              <a:spcBef>
                <a:spcPts val="0"/>
              </a:spcBef>
              <a:buSzPct val="100000"/>
              <a:defRPr sz="4800"/>
            </a:lvl1pPr>
            <a:lvl2pPr lvl="1" rtl="0">
              <a:spcBef>
                <a:spcPts val="0"/>
              </a:spcBef>
              <a:buSzPct val="100000"/>
              <a:defRPr sz="4800"/>
            </a:lvl2pPr>
            <a:lvl3pPr lvl="2" rtl="0">
              <a:spcBef>
                <a:spcPts val="0"/>
              </a:spcBef>
              <a:buSzPct val="100000"/>
              <a:defRPr sz="4800"/>
            </a:lvl3pPr>
            <a:lvl4pPr lvl="3" rtl="0">
              <a:spcBef>
                <a:spcPts val="0"/>
              </a:spcBef>
              <a:buSzPct val="100000"/>
              <a:defRPr sz="4800"/>
            </a:lvl4pPr>
            <a:lvl5pPr lvl="4" rtl="0">
              <a:spcBef>
                <a:spcPts val="0"/>
              </a:spcBef>
              <a:buSzPct val="100000"/>
              <a:defRPr sz="4800"/>
            </a:lvl5pPr>
            <a:lvl6pPr lvl="5" rtl="0">
              <a:spcBef>
                <a:spcPts val="0"/>
              </a:spcBef>
              <a:buSzPct val="100000"/>
              <a:defRPr sz="4800"/>
            </a:lvl6pPr>
            <a:lvl7pPr lvl="6" rtl="0">
              <a:spcBef>
                <a:spcPts val="0"/>
              </a:spcBef>
              <a:buSzPct val="100000"/>
              <a:defRPr sz="4800"/>
            </a:lvl7pPr>
            <a:lvl8pPr lvl="7" rtl="0">
              <a:spcBef>
                <a:spcPts val="0"/>
              </a:spcBef>
              <a:buSzPct val="100000"/>
              <a:defRPr sz="4800"/>
            </a:lvl8pPr>
            <a:lvl9pPr lvl="8" rtl="0">
              <a:spcBef>
                <a:spcPts val="0"/>
              </a:spcBef>
              <a:buSzPct val="100000"/>
              <a:defRPr sz="4800"/>
            </a:lvl9pPr>
          </a:lstStyle>
          <a:p>
            <a:endParaRPr/>
          </a:p>
        </p:txBody>
      </p:sp>
      <p:sp>
        <p:nvSpPr>
          <p:cNvPr id="90" name="Shape 90"/>
          <p:cNvSpPr txBox="1">
            <a:spLocks noGrp="1"/>
          </p:cNvSpPr>
          <p:nvPr>
            <p:ph type="sldNum" idx="12"/>
          </p:nvPr>
        </p:nvSpPr>
        <p:spPr>
          <a:xfrm>
            <a:off x="8472457" y="4663216"/>
            <a:ext cx="548700" cy="393600"/>
          </a:xfrm>
          <a:prstGeom prst="rect">
            <a:avLst/>
          </a:prstGeom>
        </p:spPr>
        <p:txBody>
          <a:bodyPr lIns="91425" tIns="91425" rIns="91425" bIns="91425" anchor="ctr" anchorCtr="0">
            <a:noAutofit/>
          </a:bodyPr>
          <a:lstStyle/>
          <a:p>
            <a:pPr lvl="0" rtl="0">
              <a:spcBef>
                <a:spcPts val="0"/>
              </a:spcBef>
              <a:buNone/>
            </a:pPr>
            <a:fld id="{00000000-1234-1234-1234-123412341234}" type="slidenum">
              <a:rPr lang="en"/>
              <a:t>‹#›</a:t>
            </a:fld>
            <a:endParaRPr lang="en"/>
          </a:p>
        </p:txBody>
      </p:sp>
    </p:spTree>
  </p:cSld>
  <p:clrMapOvr>
    <a:masterClrMapping/>
  </p:clrMapOvr>
</p:sldLayout>
</file>

<file path=ppt/slideLayouts/slideLayout19.xml><?xml version="1.0" encoding="utf-8"?>
<p:sldLayout xmlns:a="http://schemas.openxmlformats.org/drawingml/2006/main" xmlns:r="http://schemas.openxmlformats.org/officeDocument/2006/relationships" xmlns:p="http://schemas.openxmlformats.org/presentationml/2006/main">
  <p:cSld name="Section title and description">
    <p:spTree>
      <p:nvGrpSpPr>
        <p:cNvPr id="1" name="Shape 91"/>
        <p:cNvGrpSpPr/>
        <p:nvPr/>
      </p:nvGrpSpPr>
      <p:grpSpPr>
        <a:xfrm>
          <a:off x="0" y="0"/>
          <a:ext cx="0" cy="0"/>
          <a:chOff x="0" y="0"/>
          <a:chExt cx="0" cy="0"/>
        </a:xfrm>
      </p:grpSpPr>
      <p:sp>
        <p:nvSpPr>
          <p:cNvPr id="92" name="Shape 92"/>
          <p:cNvSpPr/>
          <p:nvPr/>
        </p:nvSpPr>
        <p:spPr>
          <a:xfrm>
            <a:off x="4572000" y="-25"/>
            <a:ext cx="4572000" cy="5143500"/>
          </a:xfrm>
          <a:prstGeom prst="rect">
            <a:avLst/>
          </a:prstGeom>
          <a:solidFill>
            <a:schemeClr val="lt2"/>
          </a:solidFill>
          <a:ln>
            <a:noFill/>
          </a:ln>
        </p:spPr>
        <p:txBody>
          <a:bodyPr lIns="91425" tIns="91425" rIns="91425" bIns="91425" anchor="ctr" anchorCtr="0">
            <a:noAutofit/>
          </a:bodyPr>
          <a:lstStyle/>
          <a:p>
            <a:pPr lvl="0">
              <a:spcBef>
                <a:spcPts val="0"/>
              </a:spcBef>
              <a:buNone/>
            </a:pPr>
            <a:endParaRPr/>
          </a:p>
        </p:txBody>
      </p:sp>
      <p:cxnSp>
        <p:nvCxnSpPr>
          <p:cNvPr id="93" name="Shape 93"/>
          <p:cNvCxnSpPr/>
          <p:nvPr/>
        </p:nvCxnSpPr>
        <p:spPr>
          <a:xfrm>
            <a:off x="5029675" y="4495500"/>
            <a:ext cx="468300" cy="0"/>
          </a:xfrm>
          <a:prstGeom prst="straightConnector1">
            <a:avLst/>
          </a:prstGeom>
          <a:noFill/>
          <a:ln w="19050" cap="flat" cmpd="sng">
            <a:solidFill>
              <a:schemeClr val="lt1"/>
            </a:solidFill>
            <a:prstDash val="solid"/>
            <a:round/>
            <a:headEnd type="none" w="med" len="med"/>
            <a:tailEnd type="none" w="med" len="med"/>
          </a:ln>
        </p:spPr>
      </p:cxnSp>
      <p:sp>
        <p:nvSpPr>
          <p:cNvPr id="94" name="Shape 94"/>
          <p:cNvSpPr txBox="1">
            <a:spLocks noGrp="1"/>
          </p:cNvSpPr>
          <p:nvPr>
            <p:ph type="title"/>
          </p:nvPr>
        </p:nvSpPr>
        <p:spPr>
          <a:xfrm>
            <a:off x="265500" y="929275"/>
            <a:ext cx="4045200" cy="1786200"/>
          </a:xfrm>
          <a:prstGeom prst="rect">
            <a:avLst/>
          </a:prstGeom>
        </p:spPr>
        <p:txBody>
          <a:bodyPr lIns="91425" tIns="91425" rIns="91425" bIns="91425" anchor="b" anchorCtr="0"/>
          <a:lstStyle>
            <a:lvl1pPr lvl="0" algn="ctr" rtl="0">
              <a:spcBef>
                <a:spcPts val="0"/>
              </a:spcBef>
              <a:buClr>
                <a:schemeClr val="lt2"/>
              </a:buClr>
              <a:defRPr>
                <a:solidFill>
                  <a:schemeClr val="lt2"/>
                </a:solidFill>
              </a:defRPr>
            </a:lvl1pPr>
            <a:lvl2pPr lvl="1" algn="ctr" rtl="0">
              <a:spcBef>
                <a:spcPts val="0"/>
              </a:spcBef>
              <a:buClr>
                <a:schemeClr val="lt2"/>
              </a:buClr>
              <a:defRPr>
                <a:solidFill>
                  <a:schemeClr val="lt2"/>
                </a:solidFill>
              </a:defRPr>
            </a:lvl2pPr>
            <a:lvl3pPr lvl="2" algn="ctr" rtl="0">
              <a:spcBef>
                <a:spcPts val="0"/>
              </a:spcBef>
              <a:buClr>
                <a:schemeClr val="lt2"/>
              </a:buClr>
              <a:defRPr>
                <a:solidFill>
                  <a:schemeClr val="lt2"/>
                </a:solidFill>
              </a:defRPr>
            </a:lvl3pPr>
            <a:lvl4pPr lvl="3" algn="ctr" rtl="0">
              <a:spcBef>
                <a:spcPts val="0"/>
              </a:spcBef>
              <a:buClr>
                <a:schemeClr val="lt2"/>
              </a:buClr>
              <a:defRPr>
                <a:solidFill>
                  <a:schemeClr val="lt2"/>
                </a:solidFill>
              </a:defRPr>
            </a:lvl4pPr>
            <a:lvl5pPr lvl="4" algn="ctr" rtl="0">
              <a:spcBef>
                <a:spcPts val="0"/>
              </a:spcBef>
              <a:buClr>
                <a:schemeClr val="lt2"/>
              </a:buClr>
              <a:defRPr>
                <a:solidFill>
                  <a:schemeClr val="lt2"/>
                </a:solidFill>
              </a:defRPr>
            </a:lvl5pPr>
            <a:lvl6pPr lvl="5" algn="ctr" rtl="0">
              <a:spcBef>
                <a:spcPts val="0"/>
              </a:spcBef>
              <a:buClr>
                <a:schemeClr val="lt2"/>
              </a:buClr>
              <a:defRPr>
                <a:solidFill>
                  <a:schemeClr val="lt2"/>
                </a:solidFill>
              </a:defRPr>
            </a:lvl6pPr>
            <a:lvl7pPr lvl="6" algn="ctr" rtl="0">
              <a:spcBef>
                <a:spcPts val="0"/>
              </a:spcBef>
              <a:buClr>
                <a:schemeClr val="lt2"/>
              </a:buClr>
              <a:defRPr>
                <a:solidFill>
                  <a:schemeClr val="lt2"/>
                </a:solidFill>
              </a:defRPr>
            </a:lvl7pPr>
            <a:lvl8pPr lvl="7" algn="ctr" rtl="0">
              <a:spcBef>
                <a:spcPts val="0"/>
              </a:spcBef>
              <a:buClr>
                <a:schemeClr val="lt2"/>
              </a:buClr>
              <a:defRPr>
                <a:solidFill>
                  <a:schemeClr val="lt2"/>
                </a:solidFill>
              </a:defRPr>
            </a:lvl8pPr>
            <a:lvl9pPr lvl="8" algn="ctr" rtl="0">
              <a:spcBef>
                <a:spcPts val="0"/>
              </a:spcBef>
              <a:buClr>
                <a:schemeClr val="lt2"/>
              </a:buClr>
              <a:defRPr>
                <a:solidFill>
                  <a:schemeClr val="lt2"/>
                </a:solidFill>
              </a:defRPr>
            </a:lvl9pPr>
          </a:lstStyle>
          <a:p>
            <a:endParaRPr/>
          </a:p>
        </p:txBody>
      </p:sp>
      <p:sp>
        <p:nvSpPr>
          <p:cNvPr id="95" name="Shape 95"/>
          <p:cNvSpPr txBox="1">
            <a:spLocks noGrp="1"/>
          </p:cNvSpPr>
          <p:nvPr>
            <p:ph type="subTitle" idx="1"/>
          </p:nvPr>
        </p:nvSpPr>
        <p:spPr>
          <a:xfrm>
            <a:off x="265500" y="2769000"/>
            <a:ext cx="4045200" cy="1574100"/>
          </a:xfrm>
          <a:prstGeom prst="rect">
            <a:avLst/>
          </a:prstGeom>
        </p:spPr>
        <p:txBody>
          <a:bodyPr lIns="91425" tIns="91425" rIns="91425" bIns="91425" anchor="t" anchorCtr="0"/>
          <a:lstStyle>
            <a:lvl1pPr lvl="0" algn="ctr" rtl="0">
              <a:lnSpc>
                <a:spcPct val="100000"/>
              </a:lnSpc>
              <a:spcBef>
                <a:spcPts val="0"/>
              </a:spcBef>
              <a:spcAft>
                <a:spcPts val="0"/>
              </a:spcAft>
              <a:buSzPct val="100000"/>
              <a:buFont typeface="Economica"/>
              <a:buNone/>
              <a:defRPr sz="2400">
                <a:latin typeface="Economica"/>
                <a:ea typeface="Economica"/>
                <a:cs typeface="Economica"/>
                <a:sym typeface="Economica"/>
              </a:defRPr>
            </a:lvl1pPr>
            <a:lvl2pPr lvl="1" algn="ctr" rtl="0">
              <a:lnSpc>
                <a:spcPct val="100000"/>
              </a:lnSpc>
              <a:spcBef>
                <a:spcPts val="0"/>
              </a:spcBef>
              <a:spcAft>
                <a:spcPts val="0"/>
              </a:spcAft>
              <a:buSzPct val="100000"/>
              <a:buFont typeface="Economica"/>
              <a:buNone/>
              <a:defRPr sz="2400">
                <a:latin typeface="Economica"/>
                <a:ea typeface="Economica"/>
                <a:cs typeface="Economica"/>
                <a:sym typeface="Economica"/>
              </a:defRPr>
            </a:lvl2pPr>
            <a:lvl3pPr lvl="2" algn="ctr" rtl="0">
              <a:lnSpc>
                <a:spcPct val="100000"/>
              </a:lnSpc>
              <a:spcBef>
                <a:spcPts val="0"/>
              </a:spcBef>
              <a:spcAft>
                <a:spcPts val="0"/>
              </a:spcAft>
              <a:buSzPct val="100000"/>
              <a:buFont typeface="Economica"/>
              <a:buNone/>
              <a:defRPr sz="2400">
                <a:latin typeface="Economica"/>
                <a:ea typeface="Economica"/>
                <a:cs typeface="Economica"/>
                <a:sym typeface="Economica"/>
              </a:defRPr>
            </a:lvl3pPr>
            <a:lvl4pPr lvl="3" algn="ctr" rtl="0">
              <a:lnSpc>
                <a:spcPct val="100000"/>
              </a:lnSpc>
              <a:spcBef>
                <a:spcPts val="0"/>
              </a:spcBef>
              <a:spcAft>
                <a:spcPts val="0"/>
              </a:spcAft>
              <a:buSzPct val="100000"/>
              <a:buFont typeface="Economica"/>
              <a:buNone/>
              <a:defRPr sz="2400">
                <a:latin typeface="Economica"/>
                <a:ea typeface="Economica"/>
                <a:cs typeface="Economica"/>
                <a:sym typeface="Economica"/>
              </a:defRPr>
            </a:lvl4pPr>
            <a:lvl5pPr lvl="4" algn="ctr" rtl="0">
              <a:lnSpc>
                <a:spcPct val="100000"/>
              </a:lnSpc>
              <a:spcBef>
                <a:spcPts val="0"/>
              </a:spcBef>
              <a:spcAft>
                <a:spcPts val="0"/>
              </a:spcAft>
              <a:buSzPct val="100000"/>
              <a:buFont typeface="Economica"/>
              <a:buNone/>
              <a:defRPr sz="2400">
                <a:latin typeface="Economica"/>
                <a:ea typeface="Economica"/>
                <a:cs typeface="Economica"/>
                <a:sym typeface="Economica"/>
              </a:defRPr>
            </a:lvl5pPr>
            <a:lvl6pPr lvl="5" algn="ctr" rtl="0">
              <a:lnSpc>
                <a:spcPct val="100000"/>
              </a:lnSpc>
              <a:spcBef>
                <a:spcPts val="0"/>
              </a:spcBef>
              <a:spcAft>
                <a:spcPts val="0"/>
              </a:spcAft>
              <a:buSzPct val="100000"/>
              <a:buFont typeface="Economica"/>
              <a:buNone/>
              <a:defRPr sz="2400">
                <a:latin typeface="Economica"/>
                <a:ea typeface="Economica"/>
                <a:cs typeface="Economica"/>
                <a:sym typeface="Economica"/>
              </a:defRPr>
            </a:lvl6pPr>
            <a:lvl7pPr lvl="6" algn="ctr" rtl="0">
              <a:lnSpc>
                <a:spcPct val="100000"/>
              </a:lnSpc>
              <a:spcBef>
                <a:spcPts val="0"/>
              </a:spcBef>
              <a:spcAft>
                <a:spcPts val="0"/>
              </a:spcAft>
              <a:buSzPct val="100000"/>
              <a:buFont typeface="Economica"/>
              <a:buNone/>
              <a:defRPr sz="2400">
                <a:latin typeface="Economica"/>
                <a:ea typeface="Economica"/>
                <a:cs typeface="Economica"/>
                <a:sym typeface="Economica"/>
              </a:defRPr>
            </a:lvl7pPr>
            <a:lvl8pPr lvl="7" algn="ctr" rtl="0">
              <a:lnSpc>
                <a:spcPct val="100000"/>
              </a:lnSpc>
              <a:spcBef>
                <a:spcPts val="0"/>
              </a:spcBef>
              <a:spcAft>
                <a:spcPts val="0"/>
              </a:spcAft>
              <a:buSzPct val="100000"/>
              <a:buFont typeface="Economica"/>
              <a:buNone/>
              <a:defRPr sz="2400">
                <a:latin typeface="Economica"/>
                <a:ea typeface="Economica"/>
                <a:cs typeface="Economica"/>
                <a:sym typeface="Economica"/>
              </a:defRPr>
            </a:lvl8pPr>
            <a:lvl9pPr lvl="8" algn="ctr" rtl="0">
              <a:lnSpc>
                <a:spcPct val="100000"/>
              </a:lnSpc>
              <a:spcBef>
                <a:spcPts val="0"/>
              </a:spcBef>
              <a:spcAft>
                <a:spcPts val="0"/>
              </a:spcAft>
              <a:buSzPct val="100000"/>
              <a:buFont typeface="Economica"/>
              <a:buNone/>
              <a:defRPr sz="2400">
                <a:latin typeface="Economica"/>
                <a:ea typeface="Economica"/>
                <a:cs typeface="Economica"/>
                <a:sym typeface="Economica"/>
              </a:defRPr>
            </a:lvl9pPr>
          </a:lstStyle>
          <a:p>
            <a:endParaRPr/>
          </a:p>
        </p:txBody>
      </p:sp>
      <p:sp>
        <p:nvSpPr>
          <p:cNvPr id="96" name="Shape 96"/>
          <p:cNvSpPr txBox="1">
            <a:spLocks noGrp="1"/>
          </p:cNvSpPr>
          <p:nvPr>
            <p:ph type="body" idx="2"/>
          </p:nvPr>
        </p:nvSpPr>
        <p:spPr>
          <a:xfrm>
            <a:off x="4939500" y="724200"/>
            <a:ext cx="3837000" cy="3695100"/>
          </a:xfrm>
          <a:prstGeom prst="rect">
            <a:avLst/>
          </a:prstGeom>
        </p:spPr>
        <p:txBody>
          <a:bodyPr lIns="91425" tIns="91425" rIns="91425" bIns="91425" anchor="ctr" anchorCtr="0"/>
          <a:lstStyle>
            <a:lvl1pPr lvl="0" rtl="0">
              <a:spcBef>
                <a:spcPts val="0"/>
              </a:spcBef>
              <a:buClr>
                <a:schemeClr val="lt1"/>
              </a:buClr>
              <a:defRPr>
                <a:solidFill>
                  <a:schemeClr val="lt1"/>
                </a:solidFill>
              </a:defRPr>
            </a:lvl1pPr>
            <a:lvl2pPr lvl="1" rtl="0">
              <a:spcBef>
                <a:spcPts val="0"/>
              </a:spcBef>
              <a:buClr>
                <a:schemeClr val="lt1"/>
              </a:buClr>
              <a:defRPr>
                <a:solidFill>
                  <a:schemeClr val="lt1"/>
                </a:solidFill>
              </a:defRPr>
            </a:lvl2pPr>
            <a:lvl3pPr lvl="2" rtl="0">
              <a:spcBef>
                <a:spcPts val="0"/>
              </a:spcBef>
              <a:buClr>
                <a:schemeClr val="lt1"/>
              </a:buClr>
              <a:defRPr>
                <a:solidFill>
                  <a:schemeClr val="lt1"/>
                </a:solidFill>
              </a:defRPr>
            </a:lvl3pPr>
            <a:lvl4pPr lvl="3" rtl="0">
              <a:spcBef>
                <a:spcPts val="0"/>
              </a:spcBef>
              <a:buClr>
                <a:schemeClr val="lt1"/>
              </a:buClr>
              <a:defRPr>
                <a:solidFill>
                  <a:schemeClr val="lt1"/>
                </a:solidFill>
              </a:defRPr>
            </a:lvl4pPr>
            <a:lvl5pPr lvl="4" rtl="0">
              <a:spcBef>
                <a:spcPts val="0"/>
              </a:spcBef>
              <a:buClr>
                <a:schemeClr val="lt1"/>
              </a:buClr>
              <a:defRPr>
                <a:solidFill>
                  <a:schemeClr val="lt1"/>
                </a:solidFill>
              </a:defRPr>
            </a:lvl5pPr>
            <a:lvl6pPr lvl="5" rtl="0">
              <a:spcBef>
                <a:spcPts val="0"/>
              </a:spcBef>
              <a:buClr>
                <a:schemeClr val="lt1"/>
              </a:buClr>
              <a:defRPr>
                <a:solidFill>
                  <a:schemeClr val="lt1"/>
                </a:solidFill>
              </a:defRPr>
            </a:lvl6pPr>
            <a:lvl7pPr lvl="6" rtl="0">
              <a:spcBef>
                <a:spcPts val="0"/>
              </a:spcBef>
              <a:buClr>
                <a:schemeClr val="lt1"/>
              </a:buClr>
              <a:defRPr>
                <a:solidFill>
                  <a:schemeClr val="lt1"/>
                </a:solidFill>
              </a:defRPr>
            </a:lvl7pPr>
            <a:lvl8pPr lvl="7" rtl="0">
              <a:spcBef>
                <a:spcPts val="0"/>
              </a:spcBef>
              <a:buClr>
                <a:schemeClr val="lt1"/>
              </a:buClr>
              <a:defRPr>
                <a:solidFill>
                  <a:schemeClr val="lt1"/>
                </a:solidFill>
              </a:defRPr>
            </a:lvl8pPr>
            <a:lvl9pPr lvl="8" rtl="0">
              <a:spcBef>
                <a:spcPts val="0"/>
              </a:spcBef>
              <a:buClr>
                <a:schemeClr val="lt1"/>
              </a:buClr>
              <a:defRPr>
                <a:solidFill>
                  <a:schemeClr val="lt1"/>
                </a:solidFill>
              </a:defRPr>
            </a:lvl9pPr>
          </a:lstStyle>
          <a:p>
            <a:endParaRPr/>
          </a:p>
        </p:txBody>
      </p:sp>
      <p:sp>
        <p:nvSpPr>
          <p:cNvPr id="97" name="Shape 97"/>
          <p:cNvSpPr txBox="1">
            <a:spLocks noGrp="1"/>
          </p:cNvSpPr>
          <p:nvPr>
            <p:ph type="sldNum" idx="12"/>
          </p:nvPr>
        </p:nvSpPr>
        <p:spPr>
          <a:xfrm>
            <a:off x="8472457" y="4663216"/>
            <a:ext cx="548700" cy="393600"/>
          </a:xfrm>
          <a:prstGeom prst="rect">
            <a:avLst/>
          </a:prstGeom>
        </p:spPr>
        <p:txBody>
          <a:bodyPr lIns="91425" tIns="91425" rIns="91425" bIns="91425" anchor="ctr" anchorCtr="0">
            <a:noAutofit/>
          </a:bodyPr>
          <a:lstStyle/>
          <a:p>
            <a:pPr lvl="0" rtl="0">
              <a:spcBef>
                <a:spcPts val="0"/>
              </a:spcBef>
              <a:buNone/>
            </a:pPr>
            <a:fld id="{00000000-1234-1234-1234-123412341234}" type="slidenum">
              <a:rPr lang="en">
                <a:solidFill>
                  <a:schemeClr val="lt1"/>
                </a:solidFill>
              </a:rPr>
              <a:t>‹#›</a:t>
            </a:fld>
            <a:endParaRPr lang="en">
              <a:solidFill>
                <a:schemeClr val="lt1"/>
              </a:solidFill>
            </a:endParaRPr>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secHead">
  <p:cSld name="Section header">
    <p:bg>
      <p:bgPr>
        <a:solidFill>
          <a:schemeClr val="dk1"/>
        </a:solidFill>
        <a:effectLst/>
      </p:bgPr>
    </p:bg>
    <p:spTree>
      <p:nvGrpSpPr>
        <p:cNvPr id="1" name="Shape 14"/>
        <p:cNvGrpSpPr/>
        <p:nvPr/>
      </p:nvGrpSpPr>
      <p:grpSpPr>
        <a:xfrm>
          <a:off x="0" y="0"/>
          <a:ext cx="0" cy="0"/>
          <a:chOff x="0" y="0"/>
          <a:chExt cx="0" cy="0"/>
        </a:xfrm>
      </p:grpSpPr>
      <p:cxnSp>
        <p:nvCxnSpPr>
          <p:cNvPr id="15" name="Shape 15"/>
          <p:cNvCxnSpPr/>
          <p:nvPr/>
        </p:nvCxnSpPr>
        <p:spPr>
          <a:xfrm>
            <a:off x="0" y="2998150"/>
            <a:ext cx="9144000" cy="0"/>
          </a:xfrm>
          <a:prstGeom prst="straightConnector1">
            <a:avLst/>
          </a:prstGeom>
          <a:noFill/>
          <a:ln w="19050" cap="flat" cmpd="sng">
            <a:solidFill>
              <a:schemeClr val="lt2"/>
            </a:solidFill>
            <a:prstDash val="solid"/>
            <a:round/>
            <a:headEnd type="none" w="med" len="med"/>
            <a:tailEnd type="none" w="med" len="med"/>
          </a:ln>
        </p:spPr>
      </p:cxnSp>
      <p:sp>
        <p:nvSpPr>
          <p:cNvPr id="16" name="Shape 16"/>
          <p:cNvSpPr txBox="1">
            <a:spLocks noGrp="1"/>
          </p:cNvSpPr>
          <p:nvPr>
            <p:ph type="title"/>
          </p:nvPr>
        </p:nvSpPr>
        <p:spPr>
          <a:xfrm>
            <a:off x="510450" y="2057400"/>
            <a:ext cx="8123100" cy="778800"/>
          </a:xfrm>
          <a:prstGeom prst="rect">
            <a:avLst/>
          </a:prstGeom>
        </p:spPr>
        <p:txBody>
          <a:bodyPr lIns="91425" tIns="91425" rIns="91425" bIns="91425" anchor="b" anchorCtr="0"/>
          <a:lstStyle>
            <a:lvl1pPr lvl="0">
              <a:spcBef>
                <a:spcPts val="0"/>
              </a:spcBef>
              <a:buClr>
                <a:schemeClr val="lt1"/>
              </a:buClr>
              <a:buSzPct val="100000"/>
              <a:defRPr sz="3600">
                <a:solidFill>
                  <a:schemeClr val="lt1"/>
                </a:solidFill>
              </a:defRPr>
            </a:lvl1pPr>
            <a:lvl2pPr lvl="1">
              <a:spcBef>
                <a:spcPts val="0"/>
              </a:spcBef>
              <a:buClr>
                <a:schemeClr val="lt1"/>
              </a:buClr>
              <a:buSzPct val="100000"/>
              <a:defRPr sz="3600">
                <a:solidFill>
                  <a:schemeClr val="lt1"/>
                </a:solidFill>
              </a:defRPr>
            </a:lvl2pPr>
            <a:lvl3pPr lvl="2">
              <a:spcBef>
                <a:spcPts val="0"/>
              </a:spcBef>
              <a:buClr>
                <a:schemeClr val="lt1"/>
              </a:buClr>
              <a:buSzPct val="100000"/>
              <a:defRPr sz="3600">
                <a:solidFill>
                  <a:schemeClr val="lt1"/>
                </a:solidFill>
              </a:defRPr>
            </a:lvl3pPr>
            <a:lvl4pPr lvl="3">
              <a:spcBef>
                <a:spcPts val="0"/>
              </a:spcBef>
              <a:buClr>
                <a:schemeClr val="lt1"/>
              </a:buClr>
              <a:buSzPct val="100000"/>
              <a:defRPr sz="3600">
                <a:solidFill>
                  <a:schemeClr val="lt1"/>
                </a:solidFill>
              </a:defRPr>
            </a:lvl4pPr>
            <a:lvl5pPr lvl="4">
              <a:spcBef>
                <a:spcPts val="0"/>
              </a:spcBef>
              <a:buClr>
                <a:schemeClr val="lt1"/>
              </a:buClr>
              <a:buSzPct val="100000"/>
              <a:defRPr sz="3600">
                <a:solidFill>
                  <a:schemeClr val="lt1"/>
                </a:solidFill>
              </a:defRPr>
            </a:lvl5pPr>
            <a:lvl6pPr lvl="5">
              <a:spcBef>
                <a:spcPts val="0"/>
              </a:spcBef>
              <a:buClr>
                <a:schemeClr val="lt1"/>
              </a:buClr>
              <a:buSzPct val="100000"/>
              <a:defRPr sz="3600">
                <a:solidFill>
                  <a:schemeClr val="lt1"/>
                </a:solidFill>
              </a:defRPr>
            </a:lvl6pPr>
            <a:lvl7pPr lvl="6">
              <a:spcBef>
                <a:spcPts val="0"/>
              </a:spcBef>
              <a:buClr>
                <a:schemeClr val="lt1"/>
              </a:buClr>
              <a:buSzPct val="100000"/>
              <a:defRPr sz="3600">
                <a:solidFill>
                  <a:schemeClr val="lt1"/>
                </a:solidFill>
              </a:defRPr>
            </a:lvl7pPr>
            <a:lvl8pPr lvl="7">
              <a:spcBef>
                <a:spcPts val="0"/>
              </a:spcBef>
              <a:buClr>
                <a:schemeClr val="lt1"/>
              </a:buClr>
              <a:buSzPct val="100000"/>
              <a:defRPr sz="3600">
                <a:solidFill>
                  <a:schemeClr val="lt1"/>
                </a:solidFill>
              </a:defRPr>
            </a:lvl8pPr>
            <a:lvl9pPr lvl="8">
              <a:spcBef>
                <a:spcPts val="0"/>
              </a:spcBef>
              <a:buClr>
                <a:schemeClr val="lt1"/>
              </a:buClr>
              <a:buSzPct val="100000"/>
              <a:defRPr sz="3600">
                <a:solidFill>
                  <a:schemeClr val="lt1"/>
                </a:solidFill>
              </a:defRPr>
            </a:lvl9pPr>
          </a:lstStyle>
          <a:p>
            <a:endParaRPr/>
          </a:p>
        </p:txBody>
      </p:sp>
      <p:sp>
        <p:nvSpPr>
          <p:cNvPr id="17" name="Shape 17"/>
          <p:cNvSpPr txBox="1">
            <a:spLocks noGrp="1"/>
          </p:cNvSpPr>
          <p:nvPr>
            <p:ph type="sldNum" idx="12"/>
          </p:nvPr>
        </p:nvSpPr>
        <p:spPr>
          <a:xfrm>
            <a:off x="8472457" y="4663216"/>
            <a:ext cx="548700" cy="393600"/>
          </a:xfrm>
          <a:prstGeom prst="rect">
            <a:avLst/>
          </a:prstGeom>
        </p:spPr>
        <p:txBody>
          <a:bodyPr lIns="91425" tIns="91425" rIns="91425" bIns="91425" anchor="ctr" anchorCtr="0">
            <a:noAutofit/>
          </a:bodyPr>
          <a:lstStyle/>
          <a:p>
            <a:pPr lvl="0">
              <a:spcBef>
                <a:spcPts val="0"/>
              </a:spcBef>
              <a:buNone/>
            </a:pPr>
            <a:fld id="{00000000-1234-1234-1234-123412341234}" type="slidenum">
              <a:rPr lang="en">
                <a:solidFill>
                  <a:schemeClr val="lt1"/>
                </a:solidFill>
              </a:rPr>
              <a:t>‹#›</a:t>
            </a:fld>
            <a:endParaRPr lang="en">
              <a:solidFill>
                <a:schemeClr val="lt1"/>
              </a:solidFill>
            </a:endParaRPr>
          </a:p>
        </p:txBody>
      </p:sp>
    </p:spTree>
  </p:cSld>
  <p:clrMapOvr>
    <a:masterClrMapping/>
  </p:clrMapOvr>
</p:sldLayout>
</file>

<file path=ppt/slideLayouts/slideLayout20.xml><?xml version="1.0" encoding="utf-8"?>
<p:sldLayout xmlns:a="http://schemas.openxmlformats.org/drawingml/2006/main" xmlns:r="http://schemas.openxmlformats.org/officeDocument/2006/relationships" xmlns:p="http://schemas.openxmlformats.org/presentationml/2006/main">
  <p:cSld name="Caption">
    <p:spTree>
      <p:nvGrpSpPr>
        <p:cNvPr id="1" name="Shape 98"/>
        <p:cNvGrpSpPr/>
        <p:nvPr/>
      </p:nvGrpSpPr>
      <p:grpSpPr>
        <a:xfrm>
          <a:off x="0" y="0"/>
          <a:ext cx="0" cy="0"/>
          <a:chOff x="0" y="0"/>
          <a:chExt cx="0" cy="0"/>
        </a:xfrm>
      </p:grpSpPr>
      <p:sp>
        <p:nvSpPr>
          <p:cNvPr id="99" name="Shape 99"/>
          <p:cNvSpPr txBox="1">
            <a:spLocks noGrp="1"/>
          </p:cNvSpPr>
          <p:nvPr>
            <p:ph type="body" idx="1"/>
          </p:nvPr>
        </p:nvSpPr>
        <p:spPr>
          <a:xfrm>
            <a:off x="319500" y="4218925"/>
            <a:ext cx="5998800" cy="598800"/>
          </a:xfrm>
          <a:prstGeom prst="rect">
            <a:avLst/>
          </a:prstGeom>
        </p:spPr>
        <p:txBody>
          <a:bodyPr lIns="91425" tIns="91425" rIns="91425" bIns="91425" anchor="ctr" anchorCtr="0"/>
          <a:lstStyle>
            <a:lvl1pPr lvl="0" rtl="0">
              <a:lnSpc>
                <a:spcPct val="100000"/>
              </a:lnSpc>
              <a:spcBef>
                <a:spcPts val="0"/>
              </a:spcBef>
              <a:spcAft>
                <a:spcPts val="0"/>
              </a:spcAft>
              <a:buSzPct val="100000"/>
              <a:buFont typeface="Economica"/>
              <a:buNone/>
              <a:defRPr sz="2400">
                <a:latin typeface="Economica"/>
                <a:ea typeface="Economica"/>
                <a:cs typeface="Economica"/>
                <a:sym typeface="Economica"/>
              </a:defRPr>
            </a:lvl1pPr>
          </a:lstStyle>
          <a:p>
            <a:endParaRPr/>
          </a:p>
        </p:txBody>
      </p:sp>
      <p:sp>
        <p:nvSpPr>
          <p:cNvPr id="100" name="Shape 100"/>
          <p:cNvSpPr txBox="1">
            <a:spLocks noGrp="1"/>
          </p:cNvSpPr>
          <p:nvPr>
            <p:ph type="sldNum" idx="12"/>
          </p:nvPr>
        </p:nvSpPr>
        <p:spPr>
          <a:xfrm>
            <a:off x="8472457" y="4663216"/>
            <a:ext cx="548700" cy="393600"/>
          </a:xfrm>
          <a:prstGeom prst="rect">
            <a:avLst/>
          </a:prstGeom>
        </p:spPr>
        <p:txBody>
          <a:bodyPr lIns="91425" tIns="91425" rIns="91425" bIns="91425" anchor="ctr" anchorCtr="0">
            <a:noAutofit/>
          </a:bodyPr>
          <a:lstStyle/>
          <a:p>
            <a:pPr lvl="0" rtl="0">
              <a:spcBef>
                <a:spcPts val="0"/>
              </a:spcBef>
              <a:buNone/>
            </a:pPr>
            <a:fld id="{00000000-1234-1234-1234-123412341234}" type="slidenum">
              <a:rPr lang="en"/>
              <a:t>‹#›</a:t>
            </a:fld>
            <a:endParaRPr lang="en"/>
          </a:p>
        </p:txBody>
      </p:sp>
    </p:spTree>
  </p:cSld>
  <p:clrMapOvr>
    <a:masterClrMapping/>
  </p:clrMapOvr>
</p:sldLayout>
</file>

<file path=ppt/slideLayouts/slideLayout21.xml><?xml version="1.0" encoding="utf-8"?>
<p:sldLayout xmlns:a="http://schemas.openxmlformats.org/drawingml/2006/main" xmlns:r="http://schemas.openxmlformats.org/officeDocument/2006/relationships" xmlns:p="http://schemas.openxmlformats.org/presentationml/2006/main">
  <p:cSld name="Big number">
    <p:spTree>
      <p:nvGrpSpPr>
        <p:cNvPr id="1" name="Shape 101"/>
        <p:cNvGrpSpPr/>
        <p:nvPr/>
      </p:nvGrpSpPr>
      <p:grpSpPr>
        <a:xfrm>
          <a:off x="0" y="0"/>
          <a:ext cx="0" cy="0"/>
          <a:chOff x="0" y="0"/>
          <a:chExt cx="0" cy="0"/>
        </a:xfrm>
      </p:grpSpPr>
      <p:sp>
        <p:nvSpPr>
          <p:cNvPr id="102" name="Shape 102"/>
          <p:cNvSpPr/>
          <p:nvPr/>
        </p:nvSpPr>
        <p:spPr>
          <a:xfrm>
            <a:off x="0" y="5045700"/>
            <a:ext cx="9144000" cy="97800"/>
          </a:xfrm>
          <a:prstGeom prst="rect">
            <a:avLst/>
          </a:prstGeom>
          <a:solidFill>
            <a:schemeClr val="lt2"/>
          </a:solidFill>
          <a:ln>
            <a:noFill/>
          </a:ln>
        </p:spPr>
        <p:txBody>
          <a:bodyPr lIns="91425" tIns="91425" rIns="91425" bIns="91425" anchor="ctr" anchorCtr="0">
            <a:noAutofit/>
          </a:bodyPr>
          <a:lstStyle/>
          <a:p>
            <a:pPr lvl="0">
              <a:spcBef>
                <a:spcPts val="0"/>
              </a:spcBef>
              <a:buNone/>
            </a:pPr>
            <a:endParaRPr/>
          </a:p>
        </p:txBody>
      </p:sp>
      <p:sp>
        <p:nvSpPr>
          <p:cNvPr id="103" name="Shape 103"/>
          <p:cNvSpPr txBox="1">
            <a:spLocks noGrp="1"/>
          </p:cNvSpPr>
          <p:nvPr>
            <p:ph type="title"/>
          </p:nvPr>
        </p:nvSpPr>
        <p:spPr>
          <a:xfrm>
            <a:off x="311700" y="957125"/>
            <a:ext cx="8520600" cy="2128800"/>
          </a:xfrm>
          <a:prstGeom prst="rect">
            <a:avLst/>
          </a:prstGeom>
        </p:spPr>
        <p:txBody>
          <a:bodyPr lIns="91425" tIns="91425" rIns="91425" bIns="91425" anchor="ctr" anchorCtr="0"/>
          <a:lstStyle>
            <a:lvl1pPr lvl="0" algn="ctr" rtl="0">
              <a:spcBef>
                <a:spcPts val="0"/>
              </a:spcBef>
              <a:buClr>
                <a:schemeClr val="lt2"/>
              </a:buClr>
              <a:buSzPct val="100000"/>
              <a:defRPr sz="16000">
                <a:solidFill>
                  <a:schemeClr val="lt2"/>
                </a:solidFill>
              </a:defRPr>
            </a:lvl1pPr>
            <a:lvl2pPr lvl="1" algn="ctr" rtl="0">
              <a:spcBef>
                <a:spcPts val="0"/>
              </a:spcBef>
              <a:buClr>
                <a:schemeClr val="lt2"/>
              </a:buClr>
              <a:buSzPct val="100000"/>
              <a:defRPr sz="16000">
                <a:solidFill>
                  <a:schemeClr val="lt2"/>
                </a:solidFill>
              </a:defRPr>
            </a:lvl2pPr>
            <a:lvl3pPr lvl="2" algn="ctr" rtl="0">
              <a:spcBef>
                <a:spcPts val="0"/>
              </a:spcBef>
              <a:buClr>
                <a:schemeClr val="lt2"/>
              </a:buClr>
              <a:buSzPct val="100000"/>
              <a:defRPr sz="16000">
                <a:solidFill>
                  <a:schemeClr val="lt2"/>
                </a:solidFill>
              </a:defRPr>
            </a:lvl3pPr>
            <a:lvl4pPr lvl="3" algn="ctr" rtl="0">
              <a:spcBef>
                <a:spcPts val="0"/>
              </a:spcBef>
              <a:buClr>
                <a:schemeClr val="lt2"/>
              </a:buClr>
              <a:buSzPct val="100000"/>
              <a:defRPr sz="16000">
                <a:solidFill>
                  <a:schemeClr val="lt2"/>
                </a:solidFill>
              </a:defRPr>
            </a:lvl4pPr>
            <a:lvl5pPr lvl="4" algn="ctr" rtl="0">
              <a:spcBef>
                <a:spcPts val="0"/>
              </a:spcBef>
              <a:buClr>
                <a:schemeClr val="lt2"/>
              </a:buClr>
              <a:buSzPct val="100000"/>
              <a:defRPr sz="16000">
                <a:solidFill>
                  <a:schemeClr val="lt2"/>
                </a:solidFill>
              </a:defRPr>
            </a:lvl5pPr>
            <a:lvl6pPr lvl="5" algn="ctr" rtl="0">
              <a:spcBef>
                <a:spcPts val="0"/>
              </a:spcBef>
              <a:buClr>
                <a:schemeClr val="lt2"/>
              </a:buClr>
              <a:buSzPct val="100000"/>
              <a:defRPr sz="16000">
                <a:solidFill>
                  <a:schemeClr val="lt2"/>
                </a:solidFill>
              </a:defRPr>
            </a:lvl6pPr>
            <a:lvl7pPr lvl="6" algn="ctr" rtl="0">
              <a:spcBef>
                <a:spcPts val="0"/>
              </a:spcBef>
              <a:buClr>
                <a:schemeClr val="lt2"/>
              </a:buClr>
              <a:buSzPct val="100000"/>
              <a:defRPr sz="16000">
                <a:solidFill>
                  <a:schemeClr val="lt2"/>
                </a:solidFill>
              </a:defRPr>
            </a:lvl7pPr>
            <a:lvl8pPr lvl="7" algn="ctr" rtl="0">
              <a:spcBef>
                <a:spcPts val="0"/>
              </a:spcBef>
              <a:buClr>
                <a:schemeClr val="lt2"/>
              </a:buClr>
              <a:buSzPct val="100000"/>
              <a:defRPr sz="16000">
                <a:solidFill>
                  <a:schemeClr val="lt2"/>
                </a:solidFill>
              </a:defRPr>
            </a:lvl8pPr>
            <a:lvl9pPr lvl="8" algn="ctr" rtl="0">
              <a:spcBef>
                <a:spcPts val="0"/>
              </a:spcBef>
              <a:buClr>
                <a:schemeClr val="lt2"/>
              </a:buClr>
              <a:buSzPct val="100000"/>
              <a:defRPr sz="16000">
                <a:solidFill>
                  <a:schemeClr val="lt2"/>
                </a:solidFill>
              </a:defRPr>
            </a:lvl9pPr>
          </a:lstStyle>
          <a:p>
            <a:endParaRPr/>
          </a:p>
        </p:txBody>
      </p:sp>
      <p:sp>
        <p:nvSpPr>
          <p:cNvPr id="104" name="Shape 104"/>
          <p:cNvSpPr txBox="1">
            <a:spLocks noGrp="1"/>
          </p:cNvSpPr>
          <p:nvPr>
            <p:ph type="body" idx="1"/>
          </p:nvPr>
        </p:nvSpPr>
        <p:spPr>
          <a:xfrm>
            <a:off x="311700" y="3162000"/>
            <a:ext cx="8520600" cy="1071600"/>
          </a:xfrm>
          <a:prstGeom prst="rect">
            <a:avLst/>
          </a:prstGeom>
        </p:spPr>
        <p:txBody>
          <a:bodyPr lIns="91425" tIns="91425" rIns="91425" bIns="91425" anchor="t" anchorCtr="0"/>
          <a:lstStyle>
            <a:lvl1pPr lvl="0" algn="ctr" rtl="0">
              <a:spcBef>
                <a:spcPts val="0"/>
              </a:spcBef>
              <a:defRPr/>
            </a:lvl1pPr>
            <a:lvl2pPr lvl="1" algn="ctr" rtl="0">
              <a:spcBef>
                <a:spcPts val="0"/>
              </a:spcBef>
              <a:defRPr/>
            </a:lvl2pPr>
            <a:lvl3pPr lvl="2" algn="ctr" rtl="0">
              <a:spcBef>
                <a:spcPts val="0"/>
              </a:spcBef>
              <a:defRPr/>
            </a:lvl3pPr>
            <a:lvl4pPr lvl="3" algn="ctr" rtl="0">
              <a:spcBef>
                <a:spcPts val="0"/>
              </a:spcBef>
              <a:defRPr/>
            </a:lvl4pPr>
            <a:lvl5pPr lvl="4" algn="ctr" rtl="0">
              <a:spcBef>
                <a:spcPts val="0"/>
              </a:spcBef>
              <a:defRPr/>
            </a:lvl5pPr>
            <a:lvl6pPr lvl="5" algn="ctr" rtl="0">
              <a:spcBef>
                <a:spcPts val="0"/>
              </a:spcBef>
              <a:defRPr/>
            </a:lvl6pPr>
            <a:lvl7pPr lvl="6" algn="ctr" rtl="0">
              <a:spcBef>
                <a:spcPts val="0"/>
              </a:spcBef>
              <a:defRPr/>
            </a:lvl7pPr>
            <a:lvl8pPr lvl="7" algn="ctr" rtl="0">
              <a:spcBef>
                <a:spcPts val="0"/>
              </a:spcBef>
              <a:defRPr/>
            </a:lvl8pPr>
            <a:lvl9pPr lvl="8" algn="ctr" rtl="0">
              <a:spcBef>
                <a:spcPts val="0"/>
              </a:spcBef>
              <a:defRPr/>
            </a:lvl9pPr>
          </a:lstStyle>
          <a:p>
            <a:endParaRPr/>
          </a:p>
        </p:txBody>
      </p:sp>
      <p:sp>
        <p:nvSpPr>
          <p:cNvPr id="105" name="Shape 105"/>
          <p:cNvSpPr txBox="1">
            <a:spLocks noGrp="1"/>
          </p:cNvSpPr>
          <p:nvPr>
            <p:ph type="sldNum" idx="12"/>
          </p:nvPr>
        </p:nvSpPr>
        <p:spPr>
          <a:xfrm>
            <a:off x="8472457" y="4663216"/>
            <a:ext cx="548700" cy="393600"/>
          </a:xfrm>
          <a:prstGeom prst="rect">
            <a:avLst/>
          </a:prstGeom>
        </p:spPr>
        <p:txBody>
          <a:bodyPr lIns="91425" tIns="91425" rIns="91425" bIns="91425" anchor="ctr" anchorCtr="0">
            <a:noAutofit/>
          </a:bodyPr>
          <a:lstStyle/>
          <a:p>
            <a:pPr lvl="0" rtl="0">
              <a:spcBef>
                <a:spcPts val="0"/>
              </a:spcBef>
              <a:buNone/>
            </a:pPr>
            <a:fld id="{00000000-1234-1234-1234-123412341234}" type="slidenum">
              <a:rPr lang="en"/>
              <a:t>‹#›</a:t>
            </a:fld>
            <a:endParaRPr lang="en"/>
          </a:p>
        </p:txBody>
      </p:sp>
    </p:spTree>
  </p:cSld>
  <p:clrMapOvr>
    <a:masterClrMapping/>
  </p:clrMapOvr>
</p:sldLayout>
</file>

<file path=ppt/slideLayouts/slideLayout22.xml><?xml version="1.0" encoding="utf-8"?>
<p:sldLayout xmlns:a="http://schemas.openxmlformats.org/drawingml/2006/main" xmlns:r="http://schemas.openxmlformats.org/officeDocument/2006/relationships" xmlns:p="http://schemas.openxmlformats.org/presentationml/2006/main" type="blank">
  <p:cSld name="Blank">
    <p:spTree>
      <p:nvGrpSpPr>
        <p:cNvPr id="1" name="Shape 106"/>
        <p:cNvGrpSpPr/>
        <p:nvPr/>
      </p:nvGrpSpPr>
      <p:grpSpPr>
        <a:xfrm>
          <a:off x="0" y="0"/>
          <a:ext cx="0" cy="0"/>
          <a:chOff x="0" y="0"/>
          <a:chExt cx="0" cy="0"/>
        </a:xfrm>
      </p:grpSpPr>
      <p:sp>
        <p:nvSpPr>
          <p:cNvPr id="107" name="Shape 107"/>
          <p:cNvSpPr txBox="1">
            <a:spLocks noGrp="1"/>
          </p:cNvSpPr>
          <p:nvPr>
            <p:ph type="sldNum" idx="12"/>
          </p:nvPr>
        </p:nvSpPr>
        <p:spPr>
          <a:xfrm>
            <a:off x="8472457" y="4663216"/>
            <a:ext cx="548700" cy="393600"/>
          </a:xfrm>
          <a:prstGeom prst="rect">
            <a:avLst/>
          </a:prstGeom>
        </p:spPr>
        <p:txBody>
          <a:bodyPr lIns="91425" tIns="91425" rIns="91425" bIns="91425" anchor="ctr" anchorCtr="0">
            <a:noAutofit/>
          </a:bodyPr>
          <a:lstStyle/>
          <a:p>
            <a:pPr lvl="0" rtl="0">
              <a:spcBef>
                <a:spcPts val="0"/>
              </a:spcBef>
              <a:buNone/>
            </a:pPr>
            <a:fld id="{00000000-1234-1234-1234-123412341234}" type="slidenum">
              <a:rPr lang="en"/>
              <a:t>‹#›</a:t>
            </a:fld>
            <a:endParaRPr lang="en"/>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tx">
  <p:cSld name="Title and body">
    <p:spTree>
      <p:nvGrpSpPr>
        <p:cNvPr id="1" name="Shape 18"/>
        <p:cNvGrpSpPr/>
        <p:nvPr/>
      </p:nvGrpSpPr>
      <p:grpSpPr>
        <a:xfrm>
          <a:off x="0" y="0"/>
          <a:ext cx="0" cy="0"/>
          <a:chOff x="0" y="0"/>
          <a:chExt cx="0" cy="0"/>
        </a:xfrm>
      </p:grpSpPr>
      <p:sp>
        <p:nvSpPr>
          <p:cNvPr id="19" name="Shape 19"/>
          <p:cNvSpPr/>
          <p:nvPr/>
        </p:nvSpPr>
        <p:spPr>
          <a:xfrm>
            <a:off x="0" y="5045700"/>
            <a:ext cx="9144000" cy="97800"/>
          </a:xfrm>
          <a:prstGeom prst="rect">
            <a:avLst/>
          </a:prstGeom>
          <a:solidFill>
            <a:schemeClr val="lt2"/>
          </a:solidFill>
          <a:ln>
            <a:noFill/>
          </a:ln>
        </p:spPr>
        <p:txBody>
          <a:bodyPr lIns="91425" tIns="91425" rIns="91425" bIns="91425" anchor="ctr" anchorCtr="0">
            <a:noAutofit/>
          </a:bodyPr>
          <a:lstStyle/>
          <a:p>
            <a:pPr lvl="0">
              <a:spcBef>
                <a:spcPts val="0"/>
              </a:spcBef>
              <a:buNone/>
            </a:pPr>
            <a:endParaRPr/>
          </a:p>
        </p:txBody>
      </p:sp>
      <p:sp>
        <p:nvSpPr>
          <p:cNvPr id="20" name="Shape 20"/>
          <p:cNvSpPr txBox="1">
            <a:spLocks noGrp="1"/>
          </p:cNvSpPr>
          <p:nvPr>
            <p:ph type="title"/>
          </p:nvPr>
        </p:nvSpPr>
        <p:spPr>
          <a:xfrm>
            <a:off x="311700" y="445025"/>
            <a:ext cx="8520600" cy="572700"/>
          </a:xfrm>
          <a:prstGeom prst="rect">
            <a:avLst/>
          </a:prstGeom>
        </p:spPr>
        <p:txBody>
          <a:bodyPr lIns="91425" tIns="91425" rIns="91425" bIns="91425" anchor="t" anchorCtr="0"/>
          <a:lstStyle>
            <a:lvl1pPr lvl="0">
              <a:spcBef>
                <a:spcPts val="0"/>
              </a:spcBef>
              <a:defRPr/>
            </a:lvl1pPr>
            <a:lvl2pPr lvl="1">
              <a:spcBef>
                <a:spcPts val="0"/>
              </a:spcBef>
              <a:defRPr/>
            </a:lvl2pPr>
            <a:lvl3pPr lvl="2">
              <a:spcBef>
                <a:spcPts val="0"/>
              </a:spcBef>
              <a:defRPr/>
            </a:lvl3pPr>
            <a:lvl4pPr lvl="3">
              <a:spcBef>
                <a:spcPts val="0"/>
              </a:spcBef>
              <a:defRPr/>
            </a:lvl4pPr>
            <a:lvl5pPr lvl="4">
              <a:spcBef>
                <a:spcPts val="0"/>
              </a:spcBef>
              <a:defRPr/>
            </a:lvl5pPr>
            <a:lvl6pPr lvl="5">
              <a:spcBef>
                <a:spcPts val="0"/>
              </a:spcBef>
              <a:defRPr/>
            </a:lvl6pPr>
            <a:lvl7pPr lvl="6">
              <a:spcBef>
                <a:spcPts val="0"/>
              </a:spcBef>
              <a:defRPr/>
            </a:lvl7pPr>
            <a:lvl8pPr lvl="7">
              <a:spcBef>
                <a:spcPts val="0"/>
              </a:spcBef>
              <a:defRPr/>
            </a:lvl8pPr>
            <a:lvl9pPr lvl="8">
              <a:spcBef>
                <a:spcPts val="0"/>
              </a:spcBef>
              <a:defRPr/>
            </a:lvl9pPr>
          </a:lstStyle>
          <a:p>
            <a:endParaRPr/>
          </a:p>
        </p:txBody>
      </p:sp>
      <p:sp>
        <p:nvSpPr>
          <p:cNvPr id="21" name="Shape 21"/>
          <p:cNvSpPr txBox="1">
            <a:spLocks noGrp="1"/>
          </p:cNvSpPr>
          <p:nvPr>
            <p:ph type="body" idx="1"/>
          </p:nvPr>
        </p:nvSpPr>
        <p:spPr>
          <a:xfrm>
            <a:off x="311700" y="1152475"/>
            <a:ext cx="8520600" cy="3416400"/>
          </a:xfrm>
          <a:prstGeom prst="rect">
            <a:avLst/>
          </a:prstGeom>
        </p:spPr>
        <p:txBody>
          <a:bodyPr lIns="91425" tIns="91425" rIns="91425" bIns="91425" anchor="t" anchorCtr="0"/>
          <a:lstStyle>
            <a:lvl1pPr lvl="0">
              <a:spcBef>
                <a:spcPts val="0"/>
              </a:spcBef>
              <a:defRPr/>
            </a:lvl1pPr>
            <a:lvl2pPr lvl="1">
              <a:spcBef>
                <a:spcPts val="0"/>
              </a:spcBef>
              <a:defRPr/>
            </a:lvl2pPr>
            <a:lvl3pPr lvl="2">
              <a:spcBef>
                <a:spcPts val="0"/>
              </a:spcBef>
              <a:defRPr/>
            </a:lvl3pPr>
            <a:lvl4pPr lvl="3">
              <a:spcBef>
                <a:spcPts val="0"/>
              </a:spcBef>
              <a:defRPr/>
            </a:lvl4pPr>
            <a:lvl5pPr lvl="4">
              <a:spcBef>
                <a:spcPts val="0"/>
              </a:spcBef>
              <a:defRPr/>
            </a:lvl5pPr>
            <a:lvl6pPr lvl="5">
              <a:spcBef>
                <a:spcPts val="0"/>
              </a:spcBef>
              <a:defRPr/>
            </a:lvl6pPr>
            <a:lvl7pPr lvl="6">
              <a:spcBef>
                <a:spcPts val="0"/>
              </a:spcBef>
              <a:defRPr/>
            </a:lvl7pPr>
            <a:lvl8pPr lvl="7">
              <a:spcBef>
                <a:spcPts val="0"/>
              </a:spcBef>
              <a:defRPr/>
            </a:lvl8pPr>
            <a:lvl9pPr lvl="8">
              <a:spcBef>
                <a:spcPts val="0"/>
              </a:spcBef>
              <a:defRPr/>
            </a:lvl9pPr>
          </a:lstStyle>
          <a:p>
            <a:endParaRPr/>
          </a:p>
        </p:txBody>
      </p:sp>
      <p:sp>
        <p:nvSpPr>
          <p:cNvPr id="22" name="Shape 22"/>
          <p:cNvSpPr txBox="1">
            <a:spLocks noGrp="1"/>
          </p:cNvSpPr>
          <p:nvPr>
            <p:ph type="sldNum" idx="12"/>
          </p:nvPr>
        </p:nvSpPr>
        <p:spPr>
          <a:xfrm>
            <a:off x="8472457" y="4663216"/>
            <a:ext cx="548700" cy="393600"/>
          </a:xfrm>
          <a:prstGeom prst="rect">
            <a:avLst/>
          </a:prstGeom>
        </p:spPr>
        <p:txBody>
          <a:bodyPr lIns="91425" tIns="91425" rIns="91425" bIns="91425" anchor="ctr" anchorCtr="0">
            <a:noAutofit/>
          </a:bodyPr>
          <a:lstStyle/>
          <a:p>
            <a:pPr lvl="0">
              <a:spcBef>
                <a:spcPts val="0"/>
              </a:spcBef>
              <a:buNone/>
            </a:pPr>
            <a:fld id="{00000000-1234-1234-1234-123412341234}" type="slidenum">
              <a:rPr lang="en"/>
              <a:t>‹#›</a:t>
            </a:fld>
            <a:endParaRPr lang="en"/>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ColTx">
  <p:cSld name="Title and two columns">
    <p:spTree>
      <p:nvGrpSpPr>
        <p:cNvPr id="1" name="Shape 23"/>
        <p:cNvGrpSpPr/>
        <p:nvPr/>
      </p:nvGrpSpPr>
      <p:grpSpPr>
        <a:xfrm>
          <a:off x="0" y="0"/>
          <a:ext cx="0" cy="0"/>
          <a:chOff x="0" y="0"/>
          <a:chExt cx="0" cy="0"/>
        </a:xfrm>
      </p:grpSpPr>
      <p:sp>
        <p:nvSpPr>
          <p:cNvPr id="24" name="Shape 24"/>
          <p:cNvSpPr txBox="1">
            <a:spLocks noGrp="1"/>
          </p:cNvSpPr>
          <p:nvPr>
            <p:ph type="title"/>
          </p:nvPr>
        </p:nvSpPr>
        <p:spPr>
          <a:xfrm>
            <a:off x="311700" y="445025"/>
            <a:ext cx="8520600" cy="572700"/>
          </a:xfrm>
          <a:prstGeom prst="rect">
            <a:avLst/>
          </a:prstGeom>
        </p:spPr>
        <p:txBody>
          <a:bodyPr lIns="91425" tIns="91425" rIns="91425" bIns="91425" anchor="t" anchorCtr="0"/>
          <a:lstStyle>
            <a:lvl1pPr lvl="0">
              <a:spcBef>
                <a:spcPts val="0"/>
              </a:spcBef>
              <a:defRPr/>
            </a:lvl1pPr>
            <a:lvl2pPr lvl="1">
              <a:spcBef>
                <a:spcPts val="0"/>
              </a:spcBef>
              <a:defRPr/>
            </a:lvl2pPr>
            <a:lvl3pPr lvl="2">
              <a:spcBef>
                <a:spcPts val="0"/>
              </a:spcBef>
              <a:defRPr/>
            </a:lvl3pPr>
            <a:lvl4pPr lvl="3">
              <a:spcBef>
                <a:spcPts val="0"/>
              </a:spcBef>
              <a:defRPr/>
            </a:lvl4pPr>
            <a:lvl5pPr lvl="4">
              <a:spcBef>
                <a:spcPts val="0"/>
              </a:spcBef>
              <a:defRPr/>
            </a:lvl5pPr>
            <a:lvl6pPr lvl="5">
              <a:spcBef>
                <a:spcPts val="0"/>
              </a:spcBef>
              <a:defRPr/>
            </a:lvl6pPr>
            <a:lvl7pPr lvl="6">
              <a:spcBef>
                <a:spcPts val="0"/>
              </a:spcBef>
              <a:defRPr/>
            </a:lvl7pPr>
            <a:lvl8pPr lvl="7">
              <a:spcBef>
                <a:spcPts val="0"/>
              </a:spcBef>
              <a:defRPr/>
            </a:lvl8pPr>
            <a:lvl9pPr lvl="8">
              <a:spcBef>
                <a:spcPts val="0"/>
              </a:spcBef>
              <a:defRPr/>
            </a:lvl9pPr>
          </a:lstStyle>
          <a:p>
            <a:endParaRPr/>
          </a:p>
        </p:txBody>
      </p:sp>
      <p:sp>
        <p:nvSpPr>
          <p:cNvPr id="25" name="Shape 25"/>
          <p:cNvSpPr txBox="1">
            <a:spLocks noGrp="1"/>
          </p:cNvSpPr>
          <p:nvPr>
            <p:ph type="body" idx="1"/>
          </p:nvPr>
        </p:nvSpPr>
        <p:spPr>
          <a:xfrm>
            <a:off x="311700" y="1152475"/>
            <a:ext cx="3999900" cy="3416400"/>
          </a:xfrm>
          <a:prstGeom prst="rect">
            <a:avLst/>
          </a:prstGeom>
        </p:spPr>
        <p:txBody>
          <a:bodyPr lIns="91425" tIns="91425" rIns="91425" bIns="91425" anchor="t" anchorCtr="0"/>
          <a:lstStyle>
            <a:lvl1pPr lvl="0">
              <a:spcBef>
                <a:spcPts val="0"/>
              </a:spcBef>
              <a:buSzPct val="100000"/>
              <a:defRPr sz="1400"/>
            </a:lvl1pPr>
            <a:lvl2pPr lvl="1">
              <a:spcBef>
                <a:spcPts val="0"/>
              </a:spcBef>
              <a:buSzPct val="100000"/>
              <a:defRPr sz="1200"/>
            </a:lvl2pPr>
            <a:lvl3pPr lvl="2">
              <a:spcBef>
                <a:spcPts val="0"/>
              </a:spcBef>
              <a:buSzPct val="100000"/>
              <a:defRPr sz="1200"/>
            </a:lvl3pPr>
            <a:lvl4pPr lvl="3">
              <a:spcBef>
                <a:spcPts val="0"/>
              </a:spcBef>
              <a:buSzPct val="100000"/>
              <a:defRPr sz="1200"/>
            </a:lvl4pPr>
            <a:lvl5pPr lvl="4">
              <a:spcBef>
                <a:spcPts val="0"/>
              </a:spcBef>
              <a:buSzPct val="100000"/>
              <a:defRPr sz="1200"/>
            </a:lvl5pPr>
            <a:lvl6pPr lvl="5">
              <a:spcBef>
                <a:spcPts val="0"/>
              </a:spcBef>
              <a:buSzPct val="100000"/>
              <a:defRPr sz="1200"/>
            </a:lvl6pPr>
            <a:lvl7pPr lvl="6">
              <a:spcBef>
                <a:spcPts val="0"/>
              </a:spcBef>
              <a:buSzPct val="100000"/>
              <a:defRPr sz="1200"/>
            </a:lvl7pPr>
            <a:lvl8pPr lvl="7">
              <a:spcBef>
                <a:spcPts val="0"/>
              </a:spcBef>
              <a:buSzPct val="100000"/>
              <a:defRPr sz="1200"/>
            </a:lvl8pPr>
            <a:lvl9pPr lvl="8">
              <a:spcBef>
                <a:spcPts val="0"/>
              </a:spcBef>
              <a:buSzPct val="100000"/>
              <a:defRPr sz="1200"/>
            </a:lvl9pPr>
          </a:lstStyle>
          <a:p>
            <a:endParaRPr/>
          </a:p>
        </p:txBody>
      </p:sp>
      <p:sp>
        <p:nvSpPr>
          <p:cNvPr id="26" name="Shape 26"/>
          <p:cNvSpPr txBox="1">
            <a:spLocks noGrp="1"/>
          </p:cNvSpPr>
          <p:nvPr>
            <p:ph type="body" idx="2"/>
          </p:nvPr>
        </p:nvSpPr>
        <p:spPr>
          <a:xfrm>
            <a:off x="4832400" y="1152475"/>
            <a:ext cx="3999900" cy="3416400"/>
          </a:xfrm>
          <a:prstGeom prst="rect">
            <a:avLst/>
          </a:prstGeom>
        </p:spPr>
        <p:txBody>
          <a:bodyPr lIns="91425" tIns="91425" rIns="91425" bIns="91425" anchor="t" anchorCtr="0"/>
          <a:lstStyle>
            <a:lvl1pPr lvl="0">
              <a:spcBef>
                <a:spcPts val="0"/>
              </a:spcBef>
              <a:buSzPct val="100000"/>
              <a:defRPr sz="1400"/>
            </a:lvl1pPr>
            <a:lvl2pPr lvl="1">
              <a:spcBef>
                <a:spcPts val="0"/>
              </a:spcBef>
              <a:buSzPct val="100000"/>
              <a:defRPr sz="1200"/>
            </a:lvl2pPr>
            <a:lvl3pPr lvl="2">
              <a:spcBef>
                <a:spcPts val="0"/>
              </a:spcBef>
              <a:buSzPct val="100000"/>
              <a:defRPr sz="1200"/>
            </a:lvl3pPr>
            <a:lvl4pPr lvl="3">
              <a:spcBef>
                <a:spcPts val="0"/>
              </a:spcBef>
              <a:buSzPct val="100000"/>
              <a:defRPr sz="1200"/>
            </a:lvl4pPr>
            <a:lvl5pPr lvl="4">
              <a:spcBef>
                <a:spcPts val="0"/>
              </a:spcBef>
              <a:buSzPct val="100000"/>
              <a:defRPr sz="1200"/>
            </a:lvl5pPr>
            <a:lvl6pPr lvl="5">
              <a:spcBef>
                <a:spcPts val="0"/>
              </a:spcBef>
              <a:buSzPct val="100000"/>
              <a:defRPr sz="1200"/>
            </a:lvl6pPr>
            <a:lvl7pPr lvl="6">
              <a:spcBef>
                <a:spcPts val="0"/>
              </a:spcBef>
              <a:buSzPct val="100000"/>
              <a:defRPr sz="1200"/>
            </a:lvl7pPr>
            <a:lvl8pPr lvl="7">
              <a:spcBef>
                <a:spcPts val="0"/>
              </a:spcBef>
              <a:buSzPct val="100000"/>
              <a:defRPr sz="1200"/>
            </a:lvl8pPr>
            <a:lvl9pPr lvl="8">
              <a:spcBef>
                <a:spcPts val="0"/>
              </a:spcBef>
              <a:buSzPct val="100000"/>
              <a:defRPr sz="1200"/>
            </a:lvl9pPr>
          </a:lstStyle>
          <a:p>
            <a:endParaRPr/>
          </a:p>
        </p:txBody>
      </p:sp>
      <p:sp>
        <p:nvSpPr>
          <p:cNvPr id="27" name="Shape 27"/>
          <p:cNvSpPr txBox="1">
            <a:spLocks noGrp="1"/>
          </p:cNvSpPr>
          <p:nvPr>
            <p:ph type="sldNum" idx="12"/>
          </p:nvPr>
        </p:nvSpPr>
        <p:spPr>
          <a:xfrm>
            <a:off x="8472457" y="4663216"/>
            <a:ext cx="548700" cy="393600"/>
          </a:xfrm>
          <a:prstGeom prst="rect">
            <a:avLst/>
          </a:prstGeom>
        </p:spPr>
        <p:txBody>
          <a:bodyPr lIns="91425" tIns="91425" rIns="91425" bIns="91425" anchor="ctr" anchorCtr="0">
            <a:noAutofit/>
          </a:bodyPr>
          <a:lstStyle/>
          <a:p>
            <a:pPr lvl="0">
              <a:spcBef>
                <a:spcPts val="0"/>
              </a:spcBef>
              <a:buNone/>
            </a:pPr>
            <a:fld id="{00000000-1234-1234-1234-123412341234}" type="slidenum">
              <a:rPr lang="en"/>
              <a:t>‹#›</a:t>
            </a:fld>
            <a:endParaRPr lang="en"/>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itleOnly">
  <p:cSld name="Title only">
    <p:spTree>
      <p:nvGrpSpPr>
        <p:cNvPr id="1" name="Shape 28"/>
        <p:cNvGrpSpPr/>
        <p:nvPr/>
      </p:nvGrpSpPr>
      <p:grpSpPr>
        <a:xfrm>
          <a:off x="0" y="0"/>
          <a:ext cx="0" cy="0"/>
          <a:chOff x="0" y="0"/>
          <a:chExt cx="0" cy="0"/>
        </a:xfrm>
      </p:grpSpPr>
      <p:sp>
        <p:nvSpPr>
          <p:cNvPr id="29" name="Shape 29"/>
          <p:cNvSpPr txBox="1">
            <a:spLocks noGrp="1"/>
          </p:cNvSpPr>
          <p:nvPr>
            <p:ph type="title"/>
          </p:nvPr>
        </p:nvSpPr>
        <p:spPr>
          <a:xfrm>
            <a:off x="311700" y="445025"/>
            <a:ext cx="8520600" cy="572700"/>
          </a:xfrm>
          <a:prstGeom prst="rect">
            <a:avLst/>
          </a:prstGeom>
        </p:spPr>
        <p:txBody>
          <a:bodyPr lIns="91425" tIns="91425" rIns="91425" bIns="91425" anchor="t" anchorCtr="0"/>
          <a:lstStyle>
            <a:lvl1pPr lvl="0">
              <a:spcBef>
                <a:spcPts val="0"/>
              </a:spcBef>
              <a:defRPr/>
            </a:lvl1pPr>
            <a:lvl2pPr lvl="1">
              <a:spcBef>
                <a:spcPts val="0"/>
              </a:spcBef>
              <a:defRPr/>
            </a:lvl2pPr>
            <a:lvl3pPr lvl="2">
              <a:spcBef>
                <a:spcPts val="0"/>
              </a:spcBef>
              <a:defRPr/>
            </a:lvl3pPr>
            <a:lvl4pPr lvl="3">
              <a:spcBef>
                <a:spcPts val="0"/>
              </a:spcBef>
              <a:defRPr/>
            </a:lvl4pPr>
            <a:lvl5pPr lvl="4">
              <a:spcBef>
                <a:spcPts val="0"/>
              </a:spcBef>
              <a:defRPr/>
            </a:lvl5pPr>
            <a:lvl6pPr lvl="5">
              <a:spcBef>
                <a:spcPts val="0"/>
              </a:spcBef>
              <a:defRPr/>
            </a:lvl6pPr>
            <a:lvl7pPr lvl="6">
              <a:spcBef>
                <a:spcPts val="0"/>
              </a:spcBef>
              <a:defRPr/>
            </a:lvl7pPr>
            <a:lvl8pPr lvl="7">
              <a:spcBef>
                <a:spcPts val="0"/>
              </a:spcBef>
              <a:defRPr/>
            </a:lvl8pPr>
            <a:lvl9pPr lvl="8">
              <a:spcBef>
                <a:spcPts val="0"/>
              </a:spcBef>
              <a:defRPr/>
            </a:lvl9pPr>
          </a:lstStyle>
          <a:p>
            <a:endParaRPr/>
          </a:p>
        </p:txBody>
      </p:sp>
      <p:sp>
        <p:nvSpPr>
          <p:cNvPr id="30" name="Shape 30"/>
          <p:cNvSpPr txBox="1">
            <a:spLocks noGrp="1"/>
          </p:cNvSpPr>
          <p:nvPr>
            <p:ph type="sldNum" idx="12"/>
          </p:nvPr>
        </p:nvSpPr>
        <p:spPr>
          <a:xfrm>
            <a:off x="8472457" y="4663216"/>
            <a:ext cx="548700" cy="393600"/>
          </a:xfrm>
          <a:prstGeom prst="rect">
            <a:avLst/>
          </a:prstGeom>
        </p:spPr>
        <p:txBody>
          <a:bodyPr lIns="91425" tIns="91425" rIns="91425" bIns="91425" anchor="ctr" anchorCtr="0">
            <a:noAutofit/>
          </a:bodyPr>
          <a:lstStyle/>
          <a:p>
            <a:pPr lvl="0">
              <a:spcBef>
                <a:spcPts val="0"/>
              </a:spcBef>
              <a:buNone/>
            </a:pPr>
            <a:fld id="{00000000-1234-1234-1234-123412341234}" type="slidenum">
              <a:rPr lang="en"/>
              <a:t>‹#›</a:t>
            </a:fld>
            <a:endParaRPr lang="en"/>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p:cSld name="One column text">
    <p:spTree>
      <p:nvGrpSpPr>
        <p:cNvPr id="1" name="Shape 31"/>
        <p:cNvGrpSpPr/>
        <p:nvPr/>
      </p:nvGrpSpPr>
      <p:grpSpPr>
        <a:xfrm>
          <a:off x="0" y="0"/>
          <a:ext cx="0" cy="0"/>
          <a:chOff x="0" y="0"/>
          <a:chExt cx="0" cy="0"/>
        </a:xfrm>
      </p:grpSpPr>
      <p:sp>
        <p:nvSpPr>
          <p:cNvPr id="32" name="Shape 32"/>
          <p:cNvSpPr txBox="1">
            <a:spLocks noGrp="1"/>
          </p:cNvSpPr>
          <p:nvPr>
            <p:ph type="title"/>
          </p:nvPr>
        </p:nvSpPr>
        <p:spPr>
          <a:xfrm>
            <a:off x="311700" y="555600"/>
            <a:ext cx="2808000" cy="755700"/>
          </a:xfrm>
          <a:prstGeom prst="rect">
            <a:avLst/>
          </a:prstGeom>
        </p:spPr>
        <p:txBody>
          <a:bodyPr lIns="91425" tIns="91425" rIns="91425" bIns="91425" anchor="b" anchorCtr="0"/>
          <a:lstStyle>
            <a:lvl1pPr lvl="0">
              <a:spcBef>
                <a:spcPts val="0"/>
              </a:spcBef>
              <a:buSzPct val="100000"/>
              <a:defRPr sz="2400"/>
            </a:lvl1pPr>
            <a:lvl2pPr lvl="1">
              <a:spcBef>
                <a:spcPts val="0"/>
              </a:spcBef>
              <a:buSzPct val="100000"/>
              <a:defRPr sz="2400"/>
            </a:lvl2pPr>
            <a:lvl3pPr lvl="2">
              <a:spcBef>
                <a:spcPts val="0"/>
              </a:spcBef>
              <a:buSzPct val="100000"/>
              <a:defRPr sz="2400"/>
            </a:lvl3pPr>
            <a:lvl4pPr lvl="3">
              <a:spcBef>
                <a:spcPts val="0"/>
              </a:spcBef>
              <a:buSzPct val="100000"/>
              <a:defRPr sz="2400"/>
            </a:lvl4pPr>
            <a:lvl5pPr lvl="4">
              <a:spcBef>
                <a:spcPts val="0"/>
              </a:spcBef>
              <a:buSzPct val="100000"/>
              <a:defRPr sz="2400"/>
            </a:lvl5pPr>
            <a:lvl6pPr lvl="5">
              <a:spcBef>
                <a:spcPts val="0"/>
              </a:spcBef>
              <a:buSzPct val="100000"/>
              <a:defRPr sz="2400"/>
            </a:lvl6pPr>
            <a:lvl7pPr lvl="6">
              <a:spcBef>
                <a:spcPts val="0"/>
              </a:spcBef>
              <a:buSzPct val="100000"/>
              <a:defRPr sz="2400"/>
            </a:lvl7pPr>
            <a:lvl8pPr lvl="7">
              <a:spcBef>
                <a:spcPts val="0"/>
              </a:spcBef>
              <a:buSzPct val="100000"/>
              <a:defRPr sz="2400"/>
            </a:lvl8pPr>
            <a:lvl9pPr lvl="8">
              <a:spcBef>
                <a:spcPts val="0"/>
              </a:spcBef>
              <a:buSzPct val="100000"/>
              <a:defRPr sz="2400"/>
            </a:lvl9pPr>
          </a:lstStyle>
          <a:p>
            <a:endParaRPr/>
          </a:p>
        </p:txBody>
      </p:sp>
      <p:sp>
        <p:nvSpPr>
          <p:cNvPr id="33" name="Shape 33"/>
          <p:cNvSpPr txBox="1">
            <a:spLocks noGrp="1"/>
          </p:cNvSpPr>
          <p:nvPr>
            <p:ph type="body" idx="1"/>
          </p:nvPr>
        </p:nvSpPr>
        <p:spPr>
          <a:xfrm>
            <a:off x="311700" y="1389600"/>
            <a:ext cx="2808000" cy="3179400"/>
          </a:xfrm>
          <a:prstGeom prst="rect">
            <a:avLst/>
          </a:prstGeom>
        </p:spPr>
        <p:txBody>
          <a:bodyPr lIns="91425" tIns="91425" rIns="91425" bIns="91425" anchor="t" anchorCtr="0"/>
          <a:lstStyle>
            <a:lvl1pPr lvl="0">
              <a:spcBef>
                <a:spcPts val="0"/>
              </a:spcBef>
              <a:buSzPct val="100000"/>
              <a:defRPr sz="1200"/>
            </a:lvl1pPr>
            <a:lvl2pPr lvl="1">
              <a:spcBef>
                <a:spcPts val="0"/>
              </a:spcBef>
              <a:buSzPct val="100000"/>
              <a:defRPr sz="1200"/>
            </a:lvl2pPr>
            <a:lvl3pPr lvl="2">
              <a:spcBef>
                <a:spcPts val="0"/>
              </a:spcBef>
              <a:buSzPct val="100000"/>
              <a:defRPr sz="1200"/>
            </a:lvl3pPr>
            <a:lvl4pPr lvl="3">
              <a:spcBef>
                <a:spcPts val="0"/>
              </a:spcBef>
              <a:buSzPct val="100000"/>
              <a:defRPr sz="1200"/>
            </a:lvl4pPr>
            <a:lvl5pPr lvl="4">
              <a:spcBef>
                <a:spcPts val="0"/>
              </a:spcBef>
              <a:buSzPct val="100000"/>
              <a:defRPr sz="1200"/>
            </a:lvl5pPr>
            <a:lvl6pPr lvl="5">
              <a:spcBef>
                <a:spcPts val="0"/>
              </a:spcBef>
              <a:buSzPct val="100000"/>
              <a:defRPr sz="1200"/>
            </a:lvl6pPr>
            <a:lvl7pPr lvl="6">
              <a:spcBef>
                <a:spcPts val="0"/>
              </a:spcBef>
              <a:buSzPct val="100000"/>
              <a:defRPr sz="1200"/>
            </a:lvl7pPr>
            <a:lvl8pPr lvl="7">
              <a:spcBef>
                <a:spcPts val="0"/>
              </a:spcBef>
              <a:buSzPct val="100000"/>
              <a:defRPr sz="1200"/>
            </a:lvl8pPr>
            <a:lvl9pPr lvl="8">
              <a:spcBef>
                <a:spcPts val="0"/>
              </a:spcBef>
              <a:buSzPct val="100000"/>
              <a:defRPr sz="1200"/>
            </a:lvl9pPr>
          </a:lstStyle>
          <a:p>
            <a:endParaRPr/>
          </a:p>
        </p:txBody>
      </p:sp>
      <p:sp>
        <p:nvSpPr>
          <p:cNvPr id="34" name="Shape 34"/>
          <p:cNvSpPr txBox="1">
            <a:spLocks noGrp="1"/>
          </p:cNvSpPr>
          <p:nvPr>
            <p:ph type="sldNum" idx="12"/>
          </p:nvPr>
        </p:nvSpPr>
        <p:spPr>
          <a:xfrm>
            <a:off x="8472457" y="4663216"/>
            <a:ext cx="548700" cy="393600"/>
          </a:xfrm>
          <a:prstGeom prst="rect">
            <a:avLst/>
          </a:prstGeom>
        </p:spPr>
        <p:txBody>
          <a:bodyPr lIns="91425" tIns="91425" rIns="91425" bIns="91425" anchor="ctr" anchorCtr="0">
            <a:noAutofit/>
          </a:bodyPr>
          <a:lstStyle/>
          <a:p>
            <a:pPr lvl="0">
              <a:spcBef>
                <a:spcPts val="0"/>
              </a:spcBef>
              <a:buNone/>
            </a:pPr>
            <a:fld id="{00000000-1234-1234-1234-123412341234}" type="slidenum">
              <a:rPr lang="en"/>
              <a:t>‹#›</a:t>
            </a:fld>
            <a:endParaRPr lang="en"/>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p:cSld name="Main point">
    <p:bg>
      <p:bgPr>
        <a:solidFill>
          <a:schemeClr val="lt2"/>
        </a:solidFill>
        <a:effectLst/>
      </p:bgPr>
    </p:bg>
    <p:spTree>
      <p:nvGrpSpPr>
        <p:cNvPr id="1" name="Shape 35"/>
        <p:cNvGrpSpPr/>
        <p:nvPr/>
      </p:nvGrpSpPr>
      <p:grpSpPr>
        <a:xfrm>
          <a:off x="0" y="0"/>
          <a:ext cx="0" cy="0"/>
          <a:chOff x="0" y="0"/>
          <a:chExt cx="0" cy="0"/>
        </a:xfrm>
      </p:grpSpPr>
      <p:sp>
        <p:nvSpPr>
          <p:cNvPr id="36" name="Shape 36"/>
          <p:cNvSpPr txBox="1">
            <a:spLocks noGrp="1"/>
          </p:cNvSpPr>
          <p:nvPr>
            <p:ph type="title"/>
          </p:nvPr>
        </p:nvSpPr>
        <p:spPr>
          <a:xfrm>
            <a:off x="490250" y="526350"/>
            <a:ext cx="5797500" cy="4090800"/>
          </a:xfrm>
          <a:prstGeom prst="rect">
            <a:avLst/>
          </a:prstGeom>
        </p:spPr>
        <p:txBody>
          <a:bodyPr lIns="91425" tIns="91425" rIns="91425" bIns="91425" anchor="ctr" anchorCtr="0"/>
          <a:lstStyle>
            <a:lvl1pPr lvl="0">
              <a:spcBef>
                <a:spcPts val="0"/>
              </a:spcBef>
              <a:buSzPct val="100000"/>
              <a:defRPr sz="4800"/>
            </a:lvl1pPr>
            <a:lvl2pPr lvl="1">
              <a:spcBef>
                <a:spcPts val="0"/>
              </a:spcBef>
              <a:buSzPct val="100000"/>
              <a:defRPr sz="4800"/>
            </a:lvl2pPr>
            <a:lvl3pPr lvl="2">
              <a:spcBef>
                <a:spcPts val="0"/>
              </a:spcBef>
              <a:buSzPct val="100000"/>
              <a:defRPr sz="4800"/>
            </a:lvl3pPr>
            <a:lvl4pPr lvl="3">
              <a:spcBef>
                <a:spcPts val="0"/>
              </a:spcBef>
              <a:buSzPct val="100000"/>
              <a:defRPr sz="4800"/>
            </a:lvl4pPr>
            <a:lvl5pPr lvl="4">
              <a:spcBef>
                <a:spcPts val="0"/>
              </a:spcBef>
              <a:buSzPct val="100000"/>
              <a:defRPr sz="4800"/>
            </a:lvl5pPr>
            <a:lvl6pPr lvl="5">
              <a:spcBef>
                <a:spcPts val="0"/>
              </a:spcBef>
              <a:buSzPct val="100000"/>
              <a:defRPr sz="4800"/>
            </a:lvl6pPr>
            <a:lvl7pPr lvl="6">
              <a:spcBef>
                <a:spcPts val="0"/>
              </a:spcBef>
              <a:buSzPct val="100000"/>
              <a:defRPr sz="4800"/>
            </a:lvl7pPr>
            <a:lvl8pPr lvl="7">
              <a:spcBef>
                <a:spcPts val="0"/>
              </a:spcBef>
              <a:buSzPct val="100000"/>
              <a:defRPr sz="4800"/>
            </a:lvl8pPr>
            <a:lvl9pPr lvl="8">
              <a:spcBef>
                <a:spcPts val="0"/>
              </a:spcBef>
              <a:buSzPct val="100000"/>
              <a:defRPr sz="4800"/>
            </a:lvl9pPr>
          </a:lstStyle>
          <a:p>
            <a:endParaRPr/>
          </a:p>
        </p:txBody>
      </p:sp>
      <p:sp>
        <p:nvSpPr>
          <p:cNvPr id="37" name="Shape 37"/>
          <p:cNvSpPr txBox="1">
            <a:spLocks noGrp="1"/>
          </p:cNvSpPr>
          <p:nvPr>
            <p:ph type="sldNum" idx="12"/>
          </p:nvPr>
        </p:nvSpPr>
        <p:spPr>
          <a:xfrm>
            <a:off x="8472457" y="4663216"/>
            <a:ext cx="548700" cy="393600"/>
          </a:xfrm>
          <a:prstGeom prst="rect">
            <a:avLst/>
          </a:prstGeom>
        </p:spPr>
        <p:txBody>
          <a:bodyPr lIns="91425" tIns="91425" rIns="91425" bIns="91425" anchor="ctr" anchorCtr="0">
            <a:noAutofit/>
          </a:bodyPr>
          <a:lstStyle/>
          <a:p>
            <a:pPr lvl="0">
              <a:spcBef>
                <a:spcPts val="0"/>
              </a:spcBef>
              <a:buNone/>
            </a:pPr>
            <a:fld id="{00000000-1234-1234-1234-123412341234}" type="slidenum">
              <a:rPr lang="en"/>
              <a:t>‹#›</a:t>
            </a:fld>
            <a:endParaRPr lang="en"/>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p:cSld name="Section title and description">
    <p:spTree>
      <p:nvGrpSpPr>
        <p:cNvPr id="1" name="Shape 38"/>
        <p:cNvGrpSpPr/>
        <p:nvPr/>
      </p:nvGrpSpPr>
      <p:grpSpPr>
        <a:xfrm>
          <a:off x="0" y="0"/>
          <a:ext cx="0" cy="0"/>
          <a:chOff x="0" y="0"/>
          <a:chExt cx="0" cy="0"/>
        </a:xfrm>
      </p:grpSpPr>
      <p:sp>
        <p:nvSpPr>
          <p:cNvPr id="39" name="Shape 39"/>
          <p:cNvSpPr/>
          <p:nvPr/>
        </p:nvSpPr>
        <p:spPr>
          <a:xfrm>
            <a:off x="4572000" y="75"/>
            <a:ext cx="4572000" cy="5143500"/>
          </a:xfrm>
          <a:prstGeom prst="rect">
            <a:avLst/>
          </a:prstGeom>
          <a:solidFill>
            <a:schemeClr val="dk1"/>
          </a:solidFill>
          <a:ln>
            <a:noFill/>
          </a:ln>
        </p:spPr>
        <p:txBody>
          <a:bodyPr lIns="91425" tIns="91425" rIns="91425" bIns="91425" anchor="ctr" anchorCtr="0">
            <a:noAutofit/>
          </a:bodyPr>
          <a:lstStyle/>
          <a:p>
            <a:pPr lvl="0">
              <a:spcBef>
                <a:spcPts val="0"/>
              </a:spcBef>
              <a:buNone/>
            </a:pPr>
            <a:endParaRPr/>
          </a:p>
        </p:txBody>
      </p:sp>
      <p:cxnSp>
        <p:nvCxnSpPr>
          <p:cNvPr id="40" name="Shape 40"/>
          <p:cNvCxnSpPr/>
          <p:nvPr/>
        </p:nvCxnSpPr>
        <p:spPr>
          <a:xfrm>
            <a:off x="5029675" y="4495500"/>
            <a:ext cx="468300" cy="0"/>
          </a:xfrm>
          <a:prstGeom prst="straightConnector1">
            <a:avLst/>
          </a:prstGeom>
          <a:noFill/>
          <a:ln w="19050" cap="flat" cmpd="sng">
            <a:solidFill>
              <a:schemeClr val="lt2"/>
            </a:solidFill>
            <a:prstDash val="solid"/>
            <a:round/>
            <a:headEnd type="none" w="med" len="med"/>
            <a:tailEnd type="none" w="med" len="med"/>
          </a:ln>
        </p:spPr>
      </p:cxnSp>
      <p:sp>
        <p:nvSpPr>
          <p:cNvPr id="41" name="Shape 41"/>
          <p:cNvSpPr txBox="1">
            <a:spLocks noGrp="1"/>
          </p:cNvSpPr>
          <p:nvPr>
            <p:ph type="title"/>
          </p:nvPr>
        </p:nvSpPr>
        <p:spPr>
          <a:xfrm>
            <a:off x="265500" y="1205825"/>
            <a:ext cx="4045200" cy="1509600"/>
          </a:xfrm>
          <a:prstGeom prst="rect">
            <a:avLst/>
          </a:prstGeom>
        </p:spPr>
        <p:txBody>
          <a:bodyPr lIns="91425" tIns="91425" rIns="91425" bIns="91425" anchor="b" anchorCtr="0"/>
          <a:lstStyle>
            <a:lvl1pPr lvl="0" algn="ctr">
              <a:spcBef>
                <a:spcPts val="0"/>
              </a:spcBef>
              <a:buSzPct val="100000"/>
              <a:defRPr sz="4200"/>
            </a:lvl1pPr>
            <a:lvl2pPr lvl="1" algn="ctr">
              <a:spcBef>
                <a:spcPts val="0"/>
              </a:spcBef>
              <a:buSzPct val="100000"/>
              <a:defRPr sz="4200"/>
            </a:lvl2pPr>
            <a:lvl3pPr lvl="2" algn="ctr">
              <a:spcBef>
                <a:spcPts val="0"/>
              </a:spcBef>
              <a:buSzPct val="100000"/>
              <a:defRPr sz="4200"/>
            </a:lvl3pPr>
            <a:lvl4pPr lvl="3" algn="ctr">
              <a:spcBef>
                <a:spcPts val="0"/>
              </a:spcBef>
              <a:buSzPct val="100000"/>
              <a:defRPr sz="4200"/>
            </a:lvl4pPr>
            <a:lvl5pPr lvl="4" algn="ctr">
              <a:spcBef>
                <a:spcPts val="0"/>
              </a:spcBef>
              <a:buSzPct val="100000"/>
              <a:defRPr sz="4200"/>
            </a:lvl5pPr>
            <a:lvl6pPr lvl="5" algn="ctr">
              <a:spcBef>
                <a:spcPts val="0"/>
              </a:spcBef>
              <a:buSzPct val="100000"/>
              <a:defRPr sz="4200"/>
            </a:lvl6pPr>
            <a:lvl7pPr lvl="6" algn="ctr">
              <a:spcBef>
                <a:spcPts val="0"/>
              </a:spcBef>
              <a:buSzPct val="100000"/>
              <a:defRPr sz="4200"/>
            </a:lvl7pPr>
            <a:lvl8pPr lvl="7" algn="ctr">
              <a:spcBef>
                <a:spcPts val="0"/>
              </a:spcBef>
              <a:buSzPct val="100000"/>
              <a:defRPr sz="4200"/>
            </a:lvl8pPr>
            <a:lvl9pPr lvl="8" algn="ctr">
              <a:spcBef>
                <a:spcPts val="0"/>
              </a:spcBef>
              <a:buSzPct val="100000"/>
              <a:defRPr sz="4200"/>
            </a:lvl9pPr>
          </a:lstStyle>
          <a:p>
            <a:endParaRPr/>
          </a:p>
        </p:txBody>
      </p:sp>
      <p:sp>
        <p:nvSpPr>
          <p:cNvPr id="42" name="Shape 42"/>
          <p:cNvSpPr txBox="1">
            <a:spLocks noGrp="1"/>
          </p:cNvSpPr>
          <p:nvPr>
            <p:ph type="subTitle" idx="1"/>
          </p:nvPr>
        </p:nvSpPr>
        <p:spPr>
          <a:xfrm>
            <a:off x="265500" y="2769000"/>
            <a:ext cx="4045200" cy="1345500"/>
          </a:xfrm>
          <a:prstGeom prst="rect">
            <a:avLst/>
          </a:prstGeom>
        </p:spPr>
        <p:txBody>
          <a:bodyPr lIns="91425" tIns="91425" rIns="91425" bIns="91425" anchor="t" anchorCtr="0"/>
          <a:lstStyle>
            <a:lvl1pPr lvl="0" algn="ctr">
              <a:lnSpc>
                <a:spcPct val="100000"/>
              </a:lnSpc>
              <a:spcBef>
                <a:spcPts val="0"/>
              </a:spcBef>
              <a:spcAft>
                <a:spcPts val="0"/>
              </a:spcAft>
              <a:buSzPct val="100000"/>
              <a:buNone/>
              <a:defRPr sz="2100"/>
            </a:lvl1pPr>
            <a:lvl2pPr lvl="1" algn="ctr">
              <a:lnSpc>
                <a:spcPct val="100000"/>
              </a:lnSpc>
              <a:spcBef>
                <a:spcPts val="0"/>
              </a:spcBef>
              <a:spcAft>
                <a:spcPts val="0"/>
              </a:spcAft>
              <a:buSzPct val="100000"/>
              <a:buNone/>
              <a:defRPr sz="2100"/>
            </a:lvl2pPr>
            <a:lvl3pPr lvl="2" algn="ctr">
              <a:lnSpc>
                <a:spcPct val="100000"/>
              </a:lnSpc>
              <a:spcBef>
                <a:spcPts val="0"/>
              </a:spcBef>
              <a:spcAft>
                <a:spcPts val="0"/>
              </a:spcAft>
              <a:buSzPct val="100000"/>
              <a:buNone/>
              <a:defRPr sz="2100"/>
            </a:lvl3pPr>
            <a:lvl4pPr lvl="3" algn="ctr">
              <a:lnSpc>
                <a:spcPct val="100000"/>
              </a:lnSpc>
              <a:spcBef>
                <a:spcPts val="0"/>
              </a:spcBef>
              <a:spcAft>
                <a:spcPts val="0"/>
              </a:spcAft>
              <a:buSzPct val="100000"/>
              <a:buNone/>
              <a:defRPr sz="2100"/>
            </a:lvl4pPr>
            <a:lvl5pPr lvl="4" algn="ctr">
              <a:lnSpc>
                <a:spcPct val="100000"/>
              </a:lnSpc>
              <a:spcBef>
                <a:spcPts val="0"/>
              </a:spcBef>
              <a:spcAft>
                <a:spcPts val="0"/>
              </a:spcAft>
              <a:buSzPct val="100000"/>
              <a:buNone/>
              <a:defRPr sz="2100"/>
            </a:lvl5pPr>
            <a:lvl6pPr lvl="5" algn="ctr">
              <a:lnSpc>
                <a:spcPct val="100000"/>
              </a:lnSpc>
              <a:spcBef>
                <a:spcPts val="0"/>
              </a:spcBef>
              <a:spcAft>
                <a:spcPts val="0"/>
              </a:spcAft>
              <a:buSzPct val="100000"/>
              <a:buNone/>
              <a:defRPr sz="2100"/>
            </a:lvl6pPr>
            <a:lvl7pPr lvl="6" algn="ctr">
              <a:lnSpc>
                <a:spcPct val="100000"/>
              </a:lnSpc>
              <a:spcBef>
                <a:spcPts val="0"/>
              </a:spcBef>
              <a:spcAft>
                <a:spcPts val="0"/>
              </a:spcAft>
              <a:buSzPct val="100000"/>
              <a:buNone/>
              <a:defRPr sz="2100"/>
            </a:lvl7pPr>
            <a:lvl8pPr lvl="7" algn="ctr">
              <a:lnSpc>
                <a:spcPct val="100000"/>
              </a:lnSpc>
              <a:spcBef>
                <a:spcPts val="0"/>
              </a:spcBef>
              <a:spcAft>
                <a:spcPts val="0"/>
              </a:spcAft>
              <a:buSzPct val="100000"/>
              <a:buNone/>
              <a:defRPr sz="2100"/>
            </a:lvl8pPr>
            <a:lvl9pPr lvl="8" algn="ctr">
              <a:lnSpc>
                <a:spcPct val="100000"/>
              </a:lnSpc>
              <a:spcBef>
                <a:spcPts val="0"/>
              </a:spcBef>
              <a:spcAft>
                <a:spcPts val="0"/>
              </a:spcAft>
              <a:buSzPct val="100000"/>
              <a:buNone/>
              <a:defRPr sz="2100"/>
            </a:lvl9pPr>
          </a:lstStyle>
          <a:p>
            <a:endParaRPr/>
          </a:p>
        </p:txBody>
      </p:sp>
      <p:sp>
        <p:nvSpPr>
          <p:cNvPr id="43" name="Shape 43"/>
          <p:cNvSpPr txBox="1">
            <a:spLocks noGrp="1"/>
          </p:cNvSpPr>
          <p:nvPr>
            <p:ph type="body" idx="2"/>
          </p:nvPr>
        </p:nvSpPr>
        <p:spPr>
          <a:xfrm>
            <a:off x="4939500" y="724200"/>
            <a:ext cx="3837000" cy="3695100"/>
          </a:xfrm>
          <a:prstGeom prst="rect">
            <a:avLst/>
          </a:prstGeom>
        </p:spPr>
        <p:txBody>
          <a:bodyPr lIns="91425" tIns="91425" rIns="91425" bIns="91425" anchor="ctr" anchorCtr="0"/>
          <a:lstStyle>
            <a:lvl1pPr lvl="0">
              <a:spcBef>
                <a:spcPts val="0"/>
              </a:spcBef>
              <a:buClr>
                <a:schemeClr val="lt1"/>
              </a:buClr>
              <a:defRPr>
                <a:solidFill>
                  <a:schemeClr val="lt1"/>
                </a:solidFill>
              </a:defRPr>
            </a:lvl1pPr>
            <a:lvl2pPr lvl="1">
              <a:spcBef>
                <a:spcPts val="0"/>
              </a:spcBef>
              <a:buClr>
                <a:schemeClr val="lt1"/>
              </a:buClr>
              <a:defRPr>
                <a:solidFill>
                  <a:schemeClr val="lt1"/>
                </a:solidFill>
              </a:defRPr>
            </a:lvl2pPr>
            <a:lvl3pPr lvl="2">
              <a:spcBef>
                <a:spcPts val="0"/>
              </a:spcBef>
              <a:buClr>
                <a:schemeClr val="lt1"/>
              </a:buClr>
              <a:defRPr>
                <a:solidFill>
                  <a:schemeClr val="lt1"/>
                </a:solidFill>
              </a:defRPr>
            </a:lvl3pPr>
            <a:lvl4pPr lvl="3">
              <a:spcBef>
                <a:spcPts val="0"/>
              </a:spcBef>
              <a:buClr>
                <a:schemeClr val="lt1"/>
              </a:buClr>
              <a:defRPr>
                <a:solidFill>
                  <a:schemeClr val="lt1"/>
                </a:solidFill>
              </a:defRPr>
            </a:lvl4pPr>
            <a:lvl5pPr lvl="4">
              <a:spcBef>
                <a:spcPts val="0"/>
              </a:spcBef>
              <a:buClr>
                <a:schemeClr val="lt1"/>
              </a:buClr>
              <a:defRPr>
                <a:solidFill>
                  <a:schemeClr val="lt1"/>
                </a:solidFill>
              </a:defRPr>
            </a:lvl5pPr>
            <a:lvl6pPr lvl="5">
              <a:spcBef>
                <a:spcPts val="0"/>
              </a:spcBef>
              <a:buClr>
                <a:schemeClr val="lt1"/>
              </a:buClr>
              <a:defRPr>
                <a:solidFill>
                  <a:schemeClr val="lt1"/>
                </a:solidFill>
              </a:defRPr>
            </a:lvl6pPr>
            <a:lvl7pPr lvl="6">
              <a:spcBef>
                <a:spcPts val="0"/>
              </a:spcBef>
              <a:buClr>
                <a:schemeClr val="lt1"/>
              </a:buClr>
              <a:defRPr>
                <a:solidFill>
                  <a:schemeClr val="lt1"/>
                </a:solidFill>
              </a:defRPr>
            </a:lvl7pPr>
            <a:lvl8pPr lvl="7">
              <a:spcBef>
                <a:spcPts val="0"/>
              </a:spcBef>
              <a:buClr>
                <a:schemeClr val="lt1"/>
              </a:buClr>
              <a:defRPr>
                <a:solidFill>
                  <a:schemeClr val="lt1"/>
                </a:solidFill>
              </a:defRPr>
            </a:lvl8pPr>
            <a:lvl9pPr lvl="8">
              <a:spcBef>
                <a:spcPts val="0"/>
              </a:spcBef>
              <a:buClr>
                <a:schemeClr val="lt1"/>
              </a:buClr>
              <a:defRPr>
                <a:solidFill>
                  <a:schemeClr val="lt1"/>
                </a:solidFill>
              </a:defRPr>
            </a:lvl9pPr>
          </a:lstStyle>
          <a:p>
            <a:endParaRPr/>
          </a:p>
        </p:txBody>
      </p:sp>
      <p:sp>
        <p:nvSpPr>
          <p:cNvPr id="44" name="Shape 44"/>
          <p:cNvSpPr txBox="1">
            <a:spLocks noGrp="1"/>
          </p:cNvSpPr>
          <p:nvPr>
            <p:ph type="sldNum" idx="12"/>
          </p:nvPr>
        </p:nvSpPr>
        <p:spPr>
          <a:xfrm>
            <a:off x="8472457" y="4663216"/>
            <a:ext cx="548700" cy="393600"/>
          </a:xfrm>
          <a:prstGeom prst="rect">
            <a:avLst/>
          </a:prstGeom>
        </p:spPr>
        <p:txBody>
          <a:bodyPr lIns="91425" tIns="91425" rIns="91425" bIns="91425" anchor="ctr" anchorCtr="0">
            <a:noAutofit/>
          </a:bodyPr>
          <a:lstStyle/>
          <a:p>
            <a:pPr lvl="0">
              <a:spcBef>
                <a:spcPts val="0"/>
              </a:spcBef>
              <a:buNone/>
            </a:pPr>
            <a:fld id="{00000000-1234-1234-1234-123412341234}" type="slidenum">
              <a:rPr lang="en">
                <a:solidFill>
                  <a:schemeClr val="lt1"/>
                </a:solidFill>
              </a:rPr>
              <a:t>‹#›</a:t>
            </a:fld>
            <a:endParaRPr lang="en">
              <a:solidFill>
                <a:schemeClr val="lt1"/>
              </a:solidFill>
            </a:endParaRPr>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p:cSld name="Caption">
    <p:spTree>
      <p:nvGrpSpPr>
        <p:cNvPr id="1" name="Shape 45"/>
        <p:cNvGrpSpPr/>
        <p:nvPr/>
      </p:nvGrpSpPr>
      <p:grpSpPr>
        <a:xfrm>
          <a:off x="0" y="0"/>
          <a:ext cx="0" cy="0"/>
          <a:chOff x="0" y="0"/>
          <a:chExt cx="0" cy="0"/>
        </a:xfrm>
      </p:grpSpPr>
      <p:sp>
        <p:nvSpPr>
          <p:cNvPr id="46" name="Shape 46"/>
          <p:cNvSpPr txBox="1">
            <a:spLocks noGrp="1"/>
          </p:cNvSpPr>
          <p:nvPr>
            <p:ph type="body" idx="1"/>
          </p:nvPr>
        </p:nvSpPr>
        <p:spPr>
          <a:xfrm>
            <a:off x="311700" y="4236825"/>
            <a:ext cx="5998800" cy="598800"/>
          </a:xfrm>
          <a:prstGeom prst="rect">
            <a:avLst/>
          </a:prstGeom>
        </p:spPr>
        <p:txBody>
          <a:bodyPr lIns="91425" tIns="91425" rIns="91425" bIns="91425" anchor="ctr" anchorCtr="0"/>
          <a:lstStyle>
            <a:lvl1pPr lvl="0">
              <a:lnSpc>
                <a:spcPct val="100000"/>
              </a:lnSpc>
              <a:spcBef>
                <a:spcPts val="0"/>
              </a:spcBef>
              <a:spcAft>
                <a:spcPts val="0"/>
              </a:spcAft>
              <a:buSzPct val="100000"/>
              <a:buNone/>
              <a:defRPr sz="2100"/>
            </a:lvl1pPr>
          </a:lstStyle>
          <a:p>
            <a:endParaRPr/>
          </a:p>
        </p:txBody>
      </p:sp>
      <p:sp>
        <p:nvSpPr>
          <p:cNvPr id="47" name="Shape 47"/>
          <p:cNvSpPr txBox="1">
            <a:spLocks noGrp="1"/>
          </p:cNvSpPr>
          <p:nvPr>
            <p:ph type="sldNum" idx="12"/>
          </p:nvPr>
        </p:nvSpPr>
        <p:spPr>
          <a:xfrm>
            <a:off x="8472457" y="4663216"/>
            <a:ext cx="548700" cy="393600"/>
          </a:xfrm>
          <a:prstGeom prst="rect">
            <a:avLst/>
          </a:prstGeom>
        </p:spPr>
        <p:txBody>
          <a:bodyPr lIns="91425" tIns="91425" rIns="91425" bIns="91425" anchor="ctr" anchorCtr="0">
            <a:noAutofit/>
          </a:bodyPr>
          <a:lstStyle/>
          <a:p>
            <a:pPr lvl="0">
              <a:spcBef>
                <a:spcPts val="0"/>
              </a:spcBef>
              <a:buNone/>
            </a:pPr>
            <a:fld id="{00000000-1234-1234-1234-123412341234}" type="slidenum">
              <a:rPr lang="en"/>
              <a:t>‹#›</a:t>
            </a:fld>
            <a:endParaRPr lang="en"/>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_rels/slideMaster2.xml.rels><?xml version="1.0" encoding="UTF-8" standalone="yes"?>
<Relationships xmlns="http://schemas.openxmlformats.org/package/2006/relationships"><Relationship Id="rId8" Type="http://schemas.openxmlformats.org/officeDocument/2006/relationships/slideLayout" Target="../slideLayouts/slideLayout19.xml"/><Relationship Id="rId3" Type="http://schemas.openxmlformats.org/officeDocument/2006/relationships/slideLayout" Target="../slideLayouts/slideLayout14.xml"/><Relationship Id="rId7" Type="http://schemas.openxmlformats.org/officeDocument/2006/relationships/slideLayout" Target="../slideLayouts/slideLayout18.xml"/><Relationship Id="rId12" Type="http://schemas.openxmlformats.org/officeDocument/2006/relationships/theme" Target="../theme/theme2.xml"/><Relationship Id="rId2" Type="http://schemas.openxmlformats.org/officeDocument/2006/relationships/slideLayout" Target="../slideLayouts/slideLayout13.xml"/><Relationship Id="rId1" Type="http://schemas.openxmlformats.org/officeDocument/2006/relationships/slideLayout" Target="../slideLayouts/slideLayout12.xml"/><Relationship Id="rId6" Type="http://schemas.openxmlformats.org/officeDocument/2006/relationships/slideLayout" Target="../slideLayouts/slideLayout17.xml"/><Relationship Id="rId11" Type="http://schemas.openxmlformats.org/officeDocument/2006/relationships/slideLayout" Target="../slideLayouts/slideLayout22.xml"/><Relationship Id="rId5" Type="http://schemas.openxmlformats.org/officeDocument/2006/relationships/slideLayout" Target="../slideLayouts/slideLayout16.xml"/><Relationship Id="rId10" Type="http://schemas.openxmlformats.org/officeDocument/2006/relationships/slideLayout" Target="../slideLayouts/slideLayout21.xml"/><Relationship Id="rId4" Type="http://schemas.openxmlformats.org/officeDocument/2006/relationships/slideLayout" Target="../slideLayouts/slideLayout15.xml"/><Relationship Id="rId9" Type="http://schemas.openxmlformats.org/officeDocument/2006/relationships/slideLayout" Target="../slideLayouts/slideLayout20.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lt1"/>
        </a:solidFill>
        <a:effectLst/>
      </p:bgPr>
    </p:bg>
    <p:spTree>
      <p:nvGrpSpPr>
        <p:cNvPr id="1" name="Shape 5"/>
        <p:cNvGrpSpPr/>
        <p:nvPr/>
      </p:nvGrpSpPr>
      <p:grpSpPr>
        <a:xfrm>
          <a:off x="0" y="0"/>
          <a:ext cx="0" cy="0"/>
          <a:chOff x="0" y="0"/>
          <a:chExt cx="0" cy="0"/>
        </a:xfrm>
      </p:grpSpPr>
      <p:sp>
        <p:nvSpPr>
          <p:cNvPr id="6" name="Shape 6"/>
          <p:cNvSpPr txBox="1">
            <a:spLocks noGrp="1"/>
          </p:cNvSpPr>
          <p:nvPr>
            <p:ph type="title"/>
          </p:nvPr>
        </p:nvSpPr>
        <p:spPr>
          <a:xfrm>
            <a:off x="311700" y="445025"/>
            <a:ext cx="8520600" cy="572700"/>
          </a:xfrm>
          <a:prstGeom prst="rect">
            <a:avLst/>
          </a:prstGeom>
          <a:noFill/>
          <a:ln>
            <a:noFill/>
          </a:ln>
        </p:spPr>
        <p:txBody>
          <a:bodyPr lIns="91425" tIns="91425" rIns="91425" bIns="91425" anchor="t" anchorCtr="0"/>
          <a:lstStyle>
            <a:lvl1pPr lvl="0">
              <a:spcBef>
                <a:spcPts val="0"/>
              </a:spcBef>
              <a:buClr>
                <a:schemeClr val="dk1"/>
              </a:buClr>
              <a:buSzPct val="100000"/>
              <a:buFont typeface="Proxima Nova"/>
              <a:buNone/>
              <a:defRPr sz="2800">
                <a:solidFill>
                  <a:schemeClr val="dk1"/>
                </a:solidFill>
                <a:latin typeface="Proxima Nova"/>
                <a:ea typeface="Proxima Nova"/>
                <a:cs typeface="Proxima Nova"/>
                <a:sym typeface="Proxima Nova"/>
              </a:defRPr>
            </a:lvl1pPr>
            <a:lvl2pPr lvl="1">
              <a:spcBef>
                <a:spcPts val="0"/>
              </a:spcBef>
              <a:buClr>
                <a:schemeClr val="dk1"/>
              </a:buClr>
              <a:buSzPct val="100000"/>
              <a:buFont typeface="Proxima Nova"/>
              <a:buNone/>
              <a:defRPr sz="2800">
                <a:solidFill>
                  <a:schemeClr val="dk1"/>
                </a:solidFill>
                <a:latin typeface="Proxima Nova"/>
                <a:ea typeface="Proxima Nova"/>
                <a:cs typeface="Proxima Nova"/>
                <a:sym typeface="Proxima Nova"/>
              </a:defRPr>
            </a:lvl2pPr>
            <a:lvl3pPr lvl="2">
              <a:spcBef>
                <a:spcPts val="0"/>
              </a:spcBef>
              <a:buClr>
                <a:schemeClr val="dk1"/>
              </a:buClr>
              <a:buSzPct val="100000"/>
              <a:buFont typeface="Proxima Nova"/>
              <a:buNone/>
              <a:defRPr sz="2800">
                <a:solidFill>
                  <a:schemeClr val="dk1"/>
                </a:solidFill>
                <a:latin typeface="Proxima Nova"/>
                <a:ea typeface="Proxima Nova"/>
                <a:cs typeface="Proxima Nova"/>
                <a:sym typeface="Proxima Nova"/>
              </a:defRPr>
            </a:lvl3pPr>
            <a:lvl4pPr lvl="3">
              <a:spcBef>
                <a:spcPts val="0"/>
              </a:spcBef>
              <a:buClr>
                <a:schemeClr val="dk1"/>
              </a:buClr>
              <a:buSzPct val="100000"/>
              <a:buFont typeface="Proxima Nova"/>
              <a:buNone/>
              <a:defRPr sz="2800">
                <a:solidFill>
                  <a:schemeClr val="dk1"/>
                </a:solidFill>
                <a:latin typeface="Proxima Nova"/>
                <a:ea typeface="Proxima Nova"/>
                <a:cs typeface="Proxima Nova"/>
                <a:sym typeface="Proxima Nova"/>
              </a:defRPr>
            </a:lvl4pPr>
            <a:lvl5pPr lvl="4">
              <a:spcBef>
                <a:spcPts val="0"/>
              </a:spcBef>
              <a:buClr>
                <a:schemeClr val="dk1"/>
              </a:buClr>
              <a:buSzPct val="100000"/>
              <a:buFont typeface="Proxima Nova"/>
              <a:buNone/>
              <a:defRPr sz="2800">
                <a:solidFill>
                  <a:schemeClr val="dk1"/>
                </a:solidFill>
                <a:latin typeface="Proxima Nova"/>
                <a:ea typeface="Proxima Nova"/>
                <a:cs typeface="Proxima Nova"/>
                <a:sym typeface="Proxima Nova"/>
              </a:defRPr>
            </a:lvl5pPr>
            <a:lvl6pPr lvl="5">
              <a:spcBef>
                <a:spcPts val="0"/>
              </a:spcBef>
              <a:buClr>
                <a:schemeClr val="dk1"/>
              </a:buClr>
              <a:buSzPct val="100000"/>
              <a:buFont typeface="Proxima Nova"/>
              <a:buNone/>
              <a:defRPr sz="2800">
                <a:solidFill>
                  <a:schemeClr val="dk1"/>
                </a:solidFill>
                <a:latin typeface="Proxima Nova"/>
                <a:ea typeface="Proxima Nova"/>
                <a:cs typeface="Proxima Nova"/>
                <a:sym typeface="Proxima Nova"/>
              </a:defRPr>
            </a:lvl6pPr>
            <a:lvl7pPr lvl="6">
              <a:spcBef>
                <a:spcPts val="0"/>
              </a:spcBef>
              <a:buClr>
                <a:schemeClr val="dk1"/>
              </a:buClr>
              <a:buSzPct val="100000"/>
              <a:buFont typeface="Proxima Nova"/>
              <a:buNone/>
              <a:defRPr sz="2800">
                <a:solidFill>
                  <a:schemeClr val="dk1"/>
                </a:solidFill>
                <a:latin typeface="Proxima Nova"/>
                <a:ea typeface="Proxima Nova"/>
                <a:cs typeface="Proxima Nova"/>
                <a:sym typeface="Proxima Nova"/>
              </a:defRPr>
            </a:lvl7pPr>
            <a:lvl8pPr lvl="7">
              <a:spcBef>
                <a:spcPts val="0"/>
              </a:spcBef>
              <a:buClr>
                <a:schemeClr val="dk1"/>
              </a:buClr>
              <a:buSzPct val="100000"/>
              <a:buFont typeface="Proxima Nova"/>
              <a:buNone/>
              <a:defRPr sz="2800">
                <a:solidFill>
                  <a:schemeClr val="dk1"/>
                </a:solidFill>
                <a:latin typeface="Proxima Nova"/>
                <a:ea typeface="Proxima Nova"/>
                <a:cs typeface="Proxima Nova"/>
                <a:sym typeface="Proxima Nova"/>
              </a:defRPr>
            </a:lvl8pPr>
            <a:lvl9pPr lvl="8">
              <a:spcBef>
                <a:spcPts val="0"/>
              </a:spcBef>
              <a:buClr>
                <a:schemeClr val="dk1"/>
              </a:buClr>
              <a:buSzPct val="100000"/>
              <a:buFont typeface="Proxima Nova"/>
              <a:buNone/>
              <a:defRPr sz="2800">
                <a:solidFill>
                  <a:schemeClr val="dk1"/>
                </a:solidFill>
                <a:latin typeface="Proxima Nova"/>
                <a:ea typeface="Proxima Nova"/>
                <a:cs typeface="Proxima Nova"/>
                <a:sym typeface="Proxima Nova"/>
              </a:defRPr>
            </a:lvl9pPr>
          </a:lstStyle>
          <a:p>
            <a:endParaRPr/>
          </a:p>
        </p:txBody>
      </p:sp>
      <p:sp>
        <p:nvSpPr>
          <p:cNvPr id="7" name="Shape 7"/>
          <p:cNvSpPr txBox="1">
            <a:spLocks noGrp="1"/>
          </p:cNvSpPr>
          <p:nvPr>
            <p:ph type="body" idx="1"/>
          </p:nvPr>
        </p:nvSpPr>
        <p:spPr>
          <a:xfrm>
            <a:off x="311700" y="1152475"/>
            <a:ext cx="8520600" cy="3416400"/>
          </a:xfrm>
          <a:prstGeom prst="rect">
            <a:avLst/>
          </a:prstGeom>
          <a:noFill/>
          <a:ln>
            <a:noFill/>
          </a:ln>
        </p:spPr>
        <p:txBody>
          <a:bodyPr lIns="91425" tIns="91425" rIns="91425" bIns="91425" anchor="t" anchorCtr="0"/>
          <a:lstStyle>
            <a:lvl1pPr lvl="0">
              <a:lnSpc>
                <a:spcPct val="115000"/>
              </a:lnSpc>
              <a:spcBef>
                <a:spcPts val="0"/>
              </a:spcBef>
              <a:spcAft>
                <a:spcPts val="1600"/>
              </a:spcAft>
              <a:buClr>
                <a:schemeClr val="accent3"/>
              </a:buClr>
              <a:buSzPct val="100000"/>
              <a:buFont typeface="Proxima Nova"/>
              <a:defRPr sz="1800">
                <a:solidFill>
                  <a:schemeClr val="accent3"/>
                </a:solidFill>
                <a:latin typeface="Proxima Nova"/>
                <a:ea typeface="Proxima Nova"/>
                <a:cs typeface="Proxima Nova"/>
                <a:sym typeface="Proxima Nova"/>
              </a:defRPr>
            </a:lvl1pPr>
            <a:lvl2pPr lvl="1">
              <a:lnSpc>
                <a:spcPct val="115000"/>
              </a:lnSpc>
              <a:spcBef>
                <a:spcPts val="0"/>
              </a:spcBef>
              <a:spcAft>
                <a:spcPts val="1600"/>
              </a:spcAft>
              <a:buClr>
                <a:schemeClr val="accent3"/>
              </a:buClr>
              <a:buFont typeface="Proxima Nova"/>
              <a:defRPr>
                <a:solidFill>
                  <a:schemeClr val="accent3"/>
                </a:solidFill>
                <a:latin typeface="Proxima Nova"/>
                <a:ea typeface="Proxima Nova"/>
                <a:cs typeface="Proxima Nova"/>
                <a:sym typeface="Proxima Nova"/>
              </a:defRPr>
            </a:lvl2pPr>
            <a:lvl3pPr lvl="2">
              <a:lnSpc>
                <a:spcPct val="115000"/>
              </a:lnSpc>
              <a:spcBef>
                <a:spcPts val="0"/>
              </a:spcBef>
              <a:spcAft>
                <a:spcPts val="1600"/>
              </a:spcAft>
              <a:buClr>
                <a:schemeClr val="accent3"/>
              </a:buClr>
              <a:buFont typeface="Proxima Nova"/>
              <a:defRPr>
                <a:solidFill>
                  <a:schemeClr val="accent3"/>
                </a:solidFill>
                <a:latin typeface="Proxima Nova"/>
                <a:ea typeface="Proxima Nova"/>
                <a:cs typeface="Proxima Nova"/>
                <a:sym typeface="Proxima Nova"/>
              </a:defRPr>
            </a:lvl3pPr>
            <a:lvl4pPr lvl="3">
              <a:lnSpc>
                <a:spcPct val="115000"/>
              </a:lnSpc>
              <a:spcBef>
                <a:spcPts val="0"/>
              </a:spcBef>
              <a:spcAft>
                <a:spcPts val="1600"/>
              </a:spcAft>
              <a:buClr>
                <a:schemeClr val="accent3"/>
              </a:buClr>
              <a:buFont typeface="Proxima Nova"/>
              <a:defRPr>
                <a:solidFill>
                  <a:schemeClr val="accent3"/>
                </a:solidFill>
                <a:latin typeface="Proxima Nova"/>
                <a:ea typeface="Proxima Nova"/>
                <a:cs typeface="Proxima Nova"/>
                <a:sym typeface="Proxima Nova"/>
              </a:defRPr>
            </a:lvl4pPr>
            <a:lvl5pPr lvl="4">
              <a:lnSpc>
                <a:spcPct val="115000"/>
              </a:lnSpc>
              <a:spcBef>
                <a:spcPts val="0"/>
              </a:spcBef>
              <a:spcAft>
                <a:spcPts val="1600"/>
              </a:spcAft>
              <a:buClr>
                <a:schemeClr val="accent3"/>
              </a:buClr>
              <a:buFont typeface="Proxima Nova"/>
              <a:defRPr>
                <a:solidFill>
                  <a:schemeClr val="accent3"/>
                </a:solidFill>
                <a:latin typeface="Proxima Nova"/>
                <a:ea typeface="Proxima Nova"/>
                <a:cs typeface="Proxima Nova"/>
                <a:sym typeface="Proxima Nova"/>
              </a:defRPr>
            </a:lvl5pPr>
            <a:lvl6pPr lvl="5">
              <a:lnSpc>
                <a:spcPct val="115000"/>
              </a:lnSpc>
              <a:spcBef>
                <a:spcPts val="0"/>
              </a:spcBef>
              <a:spcAft>
                <a:spcPts val="1600"/>
              </a:spcAft>
              <a:buClr>
                <a:schemeClr val="accent3"/>
              </a:buClr>
              <a:buFont typeface="Proxima Nova"/>
              <a:defRPr>
                <a:solidFill>
                  <a:schemeClr val="accent3"/>
                </a:solidFill>
                <a:latin typeface="Proxima Nova"/>
                <a:ea typeface="Proxima Nova"/>
                <a:cs typeface="Proxima Nova"/>
                <a:sym typeface="Proxima Nova"/>
              </a:defRPr>
            </a:lvl6pPr>
            <a:lvl7pPr lvl="6">
              <a:lnSpc>
                <a:spcPct val="115000"/>
              </a:lnSpc>
              <a:spcBef>
                <a:spcPts val="0"/>
              </a:spcBef>
              <a:spcAft>
                <a:spcPts val="1600"/>
              </a:spcAft>
              <a:buClr>
                <a:schemeClr val="accent3"/>
              </a:buClr>
              <a:buFont typeface="Proxima Nova"/>
              <a:defRPr>
                <a:solidFill>
                  <a:schemeClr val="accent3"/>
                </a:solidFill>
                <a:latin typeface="Proxima Nova"/>
                <a:ea typeface="Proxima Nova"/>
                <a:cs typeface="Proxima Nova"/>
                <a:sym typeface="Proxima Nova"/>
              </a:defRPr>
            </a:lvl7pPr>
            <a:lvl8pPr lvl="7">
              <a:lnSpc>
                <a:spcPct val="115000"/>
              </a:lnSpc>
              <a:spcBef>
                <a:spcPts val="0"/>
              </a:spcBef>
              <a:spcAft>
                <a:spcPts val="1600"/>
              </a:spcAft>
              <a:buClr>
                <a:schemeClr val="accent3"/>
              </a:buClr>
              <a:buFont typeface="Proxima Nova"/>
              <a:defRPr>
                <a:solidFill>
                  <a:schemeClr val="accent3"/>
                </a:solidFill>
                <a:latin typeface="Proxima Nova"/>
                <a:ea typeface="Proxima Nova"/>
                <a:cs typeface="Proxima Nova"/>
                <a:sym typeface="Proxima Nova"/>
              </a:defRPr>
            </a:lvl8pPr>
            <a:lvl9pPr lvl="8">
              <a:lnSpc>
                <a:spcPct val="115000"/>
              </a:lnSpc>
              <a:spcBef>
                <a:spcPts val="0"/>
              </a:spcBef>
              <a:spcAft>
                <a:spcPts val="1600"/>
              </a:spcAft>
              <a:buClr>
                <a:schemeClr val="accent3"/>
              </a:buClr>
              <a:buFont typeface="Proxima Nova"/>
              <a:defRPr>
                <a:solidFill>
                  <a:schemeClr val="accent3"/>
                </a:solidFill>
                <a:latin typeface="Proxima Nova"/>
                <a:ea typeface="Proxima Nova"/>
                <a:cs typeface="Proxima Nova"/>
                <a:sym typeface="Proxima Nova"/>
              </a:defRPr>
            </a:lvl9pPr>
          </a:lstStyle>
          <a:p>
            <a:endParaRPr/>
          </a:p>
        </p:txBody>
      </p:sp>
      <p:sp>
        <p:nvSpPr>
          <p:cNvPr id="8" name="Shape 8"/>
          <p:cNvSpPr txBox="1">
            <a:spLocks noGrp="1"/>
          </p:cNvSpPr>
          <p:nvPr>
            <p:ph type="sldNum" idx="12"/>
          </p:nvPr>
        </p:nvSpPr>
        <p:spPr>
          <a:xfrm>
            <a:off x="8472457" y="4663216"/>
            <a:ext cx="548700" cy="393600"/>
          </a:xfrm>
          <a:prstGeom prst="rect">
            <a:avLst/>
          </a:prstGeom>
          <a:noFill/>
          <a:ln>
            <a:noFill/>
          </a:ln>
        </p:spPr>
        <p:txBody>
          <a:bodyPr lIns="91425" tIns="91425" rIns="91425" bIns="91425" anchor="ctr" anchorCtr="0">
            <a:noAutofit/>
          </a:bodyPr>
          <a:lstStyle/>
          <a:p>
            <a:pPr lvl="0" algn="r">
              <a:spcBef>
                <a:spcPts val="0"/>
              </a:spcBef>
              <a:buNone/>
            </a:pPr>
            <a:fld id="{00000000-1234-1234-1234-123412341234}" type="slidenum">
              <a:rPr lang="en" sz="1000">
                <a:solidFill>
                  <a:schemeClr val="dk1"/>
                </a:solidFill>
                <a:latin typeface="Proxima Nova"/>
                <a:ea typeface="Proxima Nova"/>
                <a:cs typeface="Proxima Nova"/>
                <a:sym typeface="Proxima Nova"/>
              </a:rPr>
              <a:t>‹#›</a:t>
            </a:fld>
            <a:endParaRPr lang="en" sz="1000">
              <a:solidFill>
                <a:schemeClr val="dk1"/>
              </a:solidFill>
              <a:latin typeface="Proxima Nova"/>
              <a:ea typeface="Proxima Nova"/>
              <a:cs typeface="Proxima Nova"/>
              <a:sym typeface="Proxima Nova"/>
            </a:endParaRPr>
          </a:p>
        </p:txBody>
      </p:sp>
    </p:spTree>
  </p:cSld>
  <p:clrMap bg1="lt1" tx1="dk1" bg2="dk2" tx2="lt2" accent1="accent1" accent2="accent2" accent3="accent3" accent4="accent4" accent5="accent5" accent6="accent6" hlink="hlink" folHlink="folHlink"/>
  <p:sldLayoutIdLst>
    <p:sldLayoutId id="2147483648" r:id="rId1"/>
    <p:sldLayoutId id="2147483649" r:id="rId2"/>
    <p:sldLayoutId id="2147483650" r:id="rId3"/>
    <p:sldLayoutId id="2147483651" r:id="rId4"/>
    <p:sldLayoutId id="2147483652" r:id="rId5"/>
    <p:sldLayoutId id="2147483653" r:id="rId6"/>
    <p:sldLayoutId id="2147483654" r:id="rId7"/>
    <p:sldLayoutId id="2147483655" r:id="rId8"/>
    <p:sldLayoutId id="2147483656" r:id="rId9"/>
    <p:sldLayoutId id="2147483657" r:id="rId10"/>
    <p:sldLayoutId id="2147483658" r:id="rId11"/>
  </p:sldLayoutIdLst>
  <p:hf sldNum="0" hdr="0" ftr="0" dt="0"/>
  <p:txStyles>
    <p:titleStyle>
      <a:defPPr marR="0" lvl="0" algn="l" rtl="0">
        <a:lnSpc>
          <a:spcPct val="100000"/>
        </a:lnSpc>
        <a:spcBef>
          <a:spcPts val="0"/>
        </a:spcBef>
        <a:spcAft>
          <a:spcPts val="0"/>
        </a:spcAft>
      </a:defPPr>
      <a:lvl1pPr marR="0" lvl="0"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1pPr>
    </p:titleStyle>
    <p:bodyStyle>
      <a:defPPr marR="0" lvl="0" algn="l" rtl="0">
        <a:lnSpc>
          <a:spcPct val="100000"/>
        </a:lnSpc>
        <a:spcBef>
          <a:spcPts val="0"/>
        </a:spcBef>
        <a:spcAft>
          <a:spcPts val="0"/>
        </a:spcAft>
      </a:defPPr>
      <a:lvl1pPr marR="0" lvl="0"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1pPr>
      <a:lvl2pPr marR="0" lvl="1"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2pPr>
      <a:lvl3pPr marR="0" lvl="2"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3pPr>
      <a:lvl4pPr marR="0" lvl="3"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4pPr>
      <a:lvl5pPr marR="0" lvl="4"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5pPr>
      <a:lvl6pPr marR="0" lvl="5"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6pPr>
      <a:lvl7pPr marR="0" lvl="6"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7pPr>
      <a:lvl8pPr marR="0" lvl="7"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8pPr>
      <a:lvl9pPr marR="0" lvl="8"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9pPr>
    </p:bodyStyle>
    <p:otherStyle>
      <a:defPPr marR="0" lvl="0" algn="l" rtl="0">
        <a:lnSpc>
          <a:spcPct val="100000"/>
        </a:lnSpc>
        <a:spcBef>
          <a:spcPts val="0"/>
        </a:spcBef>
        <a:spcAft>
          <a:spcPts val="0"/>
        </a:spcAft>
      </a:defPPr>
      <a:lvl1pPr marR="0" lvl="0"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1pPr>
      <a:lvl2pPr marR="0" lvl="1"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2pPr>
      <a:lvl3pPr marR="0" lvl="2"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3pPr>
      <a:lvl4pPr marR="0" lvl="3"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4pPr>
      <a:lvl5pPr marR="0" lvl="4"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5pPr>
      <a:lvl6pPr marR="0" lvl="5"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6pPr>
      <a:lvl7pPr marR="0" lvl="6"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7pPr>
      <a:lvl8pPr marR="0" lvl="7"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8pPr>
      <a:lvl9pPr marR="0" lvl="8"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9pPr>
    </p:otherStyle>
  </p:txStyles>
</p:sldMaster>
</file>

<file path=ppt/slideMasters/slideMaster2.xml><?xml version="1.0" encoding="utf-8"?>
<p:sldMaster xmlns:a="http://schemas.openxmlformats.org/drawingml/2006/main" xmlns:r="http://schemas.openxmlformats.org/officeDocument/2006/relationships" xmlns:p="http://schemas.openxmlformats.org/presentationml/2006/main">
  <p:cSld>
    <p:bg>
      <p:bgPr>
        <a:solidFill>
          <a:schemeClr val="lt1"/>
        </a:solidFill>
        <a:effectLst/>
      </p:bgPr>
    </p:bg>
    <p:spTree>
      <p:nvGrpSpPr>
        <p:cNvPr id="1" name="Shape 55"/>
        <p:cNvGrpSpPr/>
        <p:nvPr/>
      </p:nvGrpSpPr>
      <p:grpSpPr>
        <a:xfrm>
          <a:off x="0" y="0"/>
          <a:ext cx="0" cy="0"/>
          <a:chOff x="0" y="0"/>
          <a:chExt cx="0" cy="0"/>
        </a:xfrm>
      </p:grpSpPr>
      <p:sp>
        <p:nvSpPr>
          <p:cNvPr id="56" name="Shape 56"/>
          <p:cNvSpPr txBox="1">
            <a:spLocks noGrp="1"/>
          </p:cNvSpPr>
          <p:nvPr>
            <p:ph type="title"/>
          </p:nvPr>
        </p:nvSpPr>
        <p:spPr>
          <a:xfrm>
            <a:off x="311700" y="315925"/>
            <a:ext cx="8520600" cy="831300"/>
          </a:xfrm>
          <a:prstGeom prst="rect">
            <a:avLst/>
          </a:prstGeom>
          <a:noFill/>
          <a:ln>
            <a:noFill/>
          </a:ln>
        </p:spPr>
        <p:txBody>
          <a:bodyPr lIns="91425" tIns="91425" rIns="91425" bIns="91425" anchor="b" anchorCtr="0"/>
          <a:lstStyle>
            <a:lvl1pPr lvl="0" rtl="0">
              <a:spcBef>
                <a:spcPts val="0"/>
              </a:spcBef>
              <a:buClr>
                <a:schemeClr val="dk1"/>
              </a:buClr>
              <a:buSzPct val="100000"/>
              <a:buFont typeface="Economica"/>
              <a:buNone/>
              <a:defRPr sz="4200">
                <a:solidFill>
                  <a:schemeClr val="dk1"/>
                </a:solidFill>
                <a:latin typeface="Economica"/>
                <a:ea typeface="Economica"/>
                <a:cs typeface="Economica"/>
                <a:sym typeface="Economica"/>
              </a:defRPr>
            </a:lvl1pPr>
            <a:lvl2pPr lvl="1" rtl="0">
              <a:spcBef>
                <a:spcPts val="0"/>
              </a:spcBef>
              <a:buClr>
                <a:schemeClr val="dk1"/>
              </a:buClr>
              <a:buSzPct val="100000"/>
              <a:buFont typeface="Economica"/>
              <a:buNone/>
              <a:defRPr sz="4200">
                <a:solidFill>
                  <a:schemeClr val="dk1"/>
                </a:solidFill>
                <a:latin typeface="Economica"/>
                <a:ea typeface="Economica"/>
                <a:cs typeface="Economica"/>
                <a:sym typeface="Economica"/>
              </a:defRPr>
            </a:lvl2pPr>
            <a:lvl3pPr lvl="2" rtl="0">
              <a:spcBef>
                <a:spcPts val="0"/>
              </a:spcBef>
              <a:buClr>
                <a:schemeClr val="dk1"/>
              </a:buClr>
              <a:buSzPct val="100000"/>
              <a:buFont typeface="Economica"/>
              <a:buNone/>
              <a:defRPr sz="4200">
                <a:solidFill>
                  <a:schemeClr val="dk1"/>
                </a:solidFill>
                <a:latin typeface="Economica"/>
                <a:ea typeface="Economica"/>
                <a:cs typeface="Economica"/>
                <a:sym typeface="Economica"/>
              </a:defRPr>
            </a:lvl3pPr>
            <a:lvl4pPr lvl="3" rtl="0">
              <a:spcBef>
                <a:spcPts val="0"/>
              </a:spcBef>
              <a:buClr>
                <a:schemeClr val="dk1"/>
              </a:buClr>
              <a:buSzPct val="100000"/>
              <a:buFont typeface="Economica"/>
              <a:buNone/>
              <a:defRPr sz="4200">
                <a:solidFill>
                  <a:schemeClr val="dk1"/>
                </a:solidFill>
                <a:latin typeface="Economica"/>
                <a:ea typeface="Economica"/>
                <a:cs typeface="Economica"/>
                <a:sym typeface="Economica"/>
              </a:defRPr>
            </a:lvl4pPr>
            <a:lvl5pPr lvl="4" rtl="0">
              <a:spcBef>
                <a:spcPts val="0"/>
              </a:spcBef>
              <a:buClr>
                <a:schemeClr val="dk1"/>
              </a:buClr>
              <a:buSzPct val="100000"/>
              <a:buFont typeface="Economica"/>
              <a:buNone/>
              <a:defRPr sz="4200">
                <a:solidFill>
                  <a:schemeClr val="dk1"/>
                </a:solidFill>
                <a:latin typeface="Economica"/>
                <a:ea typeface="Economica"/>
                <a:cs typeface="Economica"/>
                <a:sym typeface="Economica"/>
              </a:defRPr>
            </a:lvl5pPr>
            <a:lvl6pPr lvl="5" rtl="0">
              <a:spcBef>
                <a:spcPts val="0"/>
              </a:spcBef>
              <a:buClr>
                <a:schemeClr val="dk1"/>
              </a:buClr>
              <a:buSzPct val="100000"/>
              <a:buFont typeface="Economica"/>
              <a:buNone/>
              <a:defRPr sz="4200">
                <a:solidFill>
                  <a:schemeClr val="dk1"/>
                </a:solidFill>
                <a:latin typeface="Economica"/>
                <a:ea typeface="Economica"/>
                <a:cs typeface="Economica"/>
                <a:sym typeface="Economica"/>
              </a:defRPr>
            </a:lvl6pPr>
            <a:lvl7pPr lvl="6" rtl="0">
              <a:spcBef>
                <a:spcPts val="0"/>
              </a:spcBef>
              <a:buClr>
                <a:schemeClr val="dk1"/>
              </a:buClr>
              <a:buSzPct val="100000"/>
              <a:buFont typeface="Economica"/>
              <a:buNone/>
              <a:defRPr sz="4200">
                <a:solidFill>
                  <a:schemeClr val="dk1"/>
                </a:solidFill>
                <a:latin typeface="Economica"/>
                <a:ea typeface="Economica"/>
                <a:cs typeface="Economica"/>
                <a:sym typeface="Economica"/>
              </a:defRPr>
            </a:lvl7pPr>
            <a:lvl8pPr lvl="7" rtl="0">
              <a:spcBef>
                <a:spcPts val="0"/>
              </a:spcBef>
              <a:buClr>
                <a:schemeClr val="dk1"/>
              </a:buClr>
              <a:buSzPct val="100000"/>
              <a:buFont typeface="Economica"/>
              <a:buNone/>
              <a:defRPr sz="4200">
                <a:solidFill>
                  <a:schemeClr val="dk1"/>
                </a:solidFill>
                <a:latin typeface="Economica"/>
                <a:ea typeface="Economica"/>
                <a:cs typeface="Economica"/>
                <a:sym typeface="Economica"/>
              </a:defRPr>
            </a:lvl8pPr>
            <a:lvl9pPr lvl="8" rtl="0">
              <a:spcBef>
                <a:spcPts val="0"/>
              </a:spcBef>
              <a:buClr>
                <a:schemeClr val="dk1"/>
              </a:buClr>
              <a:buSzPct val="100000"/>
              <a:buFont typeface="Economica"/>
              <a:buNone/>
              <a:defRPr sz="4200">
                <a:solidFill>
                  <a:schemeClr val="dk1"/>
                </a:solidFill>
                <a:latin typeface="Economica"/>
                <a:ea typeface="Economica"/>
                <a:cs typeface="Economica"/>
                <a:sym typeface="Economica"/>
              </a:defRPr>
            </a:lvl9pPr>
          </a:lstStyle>
          <a:p>
            <a:endParaRPr/>
          </a:p>
        </p:txBody>
      </p:sp>
      <p:sp>
        <p:nvSpPr>
          <p:cNvPr id="57" name="Shape 57"/>
          <p:cNvSpPr txBox="1">
            <a:spLocks noGrp="1"/>
          </p:cNvSpPr>
          <p:nvPr>
            <p:ph type="body" idx="1"/>
          </p:nvPr>
        </p:nvSpPr>
        <p:spPr>
          <a:xfrm>
            <a:off x="311700" y="1225225"/>
            <a:ext cx="8520600" cy="3354000"/>
          </a:xfrm>
          <a:prstGeom prst="rect">
            <a:avLst/>
          </a:prstGeom>
          <a:noFill/>
          <a:ln>
            <a:noFill/>
          </a:ln>
        </p:spPr>
        <p:txBody>
          <a:bodyPr lIns="91425" tIns="91425" rIns="91425" bIns="91425" anchor="t" anchorCtr="0"/>
          <a:lstStyle>
            <a:lvl1pPr lvl="0" rtl="0">
              <a:lnSpc>
                <a:spcPct val="115000"/>
              </a:lnSpc>
              <a:spcBef>
                <a:spcPts val="0"/>
              </a:spcBef>
              <a:spcAft>
                <a:spcPts val="1600"/>
              </a:spcAft>
              <a:buClr>
                <a:schemeClr val="dk1"/>
              </a:buClr>
              <a:buSzPct val="100000"/>
              <a:buFont typeface="Open Sans"/>
              <a:defRPr sz="1800">
                <a:solidFill>
                  <a:schemeClr val="dk1"/>
                </a:solidFill>
                <a:latin typeface="Open Sans"/>
                <a:ea typeface="Open Sans"/>
                <a:cs typeface="Open Sans"/>
                <a:sym typeface="Open Sans"/>
              </a:defRPr>
            </a:lvl1pPr>
            <a:lvl2pPr lvl="1" rtl="0">
              <a:lnSpc>
                <a:spcPct val="115000"/>
              </a:lnSpc>
              <a:spcBef>
                <a:spcPts val="0"/>
              </a:spcBef>
              <a:spcAft>
                <a:spcPts val="1600"/>
              </a:spcAft>
              <a:buClr>
                <a:schemeClr val="dk1"/>
              </a:buClr>
              <a:buFont typeface="Open Sans"/>
              <a:defRPr>
                <a:solidFill>
                  <a:schemeClr val="dk1"/>
                </a:solidFill>
                <a:latin typeface="Open Sans"/>
                <a:ea typeface="Open Sans"/>
                <a:cs typeface="Open Sans"/>
                <a:sym typeface="Open Sans"/>
              </a:defRPr>
            </a:lvl2pPr>
            <a:lvl3pPr lvl="2" rtl="0">
              <a:lnSpc>
                <a:spcPct val="115000"/>
              </a:lnSpc>
              <a:spcBef>
                <a:spcPts val="0"/>
              </a:spcBef>
              <a:spcAft>
                <a:spcPts val="1600"/>
              </a:spcAft>
              <a:buClr>
                <a:schemeClr val="dk1"/>
              </a:buClr>
              <a:buFont typeface="Open Sans"/>
              <a:defRPr>
                <a:solidFill>
                  <a:schemeClr val="dk1"/>
                </a:solidFill>
                <a:latin typeface="Open Sans"/>
                <a:ea typeface="Open Sans"/>
                <a:cs typeface="Open Sans"/>
                <a:sym typeface="Open Sans"/>
              </a:defRPr>
            </a:lvl3pPr>
            <a:lvl4pPr lvl="3" rtl="0">
              <a:lnSpc>
                <a:spcPct val="115000"/>
              </a:lnSpc>
              <a:spcBef>
                <a:spcPts val="0"/>
              </a:spcBef>
              <a:spcAft>
                <a:spcPts val="1600"/>
              </a:spcAft>
              <a:buClr>
                <a:schemeClr val="dk1"/>
              </a:buClr>
              <a:buFont typeface="Open Sans"/>
              <a:defRPr>
                <a:solidFill>
                  <a:schemeClr val="dk1"/>
                </a:solidFill>
                <a:latin typeface="Open Sans"/>
                <a:ea typeface="Open Sans"/>
                <a:cs typeface="Open Sans"/>
                <a:sym typeface="Open Sans"/>
              </a:defRPr>
            </a:lvl4pPr>
            <a:lvl5pPr lvl="4" rtl="0">
              <a:lnSpc>
                <a:spcPct val="115000"/>
              </a:lnSpc>
              <a:spcBef>
                <a:spcPts val="0"/>
              </a:spcBef>
              <a:spcAft>
                <a:spcPts val="1600"/>
              </a:spcAft>
              <a:buClr>
                <a:schemeClr val="dk1"/>
              </a:buClr>
              <a:buFont typeface="Open Sans"/>
              <a:defRPr>
                <a:solidFill>
                  <a:schemeClr val="dk1"/>
                </a:solidFill>
                <a:latin typeface="Open Sans"/>
                <a:ea typeface="Open Sans"/>
                <a:cs typeface="Open Sans"/>
                <a:sym typeface="Open Sans"/>
              </a:defRPr>
            </a:lvl5pPr>
            <a:lvl6pPr lvl="5" rtl="0">
              <a:lnSpc>
                <a:spcPct val="115000"/>
              </a:lnSpc>
              <a:spcBef>
                <a:spcPts val="0"/>
              </a:spcBef>
              <a:spcAft>
                <a:spcPts val="1600"/>
              </a:spcAft>
              <a:buClr>
                <a:schemeClr val="dk1"/>
              </a:buClr>
              <a:buFont typeface="Open Sans"/>
              <a:defRPr>
                <a:solidFill>
                  <a:schemeClr val="dk1"/>
                </a:solidFill>
                <a:latin typeface="Open Sans"/>
                <a:ea typeface="Open Sans"/>
                <a:cs typeface="Open Sans"/>
                <a:sym typeface="Open Sans"/>
              </a:defRPr>
            </a:lvl6pPr>
            <a:lvl7pPr lvl="6" rtl="0">
              <a:lnSpc>
                <a:spcPct val="115000"/>
              </a:lnSpc>
              <a:spcBef>
                <a:spcPts val="0"/>
              </a:spcBef>
              <a:spcAft>
                <a:spcPts val="1600"/>
              </a:spcAft>
              <a:buClr>
                <a:schemeClr val="dk1"/>
              </a:buClr>
              <a:buFont typeface="Open Sans"/>
              <a:defRPr>
                <a:solidFill>
                  <a:schemeClr val="dk1"/>
                </a:solidFill>
                <a:latin typeface="Open Sans"/>
                <a:ea typeface="Open Sans"/>
                <a:cs typeface="Open Sans"/>
                <a:sym typeface="Open Sans"/>
              </a:defRPr>
            </a:lvl7pPr>
            <a:lvl8pPr lvl="7" rtl="0">
              <a:lnSpc>
                <a:spcPct val="115000"/>
              </a:lnSpc>
              <a:spcBef>
                <a:spcPts val="0"/>
              </a:spcBef>
              <a:spcAft>
                <a:spcPts val="1600"/>
              </a:spcAft>
              <a:buClr>
                <a:schemeClr val="dk1"/>
              </a:buClr>
              <a:buFont typeface="Open Sans"/>
              <a:defRPr>
                <a:solidFill>
                  <a:schemeClr val="dk1"/>
                </a:solidFill>
                <a:latin typeface="Open Sans"/>
                <a:ea typeface="Open Sans"/>
                <a:cs typeface="Open Sans"/>
                <a:sym typeface="Open Sans"/>
              </a:defRPr>
            </a:lvl8pPr>
            <a:lvl9pPr lvl="8" rtl="0">
              <a:lnSpc>
                <a:spcPct val="115000"/>
              </a:lnSpc>
              <a:spcBef>
                <a:spcPts val="0"/>
              </a:spcBef>
              <a:spcAft>
                <a:spcPts val="1600"/>
              </a:spcAft>
              <a:buClr>
                <a:schemeClr val="dk1"/>
              </a:buClr>
              <a:buFont typeface="Open Sans"/>
              <a:defRPr>
                <a:solidFill>
                  <a:schemeClr val="dk1"/>
                </a:solidFill>
                <a:latin typeface="Open Sans"/>
                <a:ea typeface="Open Sans"/>
                <a:cs typeface="Open Sans"/>
                <a:sym typeface="Open Sans"/>
              </a:defRPr>
            </a:lvl9pPr>
          </a:lstStyle>
          <a:p>
            <a:endParaRPr/>
          </a:p>
        </p:txBody>
      </p:sp>
      <p:sp>
        <p:nvSpPr>
          <p:cNvPr id="58" name="Shape 58"/>
          <p:cNvSpPr txBox="1">
            <a:spLocks noGrp="1"/>
          </p:cNvSpPr>
          <p:nvPr>
            <p:ph type="sldNum" idx="12"/>
          </p:nvPr>
        </p:nvSpPr>
        <p:spPr>
          <a:xfrm>
            <a:off x="8472457" y="4663216"/>
            <a:ext cx="548700" cy="393600"/>
          </a:xfrm>
          <a:prstGeom prst="rect">
            <a:avLst/>
          </a:prstGeom>
          <a:noFill/>
          <a:ln>
            <a:noFill/>
          </a:ln>
        </p:spPr>
        <p:txBody>
          <a:bodyPr lIns="91425" tIns="91425" rIns="91425" bIns="91425" anchor="ctr" anchorCtr="0">
            <a:noAutofit/>
          </a:bodyPr>
          <a:lstStyle/>
          <a:p>
            <a:pPr lvl="0" algn="r" rtl="0">
              <a:spcBef>
                <a:spcPts val="0"/>
              </a:spcBef>
              <a:buNone/>
            </a:pPr>
            <a:fld id="{00000000-1234-1234-1234-123412341234}" type="slidenum">
              <a:rPr lang="en" sz="1000">
                <a:solidFill>
                  <a:schemeClr val="dk1"/>
                </a:solidFill>
                <a:latin typeface="Economica"/>
                <a:ea typeface="Economica"/>
                <a:cs typeface="Economica"/>
                <a:sym typeface="Economica"/>
              </a:rPr>
              <a:t>‹#›</a:t>
            </a:fld>
            <a:endParaRPr lang="en" sz="1000">
              <a:solidFill>
                <a:schemeClr val="dk1"/>
              </a:solidFill>
              <a:latin typeface="Economica"/>
              <a:ea typeface="Economica"/>
              <a:cs typeface="Economica"/>
              <a:sym typeface="Economica"/>
            </a:endParaRPr>
          </a:p>
        </p:txBody>
      </p:sp>
    </p:spTree>
  </p:cSld>
  <p:clrMap bg1="lt1" tx1="dk1" bg2="dk2" tx2="lt2" accent1="accent1" accent2="accent2" accent3="accent3" accent4="accent4" accent5="accent5" accent6="accent6" hlink="hlink" folHlink="folHlink"/>
  <p:sldLayoutIdLst>
    <p:sldLayoutId id="2147483659" r:id="rId1"/>
    <p:sldLayoutId id="2147483660" r:id="rId2"/>
    <p:sldLayoutId id="2147483661" r:id="rId3"/>
    <p:sldLayoutId id="2147483662" r:id="rId4"/>
    <p:sldLayoutId id="2147483663" r:id="rId5"/>
    <p:sldLayoutId id="2147483664" r:id="rId6"/>
    <p:sldLayoutId id="2147483665" r:id="rId7"/>
    <p:sldLayoutId id="2147483666" r:id="rId8"/>
    <p:sldLayoutId id="2147483667" r:id="rId9"/>
    <p:sldLayoutId id="2147483668" r:id="rId10"/>
    <p:sldLayoutId id="2147483669" r:id="rId11"/>
  </p:sldLayoutIdLst>
  <p:hf sldNum="0" hdr="0" ftr="0" dt="0"/>
  <p:txStyles>
    <p:titleStyle>
      <a:defPPr marR="0" lvl="0" algn="l" rtl="0">
        <a:lnSpc>
          <a:spcPct val="100000"/>
        </a:lnSpc>
        <a:spcBef>
          <a:spcPts val="0"/>
        </a:spcBef>
        <a:spcAft>
          <a:spcPts val="0"/>
        </a:spcAft>
      </a:defPPr>
      <a:lvl1pPr marR="0" lvl="0"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1pPr>
    </p:titleStyle>
    <p:bodyStyle>
      <a:defPPr marR="0" lvl="0" algn="l" rtl="0">
        <a:lnSpc>
          <a:spcPct val="100000"/>
        </a:lnSpc>
        <a:spcBef>
          <a:spcPts val="0"/>
        </a:spcBef>
        <a:spcAft>
          <a:spcPts val="0"/>
        </a:spcAft>
      </a:defPPr>
      <a:lvl1pPr marR="0" lvl="0"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1pPr>
      <a:lvl2pPr marR="0" lvl="1"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2pPr>
      <a:lvl3pPr marR="0" lvl="2"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3pPr>
      <a:lvl4pPr marR="0" lvl="3"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4pPr>
      <a:lvl5pPr marR="0" lvl="4"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5pPr>
      <a:lvl6pPr marR="0" lvl="5"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6pPr>
      <a:lvl7pPr marR="0" lvl="6"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7pPr>
      <a:lvl8pPr marR="0" lvl="7"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8pPr>
      <a:lvl9pPr marR="0" lvl="8"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9pPr>
    </p:bodyStyle>
    <p:otherStyle>
      <a:defPPr marR="0" lvl="0" algn="l" rtl="0">
        <a:lnSpc>
          <a:spcPct val="100000"/>
        </a:lnSpc>
        <a:spcBef>
          <a:spcPts val="0"/>
        </a:spcBef>
        <a:spcAft>
          <a:spcPts val="0"/>
        </a:spcAft>
      </a:defPPr>
      <a:lvl1pPr marR="0" lvl="0"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1pPr>
      <a:lvl2pPr marR="0" lvl="1"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2pPr>
      <a:lvl3pPr marR="0" lvl="2"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3pPr>
      <a:lvl4pPr marR="0" lvl="3"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4pPr>
      <a:lvl5pPr marR="0" lvl="4"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5pPr>
      <a:lvl6pPr marR="0" lvl="5"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6pPr>
      <a:lvl7pPr marR="0" lvl="6"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7pPr>
      <a:lvl8pPr marR="0" lvl="7"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8pPr>
      <a:lvl9pPr marR="0" lvl="8"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2" Type="http://schemas.openxmlformats.org/officeDocument/2006/relationships/notesSlide" Target="../notesSlides/notesSlide10.xml"/><Relationship Id="rId1" Type="http://schemas.openxmlformats.org/officeDocument/2006/relationships/slideLayout" Target="../slideLayouts/slideLayout8.xml"/></Relationships>
</file>

<file path=ppt/slides/_rels/slide11.xml.rels><?xml version="1.0" encoding="UTF-8" standalone="yes"?>
<Relationships xmlns="http://schemas.openxmlformats.org/package/2006/relationships"><Relationship Id="rId2" Type="http://schemas.openxmlformats.org/officeDocument/2006/relationships/notesSlide" Target="../notesSlides/notesSlide11.xml"/><Relationship Id="rId1" Type="http://schemas.openxmlformats.org/officeDocument/2006/relationships/slideLayout" Target="../slideLayouts/slideLayout3.xml"/></Relationships>
</file>

<file path=ppt/slides/_rels/slide12.xml.rels><?xml version="1.0" encoding="UTF-8" standalone="yes"?>
<Relationships xmlns="http://schemas.openxmlformats.org/package/2006/relationships"><Relationship Id="rId2" Type="http://schemas.openxmlformats.org/officeDocument/2006/relationships/notesSlide" Target="../notesSlides/notesSlide12.xml"/><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2" Type="http://schemas.openxmlformats.org/officeDocument/2006/relationships/notesSlide" Target="../notesSlides/notesSlide13.xml"/><Relationship Id="rId1" Type="http://schemas.openxmlformats.org/officeDocument/2006/relationships/slideLayout" Target="../slideLayouts/slideLayout3.xml"/></Relationships>
</file>

<file path=ppt/slides/_rels/slide14.xml.rels><?xml version="1.0" encoding="UTF-8" standalone="yes"?>
<Relationships xmlns="http://schemas.openxmlformats.org/package/2006/relationships"><Relationship Id="rId2" Type="http://schemas.openxmlformats.org/officeDocument/2006/relationships/notesSlide" Target="../notesSlides/notesSlide14.xml"/><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2" Type="http://schemas.openxmlformats.org/officeDocument/2006/relationships/notesSlide" Target="../notesSlides/notesSlide15.xml"/><Relationship Id="rId1" Type="http://schemas.openxmlformats.org/officeDocument/2006/relationships/slideLayout" Target="../slideLayouts/slideLayout4.xml"/></Relationships>
</file>

<file path=ppt/slides/_rels/slide16.xml.rels><?xml version="1.0" encoding="UTF-8" standalone="yes"?>
<Relationships xmlns="http://schemas.openxmlformats.org/package/2006/relationships"><Relationship Id="rId3" Type="http://schemas.openxmlformats.org/officeDocument/2006/relationships/image" Target="../media/image1.png"/><Relationship Id="rId2" Type="http://schemas.openxmlformats.org/officeDocument/2006/relationships/notesSlide" Target="../notesSlides/notesSlide16.xml"/><Relationship Id="rId1" Type="http://schemas.openxmlformats.org/officeDocument/2006/relationships/slideLayout" Target="../slideLayouts/slideLayout22.xml"/></Relationships>
</file>

<file path=ppt/slides/_rels/slide2.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2" Type="http://schemas.openxmlformats.org/officeDocument/2006/relationships/notesSlide" Target="../notesSlides/notesSlide3.xml"/><Relationship Id="rId1" Type="http://schemas.openxmlformats.org/officeDocument/2006/relationships/slideLayout" Target="../slideLayouts/slideLayout3.xml"/></Relationships>
</file>

<file path=ppt/slides/_rels/slide4.xml.rels><?xml version="1.0" encoding="UTF-8" standalone="yes"?>
<Relationships xmlns="http://schemas.openxmlformats.org/package/2006/relationships"><Relationship Id="rId2" Type="http://schemas.openxmlformats.org/officeDocument/2006/relationships/notesSlide" Target="../notesSlides/notesSlide4.xml"/><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2" Type="http://schemas.openxmlformats.org/officeDocument/2006/relationships/notesSlide" Target="../notesSlides/notesSlide5.xml"/><Relationship Id="rId1" Type="http://schemas.openxmlformats.org/officeDocument/2006/relationships/slideLayout" Target="../slideLayouts/slideLayout3.xml"/></Relationships>
</file>

<file path=ppt/slides/_rels/slide6.xml.rels><?xml version="1.0" encoding="UTF-8" standalone="yes"?>
<Relationships xmlns="http://schemas.openxmlformats.org/package/2006/relationships"><Relationship Id="rId2" Type="http://schemas.openxmlformats.org/officeDocument/2006/relationships/notesSlide" Target="../notesSlides/notesSlide6.xml"/><Relationship Id="rId1" Type="http://schemas.openxmlformats.org/officeDocument/2006/relationships/slideLayout" Target="../slideLayouts/slideLayout8.xml"/></Relationships>
</file>

<file path=ppt/slides/_rels/slide7.xml.rels><?xml version="1.0" encoding="UTF-8" standalone="yes"?>
<Relationships xmlns="http://schemas.openxmlformats.org/package/2006/relationships"><Relationship Id="rId2" Type="http://schemas.openxmlformats.org/officeDocument/2006/relationships/notesSlide" Target="../notesSlides/notesSlide7.xml"/><Relationship Id="rId1" Type="http://schemas.openxmlformats.org/officeDocument/2006/relationships/slideLayout" Target="../slideLayouts/slideLayout4.xml"/></Relationships>
</file>

<file path=ppt/slides/_rels/slide8.xml.rels><?xml version="1.0" encoding="UTF-8" standalone="yes"?>
<Relationships xmlns="http://schemas.openxmlformats.org/package/2006/relationships"><Relationship Id="rId2" Type="http://schemas.openxmlformats.org/officeDocument/2006/relationships/notesSlide" Target="../notesSlides/notesSlide8.xml"/><Relationship Id="rId1" Type="http://schemas.openxmlformats.org/officeDocument/2006/relationships/slideLayout" Target="../slideLayouts/slideLayout4.xml"/></Relationships>
</file>

<file path=ppt/slides/_rels/slide9.xml.rels><?xml version="1.0" encoding="UTF-8" standalone="yes"?>
<Relationships xmlns="http://schemas.openxmlformats.org/package/2006/relationships"><Relationship Id="rId2" Type="http://schemas.openxmlformats.org/officeDocument/2006/relationships/notesSlide" Target="../notesSlides/notesSlide9.xml"/><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Shape 111"/>
        <p:cNvGrpSpPr/>
        <p:nvPr/>
      </p:nvGrpSpPr>
      <p:grpSpPr>
        <a:xfrm>
          <a:off x="0" y="0"/>
          <a:ext cx="0" cy="0"/>
          <a:chOff x="0" y="0"/>
          <a:chExt cx="0" cy="0"/>
        </a:xfrm>
      </p:grpSpPr>
      <p:sp>
        <p:nvSpPr>
          <p:cNvPr id="112" name="Shape 112"/>
          <p:cNvSpPr txBox="1">
            <a:spLocks noGrp="1"/>
          </p:cNvSpPr>
          <p:nvPr>
            <p:ph type="ctrTitle"/>
          </p:nvPr>
        </p:nvSpPr>
        <p:spPr>
          <a:xfrm>
            <a:off x="510450" y="1257300"/>
            <a:ext cx="8123100" cy="1588500"/>
          </a:xfrm>
          <a:prstGeom prst="rect">
            <a:avLst/>
          </a:prstGeom>
        </p:spPr>
        <p:txBody>
          <a:bodyPr lIns="91425" tIns="91425" rIns="91425" bIns="91425" anchor="b" anchorCtr="0">
            <a:noAutofit/>
          </a:bodyPr>
          <a:lstStyle/>
          <a:p>
            <a:pPr lvl="0" algn="r">
              <a:spcBef>
                <a:spcPts val="0"/>
              </a:spcBef>
              <a:buNone/>
            </a:pPr>
            <a:r>
              <a:rPr lang="en" dirty="0"/>
              <a:t>Charting “The Exam” for the Medical Record</a:t>
            </a:r>
          </a:p>
        </p:txBody>
      </p:sp>
    </p:spTree>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Shape 164"/>
        <p:cNvGrpSpPr/>
        <p:nvPr/>
      </p:nvGrpSpPr>
      <p:grpSpPr>
        <a:xfrm>
          <a:off x="0" y="0"/>
          <a:ext cx="0" cy="0"/>
          <a:chOff x="0" y="0"/>
          <a:chExt cx="0" cy="0"/>
        </a:xfrm>
      </p:grpSpPr>
      <p:sp>
        <p:nvSpPr>
          <p:cNvPr id="165" name="Shape 165"/>
          <p:cNvSpPr txBox="1">
            <a:spLocks noGrp="1"/>
          </p:cNvSpPr>
          <p:nvPr>
            <p:ph type="title"/>
          </p:nvPr>
        </p:nvSpPr>
        <p:spPr>
          <a:xfrm>
            <a:off x="265500" y="2806025"/>
            <a:ext cx="4045200" cy="1509600"/>
          </a:xfrm>
          <a:prstGeom prst="rect">
            <a:avLst/>
          </a:prstGeom>
        </p:spPr>
        <p:txBody>
          <a:bodyPr lIns="91425" tIns="91425" rIns="91425" bIns="91425" anchor="b" anchorCtr="0">
            <a:noAutofit/>
          </a:bodyPr>
          <a:lstStyle/>
          <a:p>
            <a:pPr lvl="0" algn="ctr">
              <a:spcBef>
                <a:spcPts val="0"/>
              </a:spcBef>
              <a:buNone/>
            </a:pPr>
            <a:r>
              <a:rPr lang="en"/>
              <a:t>There are 7 Body Areas</a:t>
            </a:r>
          </a:p>
          <a:p>
            <a:pPr lvl="0" algn="ctr">
              <a:spcBef>
                <a:spcPts val="0"/>
              </a:spcBef>
              <a:buNone/>
            </a:pPr>
            <a:r>
              <a:rPr lang="en"/>
              <a:t>OR</a:t>
            </a:r>
          </a:p>
          <a:p>
            <a:pPr lvl="0" algn="ctr">
              <a:spcBef>
                <a:spcPts val="0"/>
              </a:spcBef>
              <a:buNone/>
            </a:pPr>
            <a:r>
              <a:rPr lang="en"/>
              <a:t>10 Body Areas if you include the extremities</a:t>
            </a:r>
          </a:p>
        </p:txBody>
      </p:sp>
      <p:sp>
        <p:nvSpPr>
          <p:cNvPr id="166" name="Shape 166"/>
          <p:cNvSpPr txBox="1">
            <a:spLocks noGrp="1"/>
          </p:cNvSpPr>
          <p:nvPr>
            <p:ph type="body" idx="2"/>
          </p:nvPr>
        </p:nvSpPr>
        <p:spPr>
          <a:xfrm>
            <a:off x="4939500" y="724200"/>
            <a:ext cx="3837000" cy="3695100"/>
          </a:xfrm>
          <a:prstGeom prst="rect">
            <a:avLst/>
          </a:prstGeom>
        </p:spPr>
        <p:txBody>
          <a:bodyPr lIns="91425" tIns="91425" rIns="91425" bIns="91425" anchor="ctr" anchorCtr="0">
            <a:noAutofit/>
          </a:bodyPr>
          <a:lstStyle/>
          <a:p>
            <a:pPr lvl="0">
              <a:spcBef>
                <a:spcPts val="0"/>
              </a:spcBef>
              <a:buNone/>
            </a:pPr>
            <a:r>
              <a:rPr lang="en"/>
              <a:t>As each body system is evaluated, the medical record should indicate a + (positive) finding or a - (negative) finding</a:t>
            </a:r>
          </a:p>
        </p:txBody>
      </p:sp>
    </p:spTree>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Shape 170"/>
        <p:cNvGrpSpPr/>
        <p:nvPr/>
      </p:nvGrpSpPr>
      <p:grpSpPr>
        <a:xfrm>
          <a:off x="0" y="0"/>
          <a:ext cx="0" cy="0"/>
          <a:chOff x="0" y="0"/>
          <a:chExt cx="0" cy="0"/>
        </a:xfrm>
      </p:grpSpPr>
      <p:sp>
        <p:nvSpPr>
          <p:cNvPr id="171" name="Shape 171"/>
          <p:cNvSpPr txBox="1">
            <a:spLocks noGrp="1"/>
          </p:cNvSpPr>
          <p:nvPr>
            <p:ph type="title"/>
          </p:nvPr>
        </p:nvSpPr>
        <p:spPr>
          <a:xfrm>
            <a:off x="311700" y="445025"/>
            <a:ext cx="8520600" cy="572700"/>
          </a:xfrm>
          <a:prstGeom prst="rect">
            <a:avLst/>
          </a:prstGeom>
        </p:spPr>
        <p:txBody>
          <a:bodyPr lIns="91425" tIns="91425" rIns="91425" bIns="91425" anchor="t" anchorCtr="0">
            <a:noAutofit/>
          </a:bodyPr>
          <a:lstStyle/>
          <a:p>
            <a:pPr lvl="0" algn="ctr">
              <a:spcBef>
                <a:spcPts val="0"/>
              </a:spcBef>
              <a:buNone/>
            </a:pPr>
            <a:r>
              <a:rPr lang="en"/>
              <a:t>BODY AREAS</a:t>
            </a:r>
          </a:p>
        </p:txBody>
      </p:sp>
      <p:sp>
        <p:nvSpPr>
          <p:cNvPr id="172" name="Shape 172"/>
          <p:cNvSpPr txBox="1">
            <a:spLocks noGrp="1"/>
          </p:cNvSpPr>
          <p:nvPr>
            <p:ph type="body" idx="1"/>
          </p:nvPr>
        </p:nvSpPr>
        <p:spPr>
          <a:xfrm>
            <a:off x="311700" y="1152475"/>
            <a:ext cx="8520600" cy="3416400"/>
          </a:xfrm>
          <a:prstGeom prst="rect">
            <a:avLst/>
          </a:prstGeom>
        </p:spPr>
        <p:txBody>
          <a:bodyPr lIns="91425" tIns="91425" rIns="91425" bIns="91425" anchor="t" anchorCtr="0">
            <a:noAutofit/>
          </a:bodyPr>
          <a:lstStyle/>
          <a:p>
            <a:pPr lvl="0" algn="ctr">
              <a:spcBef>
                <a:spcPts val="0"/>
              </a:spcBef>
              <a:buNone/>
            </a:pPr>
            <a:r>
              <a:rPr lang="en"/>
              <a:t>Head</a:t>
            </a:r>
          </a:p>
          <a:p>
            <a:pPr lvl="0" algn="ctr">
              <a:spcBef>
                <a:spcPts val="0"/>
              </a:spcBef>
              <a:buNone/>
            </a:pPr>
            <a:r>
              <a:rPr lang="en"/>
              <a:t>Neck</a:t>
            </a:r>
          </a:p>
          <a:p>
            <a:pPr lvl="0" algn="ctr">
              <a:spcBef>
                <a:spcPts val="0"/>
              </a:spcBef>
              <a:buNone/>
            </a:pPr>
            <a:r>
              <a:rPr lang="en"/>
              <a:t>Thoracic OR Chest</a:t>
            </a:r>
          </a:p>
          <a:p>
            <a:pPr lvl="0" algn="ctr">
              <a:spcBef>
                <a:spcPts val="0"/>
              </a:spcBef>
              <a:buNone/>
            </a:pPr>
            <a:r>
              <a:rPr lang="en"/>
              <a:t>Abdomen</a:t>
            </a:r>
          </a:p>
          <a:p>
            <a:pPr lvl="0" algn="ctr">
              <a:spcBef>
                <a:spcPts val="0"/>
              </a:spcBef>
              <a:buNone/>
            </a:pPr>
            <a:r>
              <a:rPr lang="en"/>
              <a:t>Genitals </a:t>
            </a:r>
          </a:p>
          <a:p>
            <a:pPr lvl="0" algn="ctr">
              <a:spcBef>
                <a:spcPts val="0"/>
              </a:spcBef>
              <a:buNone/>
            </a:pPr>
            <a:r>
              <a:rPr lang="en"/>
              <a:t>Back</a:t>
            </a:r>
          </a:p>
          <a:p>
            <a:pPr lvl="0" algn="ctr" rtl="0">
              <a:spcBef>
                <a:spcPts val="0"/>
              </a:spcBef>
              <a:buNone/>
            </a:pPr>
            <a:r>
              <a:rPr lang="en"/>
              <a:t>Each Extremity </a:t>
            </a:r>
          </a:p>
        </p:txBody>
      </p:sp>
    </p:spTree>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Shape 176"/>
        <p:cNvGrpSpPr/>
        <p:nvPr/>
      </p:nvGrpSpPr>
      <p:grpSpPr>
        <a:xfrm>
          <a:off x="0" y="0"/>
          <a:ext cx="0" cy="0"/>
          <a:chOff x="0" y="0"/>
          <a:chExt cx="0" cy="0"/>
        </a:xfrm>
      </p:grpSpPr>
      <p:sp>
        <p:nvSpPr>
          <p:cNvPr id="177" name="Shape 177"/>
          <p:cNvSpPr txBox="1">
            <a:spLocks noGrp="1"/>
          </p:cNvSpPr>
          <p:nvPr>
            <p:ph type="title"/>
          </p:nvPr>
        </p:nvSpPr>
        <p:spPr>
          <a:xfrm>
            <a:off x="510450" y="2845500"/>
            <a:ext cx="8123100" cy="778800"/>
          </a:xfrm>
          <a:prstGeom prst="rect">
            <a:avLst/>
          </a:prstGeom>
        </p:spPr>
        <p:txBody>
          <a:bodyPr lIns="91425" tIns="91425" rIns="91425" bIns="91425" anchor="b" anchorCtr="0">
            <a:noAutofit/>
          </a:bodyPr>
          <a:lstStyle/>
          <a:p>
            <a:pPr lvl="0" algn="r">
              <a:spcBef>
                <a:spcPts val="0"/>
              </a:spcBef>
              <a:buNone/>
            </a:pPr>
            <a:r>
              <a:rPr lang="en"/>
              <a:t>DOCUMENTATION OF THE PHYSICAL EXAM</a:t>
            </a:r>
          </a:p>
        </p:txBody>
      </p:sp>
    </p:spTree>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Shape 181"/>
        <p:cNvGrpSpPr/>
        <p:nvPr/>
      </p:nvGrpSpPr>
      <p:grpSpPr>
        <a:xfrm>
          <a:off x="0" y="0"/>
          <a:ext cx="0" cy="0"/>
          <a:chOff x="0" y="0"/>
          <a:chExt cx="0" cy="0"/>
        </a:xfrm>
      </p:grpSpPr>
      <p:sp>
        <p:nvSpPr>
          <p:cNvPr id="183" name="Shape 183"/>
          <p:cNvSpPr txBox="1">
            <a:spLocks noGrp="1"/>
          </p:cNvSpPr>
          <p:nvPr>
            <p:ph type="body" idx="1"/>
          </p:nvPr>
        </p:nvSpPr>
        <p:spPr>
          <a:xfrm>
            <a:off x="248025" y="337469"/>
            <a:ext cx="8668200" cy="3416400"/>
          </a:xfrm>
          <a:prstGeom prst="rect">
            <a:avLst/>
          </a:prstGeom>
        </p:spPr>
        <p:txBody>
          <a:bodyPr lIns="91425" tIns="91425" rIns="91425" bIns="91425" anchor="t" anchorCtr="0">
            <a:noAutofit/>
          </a:bodyPr>
          <a:lstStyle/>
          <a:p>
            <a:pPr marL="457200" lvl="0" indent="-228600">
              <a:spcBef>
                <a:spcPts val="0"/>
              </a:spcBef>
            </a:pPr>
            <a:r>
              <a:rPr lang="en" dirty="0"/>
              <a:t>Documentation should include findings from vital signs measurements. (These are objective data)</a:t>
            </a:r>
          </a:p>
          <a:p>
            <a:pPr marL="457200" lvl="0" indent="-228600">
              <a:spcBef>
                <a:spcPts val="0"/>
              </a:spcBef>
            </a:pPr>
            <a:r>
              <a:rPr lang="en" dirty="0"/>
              <a:t>Documentation should be objective and specific. </a:t>
            </a:r>
          </a:p>
          <a:p>
            <a:pPr marL="457200" lvl="0" indent="-228600" rtl="0">
              <a:spcBef>
                <a:spcPts val="0"/>
              </a:spcBef>
            </a:pPr>
            <a:r>
              <a:rPr lang="en" dirty="0"/>
              <a:t>Documentation should use objective language and avoid making judgements when documenting observation data. </a:t>
            </a:r>
          </a:p>
          <a:p>
            <a:pPr marL="914400" lvl="1" indent="-304800" rtl="0">
              <a:spcBef>
                <a:spcPts val="0"/>
              </a:spcBef>
              <a:buSzPct val="100000"/>
            </a:pPr>
            <a:r>
              <a:rPr lang="en" sz="1200" dirty="0"/>
              <a:t>Example: “The patient’s heart rate was only 60” suggests that observers believes the heart rate is low.</a:t>
            </a:r>
          </a:p>
          <a:p>
            <a:pPr marL="457200" lvl="0" indent="-228600" rtl="0">
              <a:spcBef>
                <a:spcPts val="0"/>
              </a:spcBef>
            </a:pPr>
            <a:r>
              <a:rPr lang="en" dirty="0"/>
              <a:t>Documentation should quantify findings by citing specific numbers.</a:t>
            </a:r>
          </a:p>
          <a:p>
            <a:pPr marL="914400" lvl="1" indent="-304800" rtl="0">
              <a:spcBef>
                <a:spcPts val="0"/>
              </a:spcBef>
              <a:buSzPct val="100000"/>
            </a:pPr>
            <a:r>
              <a:rPr lang="en" sz="1200" dirty="0"/>
              <a:t>Examples: </a:t>
            </a:r>
          </a:p>
          <a:p>
            <a:pPr marL="1371600" lvl="2" indent="-304800" rtl="0">
              <a:spcBef>
                <a:spcPts val="0"/>
              </a:spcBef>
              <a:buSzPct val="100000"/>
            </a:pPr>
            <a:r>
              <a:rPr lang="en" sz="1200" dirty="0"/>
              <a:t>Phrases like “a little” and “a lot” should not be used in the objective portion of the medical record.</a:t>
            </a:r>
          </a:p>
          <a:p>
            <a:pPr marL="1371600" lvl="2" indent="-228600">
              <a:spcBef>
                <a:spcPts val="0"/>
              </a:spcBef>
            </a:pPr>
            <a:r>
              <a:rPr lang="en" sz="1200" dirty="0"/>
              <a:t>Words like “appears” and “seems” should not be used in the objective portion of the medical record.</a:t>
            </a:r>
            <a:r>
              <a:rPr lang="en" dirty="0"/>
              <a:t> </a:t>
            </a:r>
          </a:p>
        </p:txBody>
      </p:sp>
    </p:spTree>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Shape 187"/>
        <p:cNvGrpSpPr/>
        <p:nvPr/>
      </p:nvGrpSpPr>
      <p:grpSpPr>
        <a:xfrm>
          <a:off x="0" y="0"/>
          <a:ext cx="0" cy="0"/>
          <a:chOff x="0" y="0"/>
          <a:chExt cx="0" cy="0"/>
        </a:xfrm>
      </p:grpSpPr>
      <p:sp>
        <p:nvSpPr>
          <p:cNvPr id="188" name="Shape 188"/>
          <p:cNvSpPr txBox="1">
            <a:spLocks noGrp="1"/>
          </p:cNvSpPr>
          <p:nvPr>
            <p:ph type="title"/>
          </p:nvPr>
        </p:nvSpPr>
        <p:spPr>
          <a:xfrm>
            <a:off x="510450" y="2057400"/>
            <a:ext cx="8123100" cy="778800"/>
          </a:xfrm>
          <a:prstGeom prst="rect">
            <a:avLst/>
          </a:prstGeom>
        </p:spPr>
        <p:txBody>
          <a:bodyPr lIns="91425" tIns="91425" rIns="91425" bIns="91425" anchor="b" anchorCtr="0">
            <a:noAutofit/>
          </a:bodyPr>
          <a:lstStyle/>
          <a:p>
            <a:pPr lvl="0">
              <a:spcBef>
                <a:spcPts val="0"/>
              </a:spcBef>
              <a:buNone/>
            </a:pPr>
            <a:r>
              <a:rPr lang="en"/>
              <a:t>DOCUMENTATION SHOULD BE CONCRETE. </a:t>
            </a:r>
          </a:p>
        </p:txBody>
      </p:sp>
      <p:sp>
        <p:nvSpPr>
          <p:cNvPr id="189" name="Shape 189"/>
          <p:cNvSpPr txBox="1">
            <a:spLocks noGrp="1"/>
          </p:cNvSpPr>
          <p:nvPr>
            <p:ph type="subTitle" idx="4294967295"/>
          </p:nvPr>
        </p:nvSpPr>
        <p:spPr>
          <a:xfrm>
            <a:off x="510450" y="3182312"/>
            <a:ext cx="8123100" cy="630000"/>
          </a:xfrm>
          <a:prstGeom prst="rect">
            <a:avLst/>
          </a:prstGeom>
        </p:spPr>
        <p:txBody>
          <a:bodyPr lIns="91425" tIns="91425" rIns="91425" bIns="91425" anchor="t" anchorCtr="0">
            <a:noAutofit/>
          </a:bodyPr>
          <a:lstStyle/>
          <a:p>
            <a:pPr lvl="0" rtl="0">
              <a:spcBef>
                <a:spcPts val="0"/>
              </a:spcBef>
              <a:buNone/>
            </a:pPr>
            <a:r>
              <a:rPr lang="en" sz="2400">
                <a:solidFill>
                  <a:schemeClr val="lt1"/>
                </a:solidFill>
              </a:rPr>
              <a:t>Documentation of the physical should describe the examination using the 9 methods of examination. </a:t>
            </a:r>
          </a:p>
        </p:txBody>
      </p:sp>
    </p:spTree>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Shape 193"/>
        <p:cNvGrpSpPr/>
        <p:nvPr/>
      </p:nvGrpSpPr>
      <p:grpSpPr>
        <a:xfrm>
          <a:off x="0" y="0"/>
          <a:ext cx="0" cy="0"/>
          <a:chOff x="0" y="0"/>
          <a:chExt cx="0" cy="0"/>
        </a:xfrm>
      </p:grpSpPr>
      <p:sp>
        <p:nvSpPr>
          <p:cNvPr id="194" name="Shape 194"/>
          <p:cNvSpPr txBox="1">
            <a:spLocks noGrp="1"/>
          </p:cNvSpPr>
          <p:nvPr>
            <p:ph type="title"/>
          </p:nvPr>
        </p:nvSpPr>
        <p:spPr>
          <a:xfrm>
            <a:off x="311700" y="445025"/>
            <a:ext cx="8520600" cy="572700"/>
          </a:xfrm>
          <a:prstGeom prst="rect">
            <a:avLst/>
          </a:prstGeom>
        </p:spPr>
        <p:txBody>
          <a:bodyPr lIns="91425" tIns="91425" rIns="91425" bIns="91425" anchor="t" anchorCtr="0">
            <a:noAutofit/>
          </a:bodyPr>
          <a:lstStyle/>
          <a:p>
            <a:pPr lvl="0" algn="ctr">
              <a:spcBef>
                <a:spcPts val="0"/>
              </a:spcBef>
              <a:buNone/>
            </a:pPr>
            <a:r>
              <a:rPr lang="en" dirty="0"/>
              <a:t>THE 9 METHODS OF EXAM</a:t>
            </a:r>
          </a:p>
        </p:txBody>
      </p:sp>
      <p:sp>
        <p:nvSpPr>
          <p:cNvPr id="195" name="Shape 195"/>
          <p:cNvSpPr txBox="1">
            <a:spLocks noGrp="1"/>
          </p:cNvSpPr>
          <p:nvPr>
            <p:ph type="body" idx="1"/>
          </p:nvPr>
        </p:nvSpPr>
        <p:spPr>
          <a:xfrm>
            <a:off x="2572050" y="1404266"/>
            <a:ext cx="3999900" cy="3416400"/>
          </a:xfrm>
          <a:prstGeom prst="rect">
            <a:avLst/>
          </a:prstGeom>
        </p:spPr>
        <p:txBody>
          <a:bodyPr lIns="91425" tIns="91425" rIns="91425" bIns="91425" anchor="t" anchorCtr="0">
            <a:noAutofit/>
          </a:bodyPr>
          <a:lstStyle/>
          <a:p>
            <a:pPr lvl="0">
              <a:spcBef>
                <a:spcPts val="0"/>
              </a:spcBef>
              <a:buNone/>
            </a:pPr>
            <a:r>
              <a:rPr lang="en" dirty="0"/>
              <a:t>palpation </a:t>
            </a:r>
          </a:p>
          <a:p>
            <a:pPr lvl="0">
              <a:spcBef>
                <a:spcPts val="0"/>
              </a:spcBef>
              <a:buNone/>
            </a:pPr>
            <a:r>
              <a:rPr lang="en" dirty="0"/>
              <a:t>auscultation </a:t>
            </a:r>
          </a:p>
          <a:p>
            <a:pPr lvl="0">
              <a:spcBef>
                <a:spcPts val="0"/>
              </a:spcBef>
              <a:buNone/>
            </a:pPr>
            <a:r>
              <a:rPr lang="en" dirty="0"/>
              <a:t>observation</a:t>
            </a:r>
          </a:p>
          <a:p>
            <a:pPr lvl="0">
              <a:spcBef>
                <a:spcPts val="0"/>
              </a:spcBef>
              <a:buNone/>
            </a:pPr>
            <a:r>
              <a:rPr lang="en" dirty="0"/>
              <a:t>percussion </a:t>
            </a:r>
          </a:p>
          <a:p>
            <a:pPr lvl="0">
              <a:spcBef>
                <a:spcPts val="0"/>
              </a:spcBef>
              <a:buNone/>
            </a:pPr>
            <a:r>
              <a:rPr lang="en" dirty="0"/>
              <a:t>inspection</a:t>
            </a:r>
          </a:p>
          <a:p>
            <a:pPr lvl="0">
              <a:spcBef>
                <a:spcPts val="0"/>
              </a:spcBef>
              <a:buNone/>
            </a:pPr>
            <a:endParaRPr dirty="0"/>
          </a:p>
        </p:txBody>
      </p:sp>
      <p:sp>
        <p:nvSpPr>
          <p:cNvPr id="196" name="Shape 196"/>
          <p:cNvSpPr txBox="1">
            <a:spLocks noGrp="1"/>
          </p:cNvSpPr>
          <p:nvPr>
            <p:ph type="body" idx="2"/>
          </p:nvPr>
        </p:nvSpPr>
        <p:spPr>
          <a:xfrm>
            <a:off x="4832400" y="1404266"/>
            <a:ext cx="3999900" cy="3416400"/>
          </a:xfrm>
          <a:prstGeom prst="rect">
            <a:avLst/>
          </a:prstGeom>
        </p:spPr>
        <p:txBody>
          <a:bodyPr lIns="91425" tIns="91425" rIns="91425" bIns="91425" anchor="t" anchorCtr="0">
            <a:noAutofit/>
          </a:bodyPr>
          <a:lstStyle/>
          <a:p>
            <a:pPr lvl="0">
              <a:spcBef>
                <a:spcPts val="0"/>
              </a:spcBef>
              <a:buNone/>
            </a:pPr>
            <a:r>
              <a:rPr lang="en" dirty="0"/>
              <a:t>hearing</a:t>
            </a:r>
          </a:p>
          <a:p>
            <a:pPr lvl="0">
              <a:spcBef>
                <a:spcPts val="0"/>
              </a:spcBef>
              <a:buNone/>
            </a:pPr>
            <a:r>
              <a:rPr lang="en" dirty="0"/>
              <a:t>feeling</a:t>
            </a:r>
          </a:p>
          <a:p>
            <a:pPr lvl="0">
              <a:spcBef>
                <a:spcPts val="0"/>
              </a:spcBef>
              <a:buNone/>
            </a:pPr>
            <a:r>
              <a:rPr lang="en" dirty="0"/>
              <a:t>smelling</a:t>
            </a:r>
          </a:p>
          <a:p>
            <a:pPr lvl="0">
              <a:spcBef>
                <a:spcPts val="0"/>
              </a:spcBef>
              <a:buNone/>
            </a:pPr>
            <a:r>
              <a:rPr lang="en" dirty="0"/>
              <a:t>manipulating</a:t>
            </a:r>
          </a:p>
          <a:p>
            <a:pPr lvl="0">
              <a:spcBef>
                <a:spcPts val="0"/>
              </a:spcBef>
              <a:buNone/>
            </a:pPr>
            <a:endParaRPr dirty="0"/>
          </a:p>
        </p:txBody>
      </p:sp>
    </p:spTree>
  </p:cSld>
  <p:clrMapOvr>
    <a:masterClrMapping/>
  </p:clrMapOvr>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Shape 200"/>
        <p:cNvGrpSpPr/>
        <p:nvPr/>
      </p:nvGrpSpPr>
      <p:grpSpPr>
        <a:xfrm>
          <a:off x="0" y="0"/>
          <a:ext cx="0" cy="0"/>
          <a:chOff x="0" y="0"/>
          <a:chExt cx="0" cy="0"/>
        </a:xfrm>
      </p:grpSpPr>
      <p:sp>
        <p:nvSpPr>
          <p:cNvPr id="201" name="Shape 201"/>
          <p:cNvSpPr txBox="1"/>
          <p:nvPr/>
        </p:nvSpPr>
        <p:spPr>
          <a:xfrm>
            <a:off x="822450" y="994150"/>
            <a:ext cx="7565100" cy="3000000"/>
          </a:xfrm>
          <a:prstGeom prst="rect">
            <a:avLst/>
          </a:prstGeom>
          <a:noFill/>
          <a:ln>
            <a:noFill/>
          </a:ln>
        </p:spPr>
        <p:txBody>
          <a:bodyPr lIns="91425" tIns="91425" rIns="91425" bIns="91425" anchor="ctr" anchorCtr="0">
            <a:noAutofit/>
          </a:bodyPr>
          <a:lstStyle/>
          <a:p>
            <a:pPr lvl="0" rtl="0">
              <a:lnSpc>
                <a:spcPct val="136363"/>
              </a:lnSpc>
              <a:spcBef>
                <a:spcPts val="0"/>
              </a:spcBef>
              <a:buNone/>
            </a:pPr>
            <a:r>
              <a:rPr lang="en" sz="1100">
                <a:solidFill>
                  <a:srgbClr val="222222"/>
                </a:solidFill>
              </a:rPr>
              <a:t>This workforce product was funded by a grant awarded by the U.S. Department of Labor’s Employment and Training Administration. The product was created by the grantee and does not necessarily reflect the official position of the U.S. Department of Labor. The U.S. Department of Labor makes no guarantees, warranties, or assurances of any kind, express or implied, with respect to such information, including any information on linked sites and including, but not limited to, accuracy of the information or its completeness, timeliness, usefulness, adequacy, continued availability, or ownership.</a:t>
            </a:r>
          </a:p>
          <a:p>
            <a:pPr lvl="0" rtl="0">
              <a:lnSpc>
                <a:spcPct val="136363"/>
              </a:lnSpc>
              <a:spcBef>
                <a:spcPts val="0"/>
              </a:spcBef>
              <a:spcAft>
                <a:spcPts val="800"/>
              </a:spcAft>
              <a:buNone/>
            </a:pPr>
            <a:r>
              <a:rPr lang="en" sz="1100">
                <a:solidFill>
                  <a:srgbClr val="222222"/>
                </a:solidFill>
              </a:rPr>
              <a:t>                                                                                                    	</a:t>
            </a:r>
          </a:p>
          <a:p>
            <a:pPr lvl="0" rtl="0">
              <a:spcBef>
                <a:spcPts val="0"/>
              </a:spcBef>
              <a:buNone/>
            </a:pPr>
            <a:r>
              <a:rPr lang="en" sz="1000">
                <a:solidFill>
                  <a:srgbClr val="222222"/>
                </a:solidFill>
              </a:rPr>
              <a:t>Documents also licensed under Creative Commons 4.0 International (CCBY)</a:t>
            </a:r>
          </a:p>
        </p:txBody>
      </p:sp>
      <p:pic>
        <p:nvPicPr>
          <p:cNvPr id="202" name="Shape 202"/>
          <p:cNvPicPr preferRelativeResize="0"/>
          <p:nvPr/>
        </p:nvPicPr>
        <p:blipFill>
          <a:blip r:embed="rId3">
            <a:alphaModFix/>
          </a:blip>
          <a:stretch>
            <a:fillRect/>
          </a:stretch>
        </p:blipFill>
        <p:spPr>
          <a:xfrm>
            <a:off x="913376" y="2964602"/>
            <a:ext cx="704850" cy="247650"/>
          </a:xfrm>
          <a:prstGeom prst="rect">
            <a:avLst/>
          </a:prstGeom>
          <a:noFill/>
          <a:ln>
            <a:noFill/>
          </a:ln>
        </p:spPr>
      </p:pic>
    </p:spTree>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Shape 116"/>
        <p:cNvGrpSpPr/>
        <p:nvPr/>
      </p:nvGrpSpPr>
      <p:grpSpPr>
        <a:xfrm>
          <a:off x="0" y="0"/>
          <a:ext cx="0" cy="0"/>
          <a:chOff x="0" y="0"/>
          <a:chExt cx="0" cy="0"/>
        </a:xfrm>
      </p:grpSpPr>
      <p:sp>
        <p:nvSpPr>
          <p:cNvPr id="117" name="Shape 117"/>
          <p:cNvSpPr txBox="1">
            <a:spLocks noGrp="1"/>
          </p:cNvSpPr>
          <p:nvPr>
            <p:ph type="title"/>
          </p:nvPr>
        </p:nvSpPr>
        <p:spPr>
          <a:xfrm>
            <a:off x="510450" y="2057400"/>
            <a:ext cx="8123100" cy="778800"/>
          </a:xfrm>
          <a:prstGeom prst="rect">
            <a:avLst/>
          </a:prstGeom>
        </p:spPr>
        <p:txBody>
          <a:bodyPr lIns="91425" tIns="91425" rIns="91425" bIns="91425" anchor="b" anchorCtr="0">
            <a:noAutofit/>
          </a:bodyPr>
          <a:lstStyle/>
          <a:p>
            <a:pPr lvl="0">
              <a:spcBef>
                <a:spcPts val="0"/>
              </a:spcBef>
              <a:buNone/>
            </a:pPr>
            <a:r>
              <a:rPr lang="en"/>
              <a:t>Documentation of the Physical Exam</a:t>
            </a:r>
          </a:p>
        </p:txBody>
      </p:sp>
    </p:spTree>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Shape 121"/>
        <p:cNvGrpSpPr/>
        <p:nvPr/>
      </p:nvGrpSpPr>
      <p:grpSpPr>
        <a:xfrm>
          <a:off x="0" y="0"/>
          <a:ext cx="0" cy="0"/>
          <a:chOff x="0" y="0"/>
          <a:chExt cx="0" cy="0"/>
        </a:xfrm>
      </p:grpSpPr>
      <p:sp>
        <p:nvSpPr>
          <p:cNvPr id="122" name="Shape 122"/>
          <p:cNvSpPr txBox="1">
            <a:spLocks noGrp="1"/>
          </p:cNvSpPr>
          <p:nvPr>
            <p:ph type="title"/>
          </p:nvPr>
        </p:nvSpPr>
        <p:spPr>
          <a:xfrm>
            <a:off x="311700" y="445025"/>
            <a:ext cx="8520600" cy="572700"/>
          </a:xfrm>
          <a:prstGeom prst="rect">
            <a:avLst/>
          </a:prstGeom>
        </p:spPr>
        <p:txBody>
          <a:bodyPr lIns="91425" tIns="91425" rIns="91425" bIns="91425" anchor="t" anchorCtr="0">
            <a:noAutofit/>
          </a:bodyPr>
          <a:lstStyle/>
          <a:p>
            <a:pPr lvl="0">
              <a:spcBef>
                <a:spcPts val="0"/>
              </a:spcBef>
              <a:buNone/>
            </a:pPr>
            <a:r>
              <a:rPr lang="en"/>
              <a:t>Documentation of the Physical Exam</a:t>
            </a:r>
          </a:p>
          <a:p>
            <a:pPr lvl="0">
              <a:spcBef>
                <a:spcPts val="0"/>
              </a:spcBef>
              <a:buNone/>
            </a:pPr>
            <a:endParaRPr/>
          </a:p>
        </p:txBody>
      </p:sp>
      <p:sp>
        <p:nvSpPr>
          <p:cNvPr id="123" name="Shape 123"/>
          <p:cNvSpPr txBox="1">
            <a:spLocks noGrp="1"/>
          </p:cNvSpPr>
          <p:nvPr>
            <p:ph type="body" idx="1"/>
          </p:nvPr>
        </p:nvSpPr>
        <p:spPr>
          <a:xfrm>
            <a:off x="311700" y="1152475"/>
            <a:ext cx="8520600" cy="3416400"/>
          </a:xfrm>
          <a:prstGeom prst="rect">
            <a:avLst/>
          </a:prstGeom>
        </p:spPr>
        <p:txBody>
          <a:bodyPr lIns="91425" tIns="91425" rIns="91425" bIns="91425" anchor="t" anchorCtr="0">
            <a:noAutofit/>
          </a:bodyPr>
          <a:lstStyle/>
          <a:p>
            <a:pPr marL="228600" lvl="0">
              <a:spcBef>
                <a:spcPts val="0"/>
              </a:spcBef>
            </a:pPr>
            <a:r>
              <a:rPr lang="en" dirty="0"/>
              <a:t>The physical exam is performed by the provider</a:t>
            </a:r>
          </a:p>
          <a:p>
            <a:pPr marL="228600" lvl="0" rtl="0">
              <a:spcBef>
                <a:spcPts val="0"/>
              </a:spcBef>
            </a:pPr>
            <a:r>
              <a:rPr lang="en" dirty="0"/>
              <a:t>The physical examination must be correctly documented for accurate reimbursement. </a:t>
            </a:r>
          </a:p>
          <a:p>
            <a:pPr marL="228600" lvl="0" rtl="0">
              <a:spcBef>
                <a:spcPts val="0"/>
              </a:spcBef>
            </a:pPr>
            <a:r>
              <a:rPr lang="en" dirty="0"/>
              <a:t>Documentation is not always easy and it isn’t always a priority.</a:t>
            </a:r>
          </a:p>
          <a:p>
            <a:pPr marL="228600" lvl="0" rtl="0">
              <a:spcBef>
                <a:spcPts val="0"/>
              </a:spcBef>
            </a:pPr>
            <a:r>
              <a:rPr lang="en" dirty="0"/>
              <a:t>Time constraints may make other patient care activities seem more </a:t>
            </a:r>
          </a:p>
          <a:p>
            <a:pPr marL="228600" lvl="0" rtl="0">
              <a:spcBef>
                <a:spcPts val="0"/>
              </a:spcBef>
            </a:pPr>
            <a:r>
              <a:rPr lang="en" dirty="0"/>
              <a:t>When one considered the burdensome amount of information that must be recorded, documentation is often pushed to the bottom of the list. </a:t>
            </a:r>
          </a:p>
          <a:p>
            <a:pPr lvl="0" rtl="0">
              <a:lnSpc>
                <a:spcPct val="100000"/>
              </a:lnSpc>
              <a:spcBef>
                <a:spcPts val="0"/>
              </a:spcBef>
              <a:spcAft>
                <a:spcPts val="0"/>
              </a:spcAft>
              <a:buNone/>
            </a:pPr>
            <a:r>
              <a:rPr lang="en" dirty="0">
                <a:solidFill>
                  <a:schemeClr val="dk1"/>
                </a:solidFill>
              </a:rPr>
              <a:t> </a:t>
            </a:r>
          </a:p>
        </p:txBody>
      </p:sp>
    </p:spTree>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Shape 127"/>
        <p:cNvGrpSpPr/>
        <p:nvPr/>
      </p:nvGrpSpPr>
      <p:grpSpPr>
        <a:xfrm>
          <a:off x="0" y="0"/>
          <a:ext cx="0" cy="0"/>
          <a:chOff x="0" y="0"/>
          <a:chExt cx="0" cy="0"/>
        </a:xfrm>
      </p:grpSpPr>
      <p:sp>
        <p:nvSpPr>
          <p:cNvPr id="128" name="Shape 128"/>
          <p:cNvSpPr txBox="1">
            <a:spLocks noGrp="1"/>
          </p:cNvSpPr>
          <p:nvPr>
            <p:ph type="title"/>
          </p:nvPr>
        </p:nvSpPr>
        <p:spPr>
          <a:xfrm>
            <a:off x="510450" y="2057400"/>
            <a:ext cx="8123100" cy="778800"/>
          </a:xfrm>
          <a:prstGeom prst="rect">
            <a:avLst/>
          </a:prstGeom>
        </p:spPr>
        <p:txBody>
          <a:bodyPr lIns="91425" tIns="91425" rIns="91425" bIns="91425" anchor="b" anchorCtr="0">
            <a:noAutofit/>
          </a:bodyPr>
          <a:lstStyle/>
          <a:p>
            <a:pPr lvl="0">
              <a:spcBef>
                <a:spcPts val="0"/>
              </a:spcBef>
              <a:buNone/>
            </a:pPr>
            <a:r>
              <a:rPr lang="en"/>
              <a:t>THE PHYSICAL EXAM</a:t>
            </a:r>
          </a:p>
        </p:txBody>
      </p:sp>
    </p:spTree>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Shape 132"/>
        <p:cNvGrpSpPr/>
        <p:nvPr/>
      </p:nvGrpSpPr>
      <p:grpSpPr>
        <a:xfrm>
          <a:off x="0" y="0"/>
          <a:ext cx="0" cy="0"/>
          <a:chOff x="0" y="0"/>
          <a:chExt cx="0" cy="0"/>
        </a:xfrm>
      </p:grpSpPr>
      <p:sp>
        <p:nvSpPr>
          <p:cNvPr id="133" name="Shape 133"/>
          <p:cNvSpPr txBox="1">
            <a:spLocks noGrp="1"/>
          </p:cNvSpPr>
          <p:nvPr>
            <p:ph type="title"/>
          </p:nvPr>
        </p:nvSpPr>
        <p:spPr>
          <a:xfrm>
            <a:off x="311700" y="445025"/>
            <a:ext cx="8520600" cy="572700"/>
          </a:xfrm>
          <a:prstGeom prst="rect">
            <a:avLst/>
          </a:prstGeom>
        </p:spPr>
        <p:txBody>
          <a:bodyPr lIns="91425" tIns="91425" rIns="91425" bIns="91425" anchor="t" anchorCtr="0">
            <a:noAutofit/>
          </a:bodyPr>
          <a:lstStyle/>
          <a:p>
            <a:pPr lvl="0" algn="ctr">
              <a:spcBef>
                <a:spcPts val="0"/>
              </a:spcBef>
              <a:buNone/>
            </a:pPr>
            <a:r>
              <a:rPr lang="en" sz="3600"/>
              <a:t>THE PHYSICAL EXAM</a:t>
            </a:r>
          </a:p>
          <a:p>
            <a:pPr lvl="0">
              <a:spcBef>
                <a:spcPts val="0"/>
              </a:spcBef>
              <a:buNone/>
            </a:pPr>
            <a:endParaRPr/>
          </a:p>
        </p:txBody>
      </p:sp>
      <p:sp>
        <p:nvSpPr>
          <p:cNvPr id="134" name="Shape 134"/>
          <p:cNvSpPr txBox="1">
            <a:spLocks noGrp="1"/>
          </p:cNvSpPr>
          <p:nvPr>
            <p:ph type="body" idx="1"/>
          </p:nvPr>
        </p:nvSpPr>
        <p:spPr>
          <a:xfrm>
            <a:off x="311700" y="1152475"/>
            <a:ext cx="8520600" cy="3416400"/>
          </a:xfrm>
          <a:prstGeom prst="rect">
            <a:avLst/>
          </a:prstGeom>
        </p:spPr>
        <p:txBody>
          <a:bodyPr lIns="91425" tIns="91425" rIns="91425" bIns="91425" anchor="t" anchorCtr="0">
            <a:noAutofit/>
          </a:bodyPr>
          <a:lstStyle/>
          <a:p>
            <a:pPr lvl="0" algn="ctr" rtl="0">
              <a:spcBef>
                <a:spcPts val="0"/>
              </a:spcBef>
              <a:buNone/>
            </a:pPr>
            <a:r>
              <a:rPr lang="en"/>
              <a:t>The Physical Exam</a:t>
            </a:r>
          </a:p>
          <a:p>
            <a:pPr lvl="0" algn="ctr" rtl="0">
              <a:spcBef>
                <a:spcPts val="0"/>
              </a:spcBef>
              <a:buNone/>
            </a:pPr>
            <a:r>
              <a:rPr lang="en"/>
              <a:t> is generally </a:t>
            </a:r>
          </a:p>
          <a:p>
            <a:pPr lvl="0" algn="ctr" rtl="0">
              <a:spcBef>
                <a:spcPts val="0"/>
              </a:spcBef>
              <a:buNone/>
            </a:pPr>
            <a:r>
              <a:rPr lang="en"/>
              <a:t>performed </a:t>
            </a:r>
          </a:p>
          <a:p>
            <a:pPr lvl="0" algn="ctr" rtl="0">
              <a:spcBef>
                <a:spcPts val="0"/>
              </a:spcBef>
              <a:buNone/>
            </a:pPr>
            <a:r>
              <a:rPr lang="en"/>
              <a:t>according to </a:t>
            </a:r>
          </a:p>
          <a:p>
            <a:pPr lvl="0" algn="ctr" rtl="0">
              <a:spcBef>
                <a:spcPts val="0"/>
              </a:spcBef>
              <a:buNone/>
            </a:pPr>
            <a:r>
              <a:rPr lang="en"/>
              <a:t>Organ System or </a:t>
            </a:r>
          </a:p>
          <a:p>
            <a:pPr lvl="0" algn="ctr">
              <a:spcBef>
                <a:spcPts val="0"/>
              </a:spcBef>
              <a:buNone/>
            </a:pPr>
            <a:r>
              <a:rPr lang="en"/>
              <a:t>Body Area</a:t>
            </a:r>
          </a:p>
        </p:txBody>
      </p:sp>
    </p:spTree>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Shape 138"/>
        <p:cNvGrpSpPr/>
        <p:nvPr/>
      </p:nvGrpSpPr>
      <p:grpSpPr>
        <a:xfrm>
          <a:off x="0" y="0"/>
          <a:ext cx="0" cy="0"/>
          <a:chOff x="0" y="0"/>
          <a:chExt cx="0" cy="0"/>
        </a:xfrm>
      </p:grpSpPr>
      <p:sp>
        <p:nvSpPr>
          <p:cNvPr id="139" name="Shape 139"/>
          <p:cNvSpPr txBox="1">
            <a:spLocks noGrp="1"/>
          </p:cNvSpPr>
          <p:nvPr>
            <p:ph type="title"/>
          </p:nvPr>
        </p:nvSpPr>
        <p:spPr>
          <a:xfrm>
            <a:off x="265500" y="1205825"/>
            <a:ext cx="4045200" cy="1509600"/>
          </a:xfrm>
          <a:prstGeom prst="rect">
            <a:avLst/>
          </a:prstGeom>
        </p:spPr>
        <p:txBody>
          <a:bodyPr lIns="91425" tIns="91425" rIns="91425" bIns="91425" anchor="b" anchorCtr="0">
            <a:noAutofit/>
          </a:bodyPr>
          <a:lstStyle/>
          <a:p>
            <a:pPr lvl="0">
              <a:spcBef>
                <a:spcPts val="0"/>
              </a:spcBef>
              <a:buNone/>
            </a:pPr>
            <a:r>
              <a:rPr lang="en" sz="3000"/>
              <a:t>THE PHYSICAL EXAM </a:t>
            </a:r>
          </a:p>
        </p:txBody>
      </p:sp>
      <p:sp>
        <p:nvSpPr>
          <p:cNvPr id="140" name="Shape 140"/>
          <p:cNvSpPr txBox="1">
            <a:spLocks noGrp="1"/>
          </p:cNvSpPr>
          <p:nvPr>
            <p:ph type="body" idx="2"/>
          </p:nvPr>
        </p:nvSpPr>
        <p:spPr>
          <a:xfrm>
            <a:off x="4939500" y="724200"/>
            <a:ext cx="3837000" cy="3695100"/>
          </a:xfrm>
          <a:prstGeom prst="rect">
            <a:avLst/>
          </a:prstGeom>
        </p:spPr>
        <p:txBody>
          <a:bodyPr lIns="91425" tIns="91425" rIns="91425" bIns="91425" anchor="ctr" anchorCtr="0">
            <a:noAutofit/>
          </a:bodyPr>
          <a:lstStyle/>
          <a:p>
            <a:pPr lvl="0" algn="ctr" rtl="0">
              <a:lnSpc>
                <a:spcPct val="100000"/>
              </a:lnSpc>
              <a:spcBef>
                <a:spcPts val="0"/>
              </a:spcBef>
              <a:spcAft>
                <a:spcPts val="0"/>
              </a:spcAft>
              <a:buNone/>
            </a:pPr>
            <a:r>
              <a:rPr lang="en" sz="2600"/>
              <a:t>As each organ system is evaluated, the medical record should indicate a + (positive) finding or a - (negative) finding for that system</a:t>
            </a:r>
          </a:p>
        </p:txBody>
      </p:sp>
      <p:sp>
        <p:nvSpPr>
          <p:cNvPr id="141" name="Shape 141"/>
          <p:cNvSpPr txBox="1">
            <a:spLocks noGrp="1"/>
          </p:cNvSpPr>
          <p:nvPr>
            <p:ph type="subTitle" idx="1"/>
          </p:nvPr>
        </p:nvSpPr>
        <p:spPr>
          <a:xfrm>
            <a:off x="265500" y="2769000"/>
            <a:ext cx="4045200" cy="1345500"/>
          </a:xfrm>
          <a:prstGeom prst="rect">
            <a:avLst/>
          </a:prstGeom>
        </p:spPr>
        <p:txBody>
          <a:bodyPr lIns="91425" tIns="91425" rIns="91425" bIns="91425" anchor="t" anchorCtr="0">
            <a:noAutofit/>
          </a:bodyPr>
          <a:lstStyle/>
          <a:p>
            <a:pPr lvl="0">
              <a:spcBef>
                <a:spcPts val="0"/>
              </a:spcBef>
              <a:buNone/>
            </a:pPr>
            <a:r>
              <a:rPr lang="en" sz="1800">
                <a:solidFill>
                  <a:schemeClr val="dk1"/>
                </a:solidFill>
              </a:rPr>
              <a:t>THERE ARE 11 ORGAN SYSTEMS</a:t>
            </a:r>
          </a:p>
          <a:p>
            <a:pPr lvl="0">
              <a:spcBef>
                <a:spcPts val="0"/>
              </a:spcBef>
              <a:buNone/>
            </a:pPr>
            <a:endParaRPr/>
          </a:p>
        </p:txBody>
      </p:sp>
    </p:spTree>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Shape 145"/>
        <p:cNvGrpSpPr/>
        <p:nvPr/>
      </p:nvGrpSpPr>
      <p:grpSpPr>
        <a:xfrm>
          <a:off x="0" y="0"/>
          <a:ext cx="0" cy="0"/>
          <a:chOff x="0" y="0"/>
          <a:chExt cx="0" cy="0"/>
        </a:xfrm>
      </p:grpSpPr>
      <p:sp>
        <p:nvSpPr>
          <p:cNvPr id="146" name="Shape 146"/>
          <p:cNvSpPr txBox="1">
            <a:spLocks noGrp="1"/>
          </p:cNvSpPr>
          <p:nvPr>
            <p:ph type="title"/>
          </p:nvPr>
        </p:nvSpPr>
        <p:spPr>
          <a:xfrm>
            <a:off x="311700" y="521225"/>
            <a:ext cx="8520600" cy="572700"/>
          </a:xfrm>
          <a:prstGeom prst="rect">
            <a:avLst/>
          </a:prstGeom>
        </p:spPr>
        <p:txBody>
          <a:bodyPr lIns="91425" tIns="91425" rIns="91425" bIns="91425" anchor="t" anchorCtr="0">
            <a:noAutofit/>
          </a:bodyPr>
          <a:lstStyle/>
          <a:p>
            <a:pPr lvl="0" algn="ctr" rtl="0">
              <a:spcBef>
                <a:spcPts val="0"/>
              </a:spcBef>
              <a:buNone/>
            </a:pPr>
            <a:r>
              <a:rPr lang="en"/>
              <a:t>ORGAN SYSTEMS</a:t>
            </a:r>
          </a:p>
          <a:p>
            <a:pPr lvl="0" algn="ctr" rtl="0">
              <a:spcBef>
                <a:spcPts val="0"/>
              </a:spcBef>
              <a:buNone/>
            </a:pPr>
            <a:r>
              <a:rPr lang="en" sz="3000"/>
              <a:t> </a:t>
            </a:r>
          </a:p>
        </p:txBody>
      </p:sp>
      <p:sp>
        <p:nvSpPr>
          <p:cNvPr id="147" name="Shape 147"/>
          <p:cNvSpPr txBox="1">
            <a:spLocks noGrp="1"/>
          </p:cNvSpPr>
          <p:nvPr>
            <p:ph type="body" idx="1"/>
          </p:nvPr>
        </p:nvSpPr>
        <p:spPr>
          <a:xfrm>
            <a:off x="2597700" y="1152475"/>
            <a:ext cx="3999900" cy="3416400"/>
          </a:xfrm>
          <a:prstGeom prst="rect">
            <a:avLst/>
          </a:prstGeom>
        </p:spPr>
        <p:txBody>
          <a:bodyPr lIns="91425" tIns="91425" rIns="91425" bIns="91425" anchor="t" anchorCtr="0">
            <a:noAutofit/>
          </a:bodyPr>
          <a:lstStyle/>
          <a:p>
            <a:pPr lvl="0" rtl="0">
              <a:spcBef>
                <a:spcPts val="0"/>
              </a:spcBef>
              <a:buNone/>
            </a:pPr>
            <a:r>
              <a:rPr lang="en"/>
              <a:t>Constitution</a:t>
            </a:r>
          </a:p>
          <a:p>
            <a:pPr lvl="0">
              <a:spcBef>
                <a:spcPts val="0"/>
              </a:spcBef>
              <a:buNone/>
            </a:pPr>
            <a:r>
              <a:rPr lang="en"/>
              <a:t>ENMT</a:t>
            </a:r>
          </a:p>
          <a:p>
            <a:pPr lvl="0" rtl="0">
              <a:spcBef>
                <a:spcPts val="0"/>
              </a:spcBef>
              <a:buNone/>
            </a:pPr>
            <a:r>
              <a:rPr lang="en"/>
              <a:t>Integumentary</a:t>
            </a:r>
          </a:p>
          <a:p>
            <a:pPr lvl="0" rtl="0">
              <a:spcBef>
                <a:spcPts val="0"/>
              </a:spcBef>
              <a:buNone/>
            </a:pPr>
            <a:r>
              <a:rPr lang="en"/>
              <a:t>Psychiatric </a:t>
            </a:r>
          </a:p>
          <a:p>
            <a:pPr lvl="0">
              <a:spcBef>
                <a:spcPts val="0"/>
              </a:spcBef>
              <a:buNone/>
            </a:pPr>
            <a:r>
              <a:rPr lang="en"/>
              <a:t>Cardiovascular</a:t>
            </a:r>
          </a:p>
          <a:p>
            <a:pPr lvl="0" rtl="0">
              <a:spcBef>
                <a:spcPts val="0"/>
              </a:spcBef>
              <a:buNone/>
            </a:pPr>
            <a:r>
              <a:rPr lang="en"/>
              <a:t>Respiratory </a:t>
            </a:r>
          </a:p>
          <a:p>
            <a:pPr lvl="0" rtl="0">
              <a:spcBef>
                <a:spcPts val="0"/>
              </a:spcBef>
              <a:buNone/>
            </a:pPr>
            <a:endParaRPr/>
          </a:p>
        </p:txBody>
      </p:sp>
      <p:sp>
        <p:nvSpPr>
          <p:cNvPr id="148" name="Shape 148"/>
          <p:cNvSpPr txBox="1">
            <a:spLocks noGrp="1"/>
          </p:cNvSpPr>
          <p:nvPr>
            <p:ph type="body" idx="2"/>
          </p:nvPr>
        </p:nvSpPr>
        <p:spPr>
          <a:xfrm>
            <a:off x="4375200" y="1152475"/>
            <a:ext cx="3999900" cy="3416400"/>
          </a:xfrm>
          <a:prstGeom prst="rect">
            <a:avLst/>
          </a:prstGeom>
        </p:spPr>
        <p:txBody>
          <a:bodyPr lIns="91425" tIns="91425" rIns="91425" bIns="91425" anchor="t" anchorCtr="0">
            <a:noAutofit/>
          </a:bodyPr>
          <a:lstStyle/>
          <a:p>
            <a:pPr lvl="0" rtl="0">
              <a:spcBef>
                <a:spcPts val="0"/>
              </a:spcBef>
              <a:buNone/>
            </a:pPr>
            <a:r>
              <a:rPr lang="en"/>
              <a:t>OR Vitals x 3</a:t>
            </a:r>
          </a:p>
          <a:p>
            <a:pPr lvl="0" rtl="0">
              <a:spcBef>
                <a:spcPts val="0"/>
              </a:spcBef>
              <a:buNone/>
            </a:pPr>
            <a:r>
              <a:rPr lang="en"/>
              <a:t>OR Ear, Nose, Mouth, Throat </a:t>
            </a:r>
          </a:p>
          <a:p>
            <a:pPr lvl="0" rtl="0">
              <a:spcBef>
                <a:spcPts val="0"/>
              </a:spcBef>
              <a:buNone/>
            </a:pPr>
            <a:r>
              <a:rPr lang="en"/>
              <a:t>OR Skin</a:t>
            </a:r>
          </a:p>
          <a:p>
            <a:pPr lvl="0" rtl="0">
              <a:spcBef>
                <a:spcPts val="0"/>
              </a:spcBef>
              <a:buNone/>
            </a:pPr>
            <a:endParaRPr/>
          </a:p>
          <a:p>
            <a:pPr lvl="0" rtl="0">
              <a:spcBef>
                <a:spcPts val="0"/>
              </a:spcBef>
              <a:buNone/>
            </a:pPr>
            <a:endParaRPr/>
          </a:p>
          <a:p>
            <a:pPr lvl="0" rtl="0">
              <a:spcBef>
                <a:spcPts val="0"/>
              </a:spcBef>
              <a:buNone/>
            </a:pPr>
            <a:endParaRPr/>
          </a:p>
          <a:p>
            <a:pPr lvl="0" rtl="0">
              <a:spcBef>
                <a:spcPts val="0"/>
              </a:spcBef>
              <a:buNone/>
            </a:pPr>
            <a:endParaRPr/>
          </a:p>
        </p:txBody>
      </p:sp>
    </p:spTree>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Shape 152"/>
        <p:cNvGrpSpPr/>
        <p:nvPr/>
      </p:nvGrpSpPr>
      <p:grpSpPr>
        <a:xfrm>
          <a:off x="0" y="0"/>
          <a:ext cx="0" cy="0"/>
          <a:chOff x="0" y="0"/>
          <a:chExt cx="0" cy="0"/>
        </a:xfrm>
      </p:grpSpPr>
      <p:sp>
        <p:nvSpPr>
          <p:cNvPr id="153" name="Shape 153"/>
          <p:cNvSpPr txBox="1">
            <a:spLocks noGrp="1"/>
          </p:cNvSpPr>
          <p:nvPr>
            <p:ph type="title"/>
          </p:nvPr>
        </p:nvSpPr>
        <p:spPr>
          <a:xfrm>
            <a:off x="311700" y="216425"/>
            <a:ext cx="8520600" cy="572700"/>
          </a:xfrm>
          <a:prstGeom prst="rect">
            <a:avLst/>
          </a:prstGeom>
        </p:spPr>
        <p:txBody>
          <a:bodyPr lIns="91425" tIns="91425" rIns="91425" bIns="91425" anchor="t" anchorCtr="0">
            <a:noAutofit/>
          </a:bodyPr>
          <a:lstStyle/>
          <a:p>
            <a:pPr lvl="0" algn="ctr" rtl="0">
              <a:spcBef>
                <a:spcPts val="0"/>
              </a:spcBef>
              <a:buNone/>
            </a:pPr>
            <a:r>
              <a:rPr lang="en" dirty="0"/>
              <a:t>ORGAN </a:t>
            </a:r>
            <a:r>
              <a:rPr lang="en" dirty="0" smtClean="0"/>
              <a:t>SYSTEMS continued…</a:t>
            </a:r>
            <a:endParaRPr lang="en" dirty="0"/>
          </a:p>
          <a:p>
            <a:pPr lvl="0" algn="ctr" rtl="0">
              <a:spcBef>
                <a:spcPts val="0"/>
              </a:spcBef>
              <a:buNone/>
            </a:pPr>
            <a:r>
              <a:rPr lang="en" sz="3000" dirty="0"/>
              <a:t> </a:t>
            </a:r>
          </a:p>
        </p:txBody>
      </p:sp>
      <p:sp>
        <p:nvSpPr>
          <p:cNvPr id="154" name="Shape 154"/>
          <p:cNvSpPr txBox="1">
            <a:spLocks noGrp="1"/>
          </p:cNvSpPr>
          <p:nvPr>
            <p:ph type="body" idx="1"/>
          </p:nvPr>
        </p:nvSpPr>
        <p:spPr>
          <a:xfrm>
            <a:off x="2597700" y="542875"/>
            <a:ext cx="3999900" cy="3416400"/>
          </a:xfrm>
          <a:prstGeom prst="rect">
            <a:avLst/>
          </a:prstGeom>
        </p:spPr>
        <p:txBody>
          <a:bodyPr lIns="91425" tIns="91425" rIns="91425" bIns="91425" anchor="t" anchorCtr="0">
            <a:noAutofit/>
          </a:bodyPr>
          <a:lstStyle/>
          <a:p>
            <a:pPr lvl="0" rtl="0">
              <a:spcBef>
                <a:spcPts val="0"/>
              </a:spcBef>
              <a:buNone/>
            </a:pPr>
            <a:endParaRPr/>
          </a:p>
          <a:p>
            <a:pPr lvl="0">
              <a:spcBef>
                <a:spcPts val="0"/>
              </a:spcBef>
              <a:buNone/>
            </a:pPr>
            <a:r>
              <a:rPr lang="en"/>
              <a:t>Gastrointestinal </a:t>
            </a:r>
          </a:p>
          <a:p>
            <a:pPr lvl="0">
              <a:spcBef>
                <a:spcPts val="0"/>
              </a:spcBef>
              <a:buNone/>
            </a:pPr>
            <a:r>
              <a:rPr lang="en"/>
              <a:t>Genitourinary </a:t>
            </a:r>
          </a:p>
          <a:p>
            <a:pPr lvl="0">
              <a:spcBef>
                <a:spcPts val="0"/>
              </a:spcBef>
              <a:buNone/>
            </a:pPr>
            <a:r>
              <a:rPr lang="en"/>
              <a:t>Musculoskeletal</a:t>
            </a:r>
          </a:p>
          <a:p>
            <a:pPr lvl="0">
              <a:spcBef>
                <a:spcPts val="0"/>
              </a:spcBef>
              <a:buNone/>
            </a:pPr>
            <a:r>
              <a:rPr lang="en"/>
              <a:t>Neurologic </a:t>
            </a:r>
          </a:p>
          <a:p>
            <a:pPr lvl="0" rtl="0">
              <a:spcBef>
                <a:spcPts val="0"/>
              </a:spcBef>
              <a:buNone/>
            </a:pPr>
            <a:r>
              <a:rPr lang="en"/>
              <a:t>Hematologic/Lymphatic/Immunologic  </a:t>
            </a:r>
          </a:p>
        </p:txBody>
      </p:sp>
      <p:sp>
        <p:nvSpPr>
          <p:cNvPr id="155" name="Shape 155"/>
          <p:cNvSpPr txBox="1">
            <a:spLocks noGrp="1"/>
          </p:cNvSpPr>
          <p:nvPr>
            <p:ph type="body" idx="2"/>
          </p:nvPr>
        </p:nvSpPr>
        <p:spPr>
          <a:xfrm>
            <a:off x="4680000" y="542875"/>
            <a:ext cx="3999900" cy="3416400"/>
          </a:xfrm>
          <a:prstGeom prst="rect">
            <a:avLst/>
          </a:prstGeom>
        </p:spPr>
        <p:txBody>
          <a:bodyPr lIns="91425" tIns="91425" rIns="91425" bIns="91425" anchor="t" anchorCtr="0">
            <a:noAutofit/>
          </a:bodyPr>
          <a:lstStyle/>
          <a:p>
            <a:pPr lvl="0" rtl="0">
              <a:spcBef>
                <a:spcPts val="0"/>
              </a:spcBef>
              <a:buNone/>
            </a:pPr>
            <a:endParaRPr/>
          </a:p>
          <a:p>
            <a:pPr lvl="0">
              <a:spcBef>
                <a:spcPts val="0"/>
              </a:spcBef>
              <a:buNone/>
            </a:pPr>
            <a:r>
              <a:rPr lang="en"/>
              <a:t>OR GI</a:t>
            </a:r>
          </a:p>
          <a:p>
            <a:pPr lvl="0" rtl="0">
              <a:spcBef>
                <a:spcPts val="0"/>
              </a:spcBef>
              <a:buNone/>
            </a:pPr>
            <a:r>
              <a:rPr lang="en"/>
              <a:t>OR GU</a:t>
            </a:r>
          </a:p>
        </p:txBody>
      </p:sp>
    </p:spTree>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Shape 159"/>
        <p:cNvGrpSpPr/>
        <p:nvPr/>
      </p:nvGrpSpPr>
      <p:grpSpPr>
        <a:xfrm>
          <a:off x="0" y="0"/>
          <a:ext cx="0" cy="0"/>
          <a:chOff x="0" y="0"/>
          <a:chExt cx="0" cy="0"/>
        </a:xfrm>
      </p:grpSpPr>
      <p:sp>
        <p:nvSpPr>
          <p:cNvPr id="160" name="Shape 160"/>
          <p:cNvSpPr txBox="1">
            <a:spLocks noGrp="1"/>
          </p:cNvSpPr>
          <p:nvPr>
            <p:ph type="title"/>
          </p:nvPr>
        </p:nvSpPr>
        <p:spPr>
          <a:xfrm>
            <a:off x="510450" y="2895600"/>
            <a:ext cx="8123100" cy="778800"/>
          </a:xfrm>
          <a:prstGeom prst="rect">
            <a:avLst/>
          </a:prstGeom>
        </p:spPr>
        <p:txBody>
          <a:bodyPr lIns="91425" tIns="91425" rIns="91425" bIns="91425" anchor="b" anchorCtr="0">
            <a:noAutofit/>
          </a:bodyPr>
          <a:lstStyle/>
          <a:p>
            <a:pPr lvl="0">
              <a:spcBef>
                <a:spcPts val="0"/>
              </a:spcBef>
              <a:buNone/>
            </a:pPr>
            <a:r>
              <a:rPr lang="en"/>
              <a:t>THE PHYSICAL EXAM IS GENERALLY PERFORMED ACCORDING TO </a:t>
            </a:r>
          </a:p>
          <a:p>
            <a:pPr lvl="0">
              <a:spcBef>
                <a:spcPts val="0"/>
              </a:spcBef>
              <a:buNone/>
            </a:pPr>
            <a:r>
              <a:rPr lang="en"/>
              <a:t>ORGAN SYSTEM OR BODY AREA</a:t>
            </a:r>
          </a:p>
        </p:txBody>
      </p:sp>
    </p:spTree>
  </p:cSld>
  <p:clrMapOvr>
    <a:masterClrMapping/>
  </p:clrMapOvr>
</p:sld>
</file>

<file path=ppt/theme/theme1.xml><?xml version="1.0" encoding="utf-8"?>
<a:theme xmlns:a="http://schemas.openxmlformats.org/drawingml/2006/main" name="spearmint">
  <a:themeElements>
    <a:clrScheme name="Spearmint">
      <a:dk1>
        <a:srgbClr val="202729"/>
      </a:dk1>
      <a:lt1>
        <a:srgbClr val="FFFFFF"/>
      </a:lt1>
      <a:dk2>
        <a:srgbClr val="4BA173"/>
      </a:dk2>
      <a:lt2>
        <a:srgbClr val="63D297"/>
      </a:lt2>
      <a:accent1>
        <a:srgbClr val="353744"/>
      </a:accent1>
      <a:accent2>
        <a:srgbClr val="424242"/>
      </a:accent2>
      <a:accent3>
        <a:srgbClr val="616161"/>
      </a:accent3>
      <a:accent4>
        <a:srgbClr val="999999"/>
      </a:accent4>
      <a:accent5>
        <a:srgbClr val="FF5252"/>
      </a:accent5>
      <a:accent6>
        <a:srgbClr val="FFF176"/>
      </a:accent6>
      <a:hlink>
        <a:srgbClr val="FF5252"/>
      </a:hlink>
      <a:folHlink>
        <a:srgbClr val="FF5252"/>
      </a:folHlink>
    </a:clrScheme>
    <a:fontScheme name="Office">
      <a:maj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Arial"/>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2.xml><?xml version="1.0" encoding="utf-8"?>
<a:theme xmlns:a="http://schemas.openxmlformats.org/drawingml/2006/main" name="luxe">
  <a:themeElements>
    <a:clrScheme name="Luxe">
      <a:dk1>
        <a:srgbClr val="000000"/>
      </a:dk1>
      <a:lt1>
        <a:srgbClr val="FFFFFF"/>
      </a:lt1>
      <a:dk2>
        <a:srgbClr val="B7B7B7"/>
      </a:dk2>
      <a:lt2>
        <a:srgbClr val="CCA677"/>
      </a:lt2>
      <a:accent1>
        <a:srgbClr val="5D4037"/>
      </a:accent1>
      <a:accent2>
        <a:srgbClr val="455A64"/>
      </a:accent2>
      <a:accent3>
        <a:srgbClr val="607D8B"/>
      </a:accent3>
      <a:accent4>
        <a:srgbClr val="78909C"/>
      </a:accent4>
      <a:accent5>
        <a:srgbClr val="57BB8A"/>
      </a:accent5>
      <a:accent6>
        <a:srgbClr val="DCE755"/>
      </a:accent6>
      <a:hlink>
        <a:srgbClr val="57BB8A"/>
      </a:hlink>
      <a:folHlink>
        <a:srgbClr val="57BB8A"/>
      </a:folHlink>
    </a:clrScheme>
    <a:fontScheme name="Office">
      <a:maj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Arial"/>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3.xml><?xml version="1.0" encoding="utf-8"?>
<a:theme xmlns:a="http://schemas.openxmlformats.org/drawingml/2006/main" name="Custom Theme">
  <a:themeElements>
    <a:clrScheme name="Default">
      <a:dk1>
        <a:srgbClr val="000000"/>
      </a:dk1>
      <a:lt1>
        <a:srgbClr val="FFFFFF"/>
      </a:lt1>
      <a:dk2>
        <a:srgbClr val="158158"/>
      </a:dk2>
      <a:lt2>
        <a:srgbClr val="F3F3F3"/>
      </a:lt2>
      <a:accent1>
        <a:srgbClr val="058DC7"/>
      </a:accent1>
      <a:accent2>
        <a:srgbClr val="50B432"/>
      </a:accent2>
      <a:accent3>
        <a:srgbClr val="ED561B"/>
      </a:accent3>
      <a:accent4>
        <a:srgbClr val="EDEF00"/>
      </a:accent4>
      <a:accent5>
        <a:srgbClr val="24CBE5"/>
      </a:accent5>
      <a:accent6>
        <a:srgbClr val="64E572"/>
      </a:accent6>
      <a:hlink>
        <a:srgbClr val="2200CC"/>
      </a:hlink>
      <a:folHlink>
        <a:srgbClr val="551A8B"/>
      </a:folHlink>
    </a:clrScheme>
    <a:fontScheme name="Office">
      <a:maj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Arial"/>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0</TotalTime>
  <Words>502</Words>
  <Application>Microsoft Office PowerPoint</Application>
  <PresentationFormat>On-screen Show (16:9)</PresentationFormat>
  <Paragraphs>82</Paragraphs>
  <Slides>16</Slides>
  <Notes>16</Notes>
  <HiddenSlides>0</HiddenSlides>
  <MMClips>0</MMClips>
  <ScaleCrop>false</ScaleCrop>
  <HeadingPairs>
    <vt:vector size="6" baseType="variant">
      <vt:variant>
        <vt:lpstr>Fonts Used</vt:lpstr>
      </vt:variant>
      <vt:variant>
        <vt:i4>4</vt:i4>
      </vt:variant>
      <vt:variant>
        <vt:lpstr>Theme</vt:lpstr>
      </vt:variant>
      <vt:variant>
        <vt:i4>2</vt:i4>
      </vt:variant>
      <vt:variant>
        <vt:lpstr>Slide Titles</vt:lpstr>
      </vt:variant>
      <vt:variant>
        <vt:i4>16</vt:i4>
      </vt:variant>
    </vt:vector>
  </HeadingPairs>
  <TitlesOfParts>
    <vt:vector size="22" baseType="lpstr">
      <vt:lpstr>Economica</vt:lpstr>
      <vt:lpstr>Proxima Nova</vt:lpstr>
      <vt:lpstr>Open Sans</vt:lpstr>
      <vt:lpstr>Arial</vt:lpstr>
      <vt:lpstr>spearmint</vt:lpstr>
      <vt:lpstr>luxe</vt:lpstr>
      <vt:lpstr>Charting “The Exam” for the Medical Record</vt:lpstr>
      <vt:lpstr>Documentation of the Physical Exam</vt:lpstr>
      <vt:lpstr>Documentation of the Physical Exam </vt:lpstr>
      <vt:lpstr>THE PHYSICAL EXAM</vt:lpstr>
      <vt:lpstr>THE PHYSICAL EXAM </vt:lpstr>
      <vt:lpstr>THE PHYSICAL EXAM </vt:lpstr>
      <vt:lpstr>ORGAN SYSTEMS  </vt:lpstr>
      <vt:lpstr>ORGAN SYSTEMS continued…  </vt:lpstr>
      <vt:lpstr>THE PHYSICAL EXAM IS GENERALLY PERFORMED ACCORDING TO  ORGAN SYSTEM OR BODY AREA</vt:lpstr>
      <vt:lpstr>There are 7 Body Areas OR 10 Body Areas if you include the extremities</vt:lpstr>
      <vt:lpstr>BODY AREAS</vt:lpstr>
      <vt:lpstr>DOCUMENTATION OF THE PHYSICAL EXAM</vt:lpstr>
      <vt:lpstr>PowerPoint Presentation</vt:lpstr>
      <vt:lpstr>DOCUMENTATION SHOULD BE CONCRETE. </vt:lpstr>
      <vt:lpstr>THE 9 METHODS OF EXAM</vt:lpstr>
      <vt:lpstr>PowerPoint Presentation</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Charting “The Exam” for the Medical Record</dc:title>
  <dc:creator>Nichole M. Hollon</dc:creator>
  <cp:lastModifiedBy>Nichole M. Hollon</cp:lastModifiedBy>
  <cp:revision>1</cp:revision>
  <dcterms:modified xsi:type="dcterms:W3CDTF">2016-09-29T21:41:02Z</dcterms:modified>
</cp:coreProperties>
</file>