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16"/>
  </p:notes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26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A18ACF-8BF0-4F4C-832C-94F944538F2A}" type="datetimeFigureOut">
              <a:rPr lang="en-US" smtClean="0"/>
              <a:t>8/27/2014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832F77-6A70-4B4D-A279-36C88C5574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3191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832F77-6A70-4B4D-A279-36C88C55743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5406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0374" y="0"/>
            <a:ext cx="2293626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3581400"/>
            <a:ext cx="3962400" cy="2133600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438400" y="1447800"/>
            <a:ext cx="3962400" cy="2133600"/>
          </a:xfrm>
        </p:spPr>
        <p:txBody>
          <a:bodyPr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>
          <a:xfrm>
            <a:off x="3582988" y="6426201"/>
            <a:ext cx="2819399" cy="126999"/>
          </a:xfrm>
        </p:spPr>
        <p:txBody>
          <a:bodyPr/>
          <a:lstStyle/>
          <a:p>
            <a:fld id="{9BA68358-1B24-47CD-ACC1-0F06D15932E2}" type="datetimeFigureOut">
              <a:rPr lang="en-US" smtClean="0"/>
              <a:t>8/27/2014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>
          <a:xfrm>
            <a:off x="6414976" y="6400800"/>
            <a:ext cx="457200" cy="152400"/>
          </a:xfrm>
        </p:spPr>
        <p:txBody>
          <a:bodyPr/>
          <a:lstStyle>
            <a:lvl1pPr algn="r">
              <a:defRPr/>
            </a:lvl1pPr>
          </a:lstStyle>
          <a:p>
            <a:fld id="{A3C82C16-C587-4377-BC61-84B415C28383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>
          <a:xfrm>
            <a:off x="3581400" y="6296248"/>
            <a:ext cx="2820987" cy="1524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68358-1B24-47CD-ACC1-0F06D15932E2}" type="datetimeFigureOut">
              <a:rPr lang="en-US" smtClean="0"/>
              <a:t>8/27/2014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C82C16-C587-4377-BC61-84B415C28383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68358-1B24-47CD-ACC1-0F06D15932E2}" type="datetimeFigureOut">
              <a:rPr lang="en-US" smtClean="0"/>
              <a:t>8/27/2014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C82C16-C587-4377-BC61-84B415C28383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3657600" cy="5714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68358-1B24-47CD-ACC1-0F06D15932E2}" type="datetimeFigureOut">
              <a:rPr lang="en-US" smtClean="0"/>
              <a:t>8/27/2014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C82C16-C587-4377-BC61-84B415C28383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0" y="0"/>
            <a:ext cx="2293626" cy="6858000"/>
          </a:xfrm>
          <a:prstGeom prst="rect">
            <a:avLst/>
          </a:prstGeom>
        </p:spPr>
      </p:pic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839788" y="6426201"/>
            <a:ext cx="2819399" cy="126999"/>
          </a:xfrm>
        </p:spPr>
        <p:txBody>
          <a:bodyPr/>
          <a:lstStyle/>
          <a:p>
            <a:fld id="{9BA68358-1B24-47CD-ACC1-0F06D15932E2}" type="datetimeFigureOut">
              <a:rPr lang="en-US" smtClean="0"/>
              <a:t>8/27/2014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4116388" y="6400800"/>
            <a:ext cx="533400" cy="152400"/>
          </a:xfrm>
        </p:spPr>
        <p:txBody>
          <a:bodyPr/>
          <a:lstStyle/>
          <a:p>
            <a:fld id="{A3C82C16-C587-4377-BC61-84B415C28383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838200" y="6296248"/>
            <a:ext cx="2820987" cy="15240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457200" y="1828800"/>
            <a:ext cx="3200400" cy="1752600"/>
          </a:xfrm>
        </p:spPr>
        <p:txBody>
          <a:bodyPr anchor="b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3578224"/>
            <a:ext cx="3200645" cy="1459767"/>
          </a:xfrm>
        </p:spPr>
        <p:txBody>
          <a:bodyPr anchor="t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34290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572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68358-1B24-47CD-ACC1-0F06D15932E2}" type="datetimeFigureOut">
              <a:rPr lang="en-US" smtClean="0"/>
              <a:t>8/27/2014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C82C16-C587-4377-BC61-84B415C28383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75238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675288"/>
            <a:ext cx="3581400" cy="2525112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 baseline="0"/>
            </a:lvl4pPr>
            <a:lvl5pPr>
              <a:buFont typeface="Wingdings" pitchFamily="2" charset="2"/>
              <a:buChar char="§"/>
              <a:defRPr sz="1400"/>
            </a:lvl5pPr>
            <a:lvl6pPr>
              <a:buFont typeface="Wingdings" pitchFamily="2" charset="2"/>
              <a:buChar char="§"/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199" y="3429000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199" y="3840162"/>
            <a:ext cx="3581400" cy="2515198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68358-1B24-47CD-ACC1-0F06D15932E2}" type="datetimeFigureOut">
              <a:rPr lang="en-US" smtClean="0"/>
              <a:t>8/27/2014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C82C16-C587-4377-BC61-84B415C28383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3800" y="457200"/>
            <a:ext cx="3962400" cy="571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68358-1B24-47CD-ACC1-0F06D15932E2}" type="datetimeFigureOut">
              <a:rPr lang="en-US" smtClean="0"/>
              <a:t>8/27/2014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C82C16-C587-4377-BC61-84B415C2838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68358-1B24-47CD-ACC1-0F06D15932E2}" type="datetimeFigureOut">
              <a:rPr lang="en-US" smtClean="0"/>
              <a:t>8/27/2014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C82C16-C587-4377-BC61-84B415C2838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4837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4700016" cy="3505200"/>
          </a:xfrm>
        </p:spPr>
        <p:txBody>
          <a:bodyPr>
            <a:normAutofit/>
          </a:bodyPr>
          <a:lstStyle>
            <a:lvl1pPr marL="228600" indent="-182880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68358-1B24-47CD-ACC1-0F06D15932E2}" type="datetimeFigureOut">
              <a:rPr lang="en-US" smtClean="0"/>
              <a:t>8/27/2014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C82C16-C587-4377-BC61-84B415C28383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800" y="1676400"/>
            <a:ext cx="4696967" cy="3505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5972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68358-1B24-47CD-ACC1-0F06D15932E2}" type="datetimeFigureOut">
              <a:rPr lang="en-US" smtClean="0"/>
              <a:t>8/27/2014</a:t>
            </a:fld>
            <a:endParaRPr 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C82C16-C587-4377-BC61-84B415C28383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phere2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8823693" y="0"/>
            <a:ext cx="320307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57200"/>
            <a:ext cx="3657600" cy="5714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7772400" y="6400800"/>
            <a:ext cx="533400" cy="152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3C82C16-C587-4377-BC61-84B415C2838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2"/>
          </p:nvPr>
        </p:nvSpPr>
        <p:spPr>
          <a:xfrm>
            <a:off x="4876801" y="6426201"/>
            <a:ext cx="2819399" cy="126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BA68358-1B24-47CD-ACC1-0F06D15932E2}" type="datetimeFigureOut">
              <a:rPr lang="en-US" smtClean="0"/>
              <a:t>8/27/2014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875213" y="6296248"/>
            <a:ext cx="2820987" cy="1524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2800" kern="1200">
          <a:gradFill>
            <a:gsLst>
              <a:gs pos="0">
                <a:schemeClr val="tx1">
                  <a:lumMod val="50000"/>
                </a:schemeClr>
              </a:gs>
              <a:gs pos="61000">
                <a:schemeClr val="tx1"/>
              </a:gs>
            </a:gsLst>
            <a:lin ang="5400000" scaled="0"/>
          </a:gradFill>
          <a:effectLst/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8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2pPr>
      <a:lvl3pPr marL="59436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3pPr>
      <a:lvl4pPr marL="77724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4pPr>
      <a:lvl5pPr marL="96012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5pPr>
      <a:lvl6pPr marL="114300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2588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50876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69164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04800" y="160338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en-US" sz="6000" b="1" u="sng" dirty="0" smtClean="0">
                <a:solidFill>
                  <a:schemeClr val="accent2">
                    <a:lumMod val="50000"/>
                  </a:schemeClr>
                </a:solidFill>
              </a:rPr>
              <a:t>Patient Assessment</a:t>
            </a:r>
            <a:endParaRPr lang="en-US" sz="6000" b="1" u="sng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AutoShape 2" descr="data:image/png;base64,iVBORw0KGgoAAAANSUhEUgAAA6wAAAHCCAYAAADrWkRHAAAgAElEQVR4nOydd3wc5bnvzz/3fu4pKefctJsQU20MtiVLVm+rlbSrLjfAlFDigrGxwVVbJBvTCbYBYxsSOiQkoQRsCM0F29IW7cysbFJ8chIICUkIOTmQAMa2tszv/rH7jJ99NTszWyTLjszn/Yx2dt46s8v73d9T/unCCy/EWC5Tp0496WM4VcrKlStx9913n3bFaM5TpkxBQUGBVqZNm4aCggIUFxejuLgYhYWFmDp1asr7U6ZMyaiI/eXrflnpL9vPg1m7XiVgqXhkPzyyf9jfuRZqK1/tjbUyEnPjazba65av5yBfcziZazFWi9F6iOs1FtdsLI8t33O0ej7Ttcr3Go7Ve1JWVobS0lLMmDEDJSUlKC0t1c5RodclJSVaKSsrS3ldUlKitUHtiHX0zpWVlaGyslIr1dXVqKurQ319PWpqalBZWYmKigrtSH+Xl5ejrKxMq19VVYXq6uqU98rLy1FVVYW6ujrU1NRo71dUVKTMr6SkBBUVFVrf1C8vtAbl5eWoqalBbW0t6urqtMLb5sd0hd6vqqrSztXU1Ghzp3HQ+PkcqqurtXp8TaqqqrTrbTYb6uvrYbfbYbfbYbPZUFtbi9raWrQ2V6k4PAFG5U5XkSrOkdptbGxEY2Mj7Ha7tg6NjY1oaWmBw+FAU1MTmpqa0NzcjMsuuwxz585Fa2sr7HY7mpqa4HQ64XA4tHYaGxths9m0sdvtdjQ2NsLhcKClpQVLvl2nvr3rPMMxHwmfpW7sKVWbmppgt9u18c6cORNdXV1wOp3aejidTnR0dCD0/FTdNv/iP1dtaWlBU1MTFl9do37gO8ew7w9856jzLy9XHQ4H2tvb0dLSArvdrt2vmpoatDZXqb9541zTdcfhCbjbW6I6nU40Njaivr4eNpsNDQ0NcDqdaGlpAY2tvbUmbXvPbbtQpTW401U07Lp/OtmQZbbpJsA42WM5Fco/IrBeeGEC4qZNm4bCwkINSqdPn47p06drwFpYWJjyWoS5qVOn6p4fzWcv3/3lE1hHciM01jfSuczvZI9jJOYzDqxjs4z2Zynf/eVz3EbfLyfzmTGDTKvjSjef0fyePpmfOz0YJTAj8ONgx0GP15sxY8Yw6E3XtgirNTU1KRBIwEYgV1VVhdra2hS444CmB5dlZWWoqKhIqcshl8ZI86RSUVGhXVdXV4eGhgbU1tZq5yoqKrSxEpDwcZSXl2trU15enjIe6o/DLx83gZ/D4UiBrsbGRjQ0NGhgXF1drfVP0ErztNlssNlsWl2CVA65W9ZPMwGws1UOzNQuwa8Imhym7HY7GhoatDE0NzfD6XRq46f5EVjSdQT89KNBQ0MDGhsbcd01teqR8FmWQA+HJ+CFB6epNN+6ujq0t7ejvb0dDocDDQ0NaGpqQktLCzo7Ow3b+dY8m7pycYXlvo+Ez1K7OmwqgbjNZtPWvNlRof65/2zLc8DhCei5oUTl95FDPP1YoAeiVA7uOE+tra3Fq49M1r0mK2Adi5v4caj9xwRWDpyFhYUoLCzUVFauqHKgFcGUYJWf569P9n0diXKyNpJWNkInaxOUzzKusI6Xk1nEezQSn7NxYM39vuiNNZc2/1GAVVQ+CeS4Ushhi4CupKQk5X0RWEX4E+GQK6AcVAliaLPPFVcONlzZJJWRCodPDoR8jnSdeA0fG6lxNpstRcUUlVoO4CKEcnWWrytdx4HXZrNp4EfQV19fryltBN6k2hFQUj8ElgSqHFK5qmum9N2+tlClPujecFAlBZVe05gdDkeKGsx/bBDBiwA2HXjX1dWhtbkqI1ilckf3dLW6uho2mw0tLS0aMDc0NKC5uRltbW244dpGw3a33lyofqqcmVHfh3ZO0lRNfg9+/bqxQqtXPlXOVJ1N5WpVVVXKDyR0P8vKyvDInRembfdI+Ew1HaxmDayn80b+VC6nK7Cme9ZE2CSllYB12rRp2vmCggINZtPBKofUkwGs1G+mVgXZqMEnayNpZSOUj03gyS4nC1hzXUMz5WY013ss3le99RrNvow+L0b3aBxYRxe40rVv9b5kMsaRAFar63cy4NUj+4cpohxMuckpwQQ3u+WqoqiiEpzxIprE8n646SupoQR0HMS4aWptbW0K/PG2xT65Cqo3Tz4Xeo9gkYCVTHarq6uHKdB87rxvAnpaEw6pBGak1NJrmis/T+MnhZUXo/MiPM/pLDUxrT1TpbHTjwX0gwFX+EgBpb8bGhq0HxV4IVWWX0OFwy2NlcO4VRNavTL/8nKVzJRJJa+urtbmsHqJuVl0NuW+dVNV/uPBY9/RNzu2Un685XyVPkd0L0gxr6urwxMbC7Jue0ybBI+XzMrpDKxG0Mrhk8MqB1b+Op3vKF2b633I1rSXlOCCgoIRAVZ+3WhtLkZrAzNWwWa012CkgHWs3ddcxpaPuY11YLW6rmPhPp+s5+pkAKuVezsW7otZ/yf7xwAOmARh6fwt9WCT/hZ9XblZcTrFU3yPAK2iokLzKxUVRTJNraur04VeUdFMp3iKYF1VVZWimJaVlQ0DdAJBuo6b+Ioqqjh3vbEQjFIfNAdROeXKrmiGTBDN4Z2vGze1rampwf0bjCHnlYcnqXxNCNBrampQX18Ph8MBm82m3Q8RUGksZNbb1NQEh8Ohga7oX0s+mmIbW28uzAkoP/Cdo3Z0dKC9vV3rt7q6Wut3wRUVIwKsnypnqi3OSrWurg6XzK7MWKUVi6OxTOXPRW1trfbjwVObp48D63g5PYF148aNpkonB7F0wGrko5pPf1WztgiMzd7PpI90frhG9U72ptFo8zNSm8PTueQTwEZy45lJ20bXjgSwZjs2q+uYj/Hmo+18jW20oWUkxz1SY8sG/NI9X2NpfUfj3hutjZ5PKg+EpOfbSedEc1g9tVEvyBKHOF64Iima2OqZRorqJa9rZJ4sjpHe54Gk9CCb4I+vE79OL9ASb5cHsTLywRV/FCD4JBAkONWDXnEsHOZramrQ/8NJhpDTvaRQU1hFIOXmyXQPuKJLEMvNuCnQEtXTu1YM7tTaXJUz6OHwBDxwW7FKgaF4YCtSKUcCWHF4Anw/nqza7Xa89mh6k1yr5anN01VaO65aOxwObOwxVsvHgfUfpJyOwJqNwsrNgkV41Yv6m081MxtgzRSUzRRiK2PL50Yn3xuTbOuf7HmMhTXM5+bwZAOreL2V85mOIduxjQPrqQusem2OxNisPKdjFVjHwr1P16Zb9g+L9EsgRtDDgZLDHFcqxWBKYuTg4uJiFBUVoaioaFgkYQ666drgAG3UJ494XFxcPAxaRZBNB9U0RzLvJfNdMgUmf10OoGIR1WdRyRbNl9MBLl2bzqxary6BuQjklZWVpiAjgjM3CyYIJYWVmynz6wlIxTqkcoqQzuG1qqoqJzNaXo6Ez1LFSNNcrR4pYMXhCfA/c0Fe5vDu3vPVWbNmobW1VYNW+hFgzdLq7IGVqzTjx1P7eDoDq6gc0t88lQ0VbgbM3+cmv9SO+Fo8iv1y1ZYUXREaxXFaad9sHHrXpzumq8+vM9uojNSmaCQ2MGNlPPnYCGZbfyTWRW8DLf5tdG9G6x7lG14yHb/Ruoz2c2cVIkYTNjJZ55P1DI2VMhIgaLWNTPqz+mxl9EwqAbiTx+Hn/OiV/PAqfqwN+1NS2nDA4WlTOACJgYNKSko0OORHDqkUxJEyDEyfPl3rk9qhcfB26BoaD41BfF+MTizCbGlpaYoyKiqooirL4Zerk2SqXFRUNOw6UXXlvrJ6way4es0BN50JNoctXp/XM1K/y8vLseRqYxPSgzvOUzl8cgWXm/pyH1lSLKkeT62jF6mYAytXz0kxLy8vRz7UVSp3uYtVbkJNCn3CRzbzYEjv7p2kHto5Uf3Al1nU31zK8utmqZ2dnSkphFpbW9G9rDbjMRwJn6n+7OXz1XGF9RQoVhW40xlY9VRLripSFGAOkOkCKmW69ryOaHabzi/W6v3TU1yNxmFk3mx1LqcqsGYyrpEEuHQbsVzHnEv9kZ7vOLAa10u3LiM931MFWK2C2Ml6hsZKsbpOubaZSd+ZtpnpvdfqKemB1a0E4Aonjj1SYJiyWFpamhLoh0MpKaQcDIuKijQI5SnwKJMAh1UOrQSzemqsCKIEdHrqrZ4ia6TWiuouh3GC4HQ5aakuH6Neu3rQyAMyiT8E8DQ4Yk7VdOpqOpAV2+dQe986Y+Xyse9MVQkc9QCZlEk6R8BKAbB4ACgOuXqqKlfvuWn3rauNU+5kWt566XyVfJ55Dtn6+noc3GGc21UEvZ6VDeqVV16JxsZGVFZW4rY12Qc9OhI+U31iY4F6aOdE0zbuWV+htra2aqbVLS0taGtrQ0tLS0Z9/uaNc9TW5iq1sbFxXGE9nY6nM7AaKZccHHNRIPnRrB26jkcjNhqfWT+ZjofAXG9eZvOfOnWq4eYy3bmxUKyOa7QALlOYHKk5j9Z8+XmrazNWnols76+VeunWZbTLOLCe2sXKPctnm1aenWzHmQ9gpeJWAugOB+FWguiRAinKKfclJVNKrmpOnz4dxcXFKeBG4Envk6JK4EpAy48EvtSWCH8ciEUTXe5Hy81xCaw5/NG8OAwbAaye6TJXfqldPSWXK6z8OtH0WE9J5WDJU/kQ6InperiJNIdHPajl/bz6yPmGcORZVqwprFxppSi1NB4O1tz0l6fa4QosDyIlgjg3C66rq8Pbu4whkkDvxkVl6l3uYktK56Irq1QK8MQjG5v58/JyzaWlan19PZxOZ4oJczbmyx/4zlbnX16uknnvriemGLbxwoPT1JaWFrS0tKC5uRn0t8PhyKhPSp1kt9vHfVhPp3K6AisHN72STtXUK2ZtZFq4GbIVlTPbkum49NRlXjLddIzUpizTzZjVumab4XxtJjOFOSvzyeSa0YKOdHO0CiJG90XvPmZyz/K1Bpm2k818033GrKxFNs+k1b6tfBatrEW6Z9bq2Kyufz6fc7O1zdfnJte6+R5PtmufSX9W7n3atmS/VhLXJs71yj5dX07uY8lhTE955GbABK56Kic39xVVUj2TZNFXVS9wEk9NI17PwVEvEJMImvS+OAdej5uwiv604roRiIo5aDmkiqmDRBNcvWjBPJIzz2GqF4VZVFoHXzROE3P9t4tVESR5SiPuR8z9a3kgI+7bShBKOVf1zISprt1ux1WX2U3hb+l8m8rT43S216l/8Rub9m67Zboq9l9XV4fH77am5r7y8CSV7g3571IbLc5K9Ug4MxPmGxeVqXR/6+rq0NVhM2zjrZcmqQ6HA83NzeABmGw2G8zmTsV9fZFKJtG1tbXjCuvpdPxHAFZRuTTzJRUVTCsKLAc+Uk+5osnHwZXdkb6/VsdN6yGOnyvQmWymR2ojmM1mLJcN9ljc5OY6pqw2gjnOK93f6caU6Xv0d6brk+saZLqWVq61+hmzshaZzNls/lbmlY86+XimR+Jzk+kzn+tzNBp1s31GRuq7wugZstS3nARWKVnkftwS6sP28MAwyOOAwtU9roqli8hLoMcVQEoBky5XqQh9/Bqu/HLw4soqh1iuglL/HOrIJ1UMKKXXv5iShufCJCgTAypxoKX0N9QfVxiNzHz1TGe5TzH3/aS50RqL6WyoDq2XmW/oVZfMUHk+VJvNlhJgSRwTpSKiPKsUFZi/poBLpHDa7XYtrQ2dt9vtaGlpwSN3G6eaefq+GarD4UBDQ4OWKqe5uRlrr68xrPfr189RSRWlZyGT4E5rryvQgJXuP0/F89y2Cy0D62uPTla56kw/Tvh/bBxRmACVzJupWDEpPhI+M8WPt7KyclxhPZ3K6QysesVMZdSrk86vNZ1KySMMpxuDlXP5LCK8ZlPMNg8juSE06i+fdUdzTpnOI19jygdkZTovMzDKBOCM+sh0fXLd7OdjLc3mm+55tLIWmczZbGxW3st0/Pn6XGW69vno0+yZz+XZybWdfK+n1c9WPuaQy33zyAlQ7Q35sX6gH3eH+vGUMoB9gwe1AEkzZsxAZWUlmpqa0Nrairq6umFBi3igJa4+cnWVq5OiuilG7uWwKPqPipF49fxS9XxFRXAkE9Da2toUYBXT2/A2uYKol0NVDEQl+q6K6qQeiIr+pXxMHMipfZ4rlupypZf7FotqK43VDGx41N+6ujq0t7ejo6MDzc3NKaoiqXQcnAhuCUYbGhrQ0NCggR2dJ1Dl11EQoeCz6cHvs8Gz1K4Om0owTLBKJrK/3WMMbs6mcpUDW3V1Ne7otpbHlN9DHlyKfhi4el6JZWDtXlKo6plrb1lvrPZeMrtS5etP98MKsPb/cJLKzbnLy8vHFdbT6Xg6A2u2iqN4PQVVIDNerpyme52pgir2OxJHvfGKCqvRumSyGR2pjWC6TXK+6o7mnLLZ5OZjTPmArEznle7vdH1o55VESgoqViAt0w1uLpt9q8CRcl7yJUqaPnXbSq6F0Vj11iKTOdPfRutt5fOUL/jI5T6MxOcm02c+kzHn41kcyfW0+tnK9bsi/TMjtK0EhhVv8poeKQGr90pB/GRQQV94EGEprPmcFhUVobS0FDabDU6nE9XV1SnwyE1Z+XnyXSWfVfpbLzgSQZXVQEli8CU9X1ACaA52HAgIWAnAefAmapeULv4egSdXdLlZsuhTKr7WyyXLlWnuk8v74rDM58Xz1IpquFFeWBrXrPYZpmAjmv6SjyXPAUoASucoqBKPvkswRYogB1Q9hZUCCR0Jn5V2jK8/doEqQi4dGxsb8f17igznd8PCUpWbWttsNtyw0DyP6cEd56UAJlcqyey5srISVqMG0zqRAk/3fOk11sZPwdBojX/ygLlKvGX9NC2YFj2bp73CaqS2jeWSjU/k6Qys6e5tuui/erBK1/MogKIpsV452c+C0dzTjdlMfTXbkFjdpBhthDLZ0FjZFJuNNZNNZCab42w30lbatQxGFjbEVvoV33cz2LK6ec9kHF7Zjx45AI8chEsZQLcSRLccgIs2rckNqlsJwC2fKB4pAJfih0v2wy0lXnt5kXk50Z+L9ZsoAc2s0CP54VJ8cCk+uBUfPIoPbsWvFY/iT/Gb88q+FCDV1kNmZooCsHrFddTGFoBbDsIlB9CtJIpHDp4oUhCe5Dw9UupauOUgPAorOuvslv1wS/4T9akNJQhXsrh16uXrucvks5Bp/5lCUbafq3RztdKvlXXK9Lsi1++RTL8rMl2n7O5zAB55AJ5Q4nl3yX64wn64wj50K4nikXzwhgLwSH7cFNqPh0J92DUoIzQYhqKEEZYVLcgQRewlUBGj8nIYIvNfglMerEiMJKynQoqKKo+eKwKXWVoY0Q9W9CPlps1c1eVKLymKlZWVWlsEiHq5XkUfTz3lVTQVFiMCcwgWowOL6yDW49DOAVkMzsT/NgMiriSKPrU8+i/5nKbzseVgJxYCXT0IXrnY2Bz46nklqqjS0t/19fVYcW25Yf0nNhaoYl0rwPrs1gtUPkcO59zc3EoAp4M7zlP1zKupXaO6d3RPV7mZN9Wx4oe79JoilT+f/xAKa6Z5McfCkStkmdTLB7Bu3LjxpAOqFYVVTwHl62UUNZhS4JDaSuf17sNI+aZm067ReDLxzSVgzQba8g2smV6bydgyHUs2c8312mw2gtnUs7pJtrKOGW1YFT88ii95JEhjQKi9N7yuW/YnoFXxJzezic1tt+LXoolypdJFJRwYVrqT9XgQFxEuXYp+Her3RPFpxR32wSP7dObsh1fxo0dmJQm4XsmXmDu7loOzHlh6lROF1sajtelPgfZh91WA+kwAJJ+fXaNnN9+f7Ww+A5nOKZPPfyb952utzdY7m/6zXU/+mXYrfnhkH7xSP9yKD+7kZyrxOfJhbdiHteF+3Bw6gO8rIRw4dAiyEoaiKAiHwwiHw8Mi9PJIwaJfpZj+RUzvwv/mIEcgSefEoEgiZHIli64X88NymOR5WUV402tHT7kkU08R0Hn73P9WD9K4qsmVVBHGRT9bMeCSmKeUw67Yrhh9Vy8NTU1NDW5cVGYKNvyHAtEEVnwWqF3RLJj7qnITVvqbfFbF943A60j4TJWbIdORFFbqz2hu/h9P1syJyVS5xVlpuib3byjQTIkJukVwtgqOpBJz6Cf12W63G6q0T22ernLQpzk/tdncrNnRWKbNgZ6vMa+wjlWFayyWfySFlcOnnsoqqoz8PPdLNVJS86mwctjMpq6Z4qv3vtG5bODOKphZbSeXzWo+NrWjNYZ8zyWX9c31XmW6ph7FB3e4D+5wP7xKQvHsSSqjHsWPtWEfusOpQJh4HdDSWxD0usPJza3sT+ZmTKiTXjkIr8SKPLwklJ1A8u+EUplSXw4K6mpq0aCaADNsraRcr8F7PzxKP7yKDxxEeXEbFBdfH6Y0e5QAusMBrA0n4NvNSrbPea6fjVy+H0Z6bCer39H6zst3H5l+/+i2ofjhVvrhlfvRI/XDI/u0H4HccuLHnHWhA9go9+GZQQm+pAnwoKwgrIQ1YC0uLh7mZyqqpKTM8BQvetF9eV5TDm2iX6voc6qnoHLwEn1p9VTadGbGHAr1fGbF8RvlXOXgrAerPCKwUVAlvbyk6eCXwys3C+YRegniyFSUFE2uBFpRE8UfDPT8VEUfVgKnhoYGNDU1ablCCa5EVZPOiwqp70fpU+70/3CSqjcWp9MJh8OBxsZG0xQvb700SW1oaNBgmdbGbE2WzZ+hKZviGDhwe5ebm1w/sbFA80OlFDtOp1NLU/Ozl9OvwffvKVJprrTejY2NWLfC/IcIMsPmazemFdYpU6ZoCthYGM9YP57OwGpVYTXzZaVryYc12zyt6Z7XdO9n6wtrdXxm+VjFdvO1kbK6ITU6l++N7GhuDk9Gf/kE1mz6TFdftz/Fn4RVH3rkAHrkAbilgYR5cDgJkVIA3pAfPSE/ekOJv71SAF5lAO4kMPZIfvRKfqwPJcq6gT70BvbD2/8m3Pt3w713F1x73sDaXa9iza5X0b33DbjefAPufbvhenMX3Pt2wbt/D3r8+9Eb7MO6UD96Q/1YF+rH+oF+rPMfgHf/HnTvfQNr97yONbtfg3vfbvQc2Ivevn3o8R3A+gE/1oWSRQqgJ+TTTIN75ECK2ulVAkk/vIRpLqm3KSAri6a/J4o3TfHIBKUJcNWAmCBe9sOTNH/uSZpdn1C1slcxc/1eOJ2A1UrfVn7QyXb9Ruqe5XJPLbeR/NHGK/nQI/nhUYLoVoJwJVXXW0I+PDIQxB4lDElRIMsyFEVGWEkF1oqKCtTW1mpgKOZb5easRr6nHMY4UIrXiUGbCILFQEoc0kRfVq6oiuArgqyobIoKK0+Zkw5aufIsKsLpFFxRAaVCihqZ1Ir5TsU8rdyEVGyvqqoqBZx4FFtqm453uopMwYYUUFG5JLgi4ON90rUOhwNOpxNOpxONjY3aPEnRJF9Th8OBpqYmDdTo+g986dOzPLmpUKX6BMQUHKy9vR0tLS2YOXMmfvmqcbRemgMHb7M1Wb6gROV+uVyh5YqymUkyDifMeul+cGilcRkFUPL/eLLK50/gamZKfSR8pgbJ9OOFzWYb2wor33Dzzfl40S+nM7DqPRv0fIhKqZ5fqliHq6zpogWPxLOcaR1xnuneT7cW4meI6o21Dd7J3oCO5jxP16K7idVgK+Gn2aNIcEkD6JaCcClJlTDkR8+AD+uDftwU9KE30AfP/r1YtXMnlv34GSx45FHM/+53sWDbdnz7nvtw2a23Y9669bi4pxczV69B+w03omXJ9Wi+bikavr0Q9qsXoHXxUrRedz3alixDy7VL0Hrd9WhdsgxzvD2Y3duLy26/Hd+66y7Mu/VWzLv5Zsz1eNG+ZDmaFy2Bc+F1aPz2IrRdtwyzbliF2SvXor3bg0tuvQPX3LMFV99zHxZuewALtz+IpU88gSU/eRYrX/8pevr2obd/P3p8+9Eb6MO6oA+9QR+8Az545SBc4SC6qcgDcIeCcA8E4QkF4ZUGkiXxt1tOFmUALpmXoGYmnTAfTphUu2Tyx02YVZ4wO074Ba6V++GS0weHyuieZlhvpABqLDzrVuefSd1TYf2yHpP2A1UQHmkAbiUEjzyAm0J+bA4F8SNZxj7lIMKhQRySZchhCdKgBDmsQAmfANaqqirYbDZUVVVpMEgqK5n2kj+rqK4SMIpKIsGtaDKcLuAS9SleL8IpKcDpgFWEVrGuXhtiXSNYFRVUDqxcweXX8Zyx9OMABwjR5Jb75/J2RNWZq6n0QwHBCIdWusZKCpf5l5erHC5JjaTXBFbcLJcHQSIYpWtsNhuampo0BbGpqSmlTQJcM3X0tu4adfbs2Zg1axba2tqGQS+VX7xygSmwcqWxvr4eb+8yzk07b05VSs5UGr8YAKqjrdZ0fW9YWJoS6ZebFzc2NuKtl9L7wR7aOTFFnSWV2kw5P7jjvBTfV/qRY0wrrOJxtPJdnqrHUwFYs/GRTTdf/kwQfBYWFqKkpASFhYXDlEmurBYUFGjQmk6J1OvPqlK6atUqrFy5MqfjqlWrsHr16pQjvS+eNzpS4efH2gbP6jVjvZwOc8h2zkaKLlcOb5KCuDnQh5v73sSq55/FFffei4tvvwMX33QL5vasR/vqbjRddz3qL/oWqrsuQVnzTJQ7OlDe0IbKxlYUV9Wj2tmCOd+6Gtdcdz2uu3EVblzrwUpXD1as9WBldw+uuGYRrrl2KRYvW4llK7vhXncLVrl6ccX8xWjsnIPpNfUorm9Eqd2BamcbWmdejLaZF2H5KhduXO3BGs96rOzuwfzFy3DJ5d9Gx9wr0Db7MjS0zUZ9+xy0XnQ5qps7UdnSidJZF6Hh6vloXbwUzdcugXPxErQtuwFz3V5cvW0rlj3zQ/S8uRu9gT54B3zokYLwhgLoDvnQHfLBE06Y7ZKps0tK+uIqAa1o5r1JJXedFMC6AR/WhfxYrwThCfXDLfVjTbgf3Qf96JpV/ZUAACAASURBVA4dgFfqhzfUD2+oD56k+WUuwJoppI0V4BqJseQDWI0+L1bLyboPuQFr4kcaj5z4geaWoA8PDASxMzwIf/gQJOUgZDkMKaxACitQwgoURUkEXEoC67p163DTTTeht7cXHo8HbrdbKx6PBz09Pejp6dHe83g82t8ulyvlOq/XC6/Xq10jXkeFvxav5e+7XK5hJV07Xq8XPT096O3t1cbMx0NHvX6pzJs3b1ieVzEfK1dX9aIFc5gVIZZ8cMX0KGTaS6a2embERgGOyFeXR+XlSqnNZsMTGwtMgerGRWUqhzAOq1zZ4wGTRAWVoJbOcaDkwEiQ1tTUhNVLqgzH5rmxXu3s7ER7e7sGxGQeS203Nzfj5z81z2VKUY2t5jHVGzNfW67aWl1fDs1UWltb8eJ3098jAlZx/O2txjlo9aIc19XVJRTWsQBb48fcj6tXr8bGjRvzFjhprARgovnpmfeKMErASmAqwqaorFJ9K+srppIxuj4f6073kr9Od53ZUWznZG0ac71mrJfTYQ7ZzJmnTaGASIm//XAp/XApCcVvXeBNrN35HFY8/ggaFl+Lis7ZKKhtQmGFHUWlNlTXOOBwduHqa67DmjVebLpnK5548od4ccfL2PHST7F7717s278fweAA/vM/f4V33vkt3v3tu3jv9+/hT398H3/645/wh/f+iF/96r/wztu/xbu//R1+//v38Mc//gl/+uP7eOe/3sHP3voF9u47gP19fvgDA5BDYfzyrcP45S8OJ+r/4Y94//0/4733/oC3f/MOfvWrX+PnPz+Mt976OQaCEoIDEiQ5jDf39+GHP34WTz71Izz43Udx+x0bsWzFGqxY68GNaz24+rrrUdrUhtK2LtRcdiUaF1+PphtWYs76W/Ctjffg6m3bsPDhh7Ds+0/hW9u2Yv73vocrt23Fih//CGteeB6unS+i59WXsf6N19D76ivo3vEC1u54ETf+5Hlc98OnsWbnDqx5aSd69+5G7/69WO/bj97AAWwI9uGOvgNY/MijuGLTvbhq8xYsfeRx9Ozbm4iWTLCRVGk1FTzHZ3scWNP3aXaNXrunOrBS9G+P8NotB+CSAuiRArhlwIeHlBBeGxxEQAlDCkuQFBmyokBRBhFWBjEohzGoJMyClXAYSjiM+++/H/fffz/uu+8+bNmyBffdd9+wIp7nr++9916t0OstW7aktHvvvfdi8+bNuOeee3DPPfek1OH19ArV2bx5c9rr+biob70jjVu8jsqiRYuGBUKiTT6PyMvBkQOt6HcqBkzi5sQitHLfVh7YiACDR6TlsEywylPNcBWTzHitBAW6YWGpSkoigSsPVNTU1ASHw6EpqFzp4ylweP8Oh0OrQ+mFSFV0Op1oamrChlXGZq1tbW0alHJYbGhoQHNzM9ra2tDW1mYKrDRuXqwAK5lBO51OzQyZ8r/SHOrq6kyBddGVVSmBk7iZbktLi2EApUM7J6o0fnpO6IcJM2DlKYdqa2vR0NBwaims40fj45o1a7Bp06a8gGY6OMo35Fq5XoRGgkzxyKFVDyoJWvV8V62sbybX5wtWrd7PdNekg1arGycrm51M1JdsN3enSsl1DuJmNZONY64/CGSzuSVYdSnkaxrAWsUHrxKEVwpgxWAQnnAI6yQ/XC+/gLYbl6PAVo+iqhpMnTED1y5Zip0vvYxAcADBwAB+/tYv8N7v3sN//+Wv+NtHf8Onn36Ko0eP4vjxIRwfGsJQJIJINIJoJIpYNIZYNIZ48hiLxhCPxxGLxXRLPB5PXBuLIRqNnjhGoojHEvXiaepSiUaTJRZDJBrFsWPHcPToMRw58hk+/vgTfPjRR/joo7/hw4/+hv/+779CkiQ8+vgTWLp8BS6+4irMqLRhSlEFps6owpSSakyvtGNaeS0mF1dgclE5JheVY1p5LaZV2TG1ugHF9c2YYW9BYW0TplTZMd3mxJRqOyaV1eKCynoUNbVhRlsXSjtnw37F1Wi4Zj4uWrkGy2/7DgrrHZhYVIkLSutQVN+C9uWr4Xr1tYTZseKHW9mPbqUP3lAAXsn694CV74hTAVhzGVde5s3eP6GgZ76m+bgvma6FYRvJSNjdig9rFR+65X54pH64FT/WDAawRgmgN+TDZn8fng6FsGdwEAPKIBRFgRSWE6qqMoiwfAgH5YM4KIcxKMtQFAVyOHFNOjjdsmWLKRzSexxC6X0Ogxw+04Gplfd5+9Q3P3IYTQevNG4Can5+/vz5aaMW8+i8elFzOeSmC7bE82dyaOGpYzhY8HymNptNO8dT9ZA6KwY04ipnQ0ODpSjBW9ZPU6k/rpgSgDY0NGhKqV40YD5WHs2WlEky5eWKrcPhMM2hylVe3kZjYyM6Ojowa9YszJkzxzBoEQ5PSAn01NDQgNraWrz+mLEZMfnY0lz5utCYCCTN1pfnBBYjLDc2Nhr+qHBo50RNnaV7T/WsKKzcD7e2tnZcYT2djiOlsI6U0mq1XXGemQRYyqZePo65zFuEzGzvk1WFdTSANV/QdbqXUxVYE5FoA/DKieBCa6V+uCQ/usMBbAj54XrueRR1zsKk4lKsXOvCy6+8gt/97nc4duwYIpFIAiaFYvWfqqpQVVX7W+89Oh+Px4edS3c9FaqTyVioXjwex/Hjx3H06FEMDUXx0Ud/x/vv/wWHDv4CP335Dbz4wsvYu+cA9u7pw+5d+7HvzX5s3/Y9rFjpwpLrV2Llajcuu+LbWLXGi2uvW44bV6zF3Xffh1tv+Q5WrnJj+YpuzJx7GeoaW1FSXY+C6lqcO70Y0ytq8PyOVxGSD2HXnj6s6l6HqVV2dKz2YMP+PmwYlOBS+tGt9MMT8icCNZl8D2QELWP4s5yvcY4WCOf6OR0JYDVq3yWfyKe6LpQIluaVfHBL/fAM9OM2nw8bdr6MFwYPYv/gWwiFD0KRwwjLMsKKjHBYQTg8CEU5CEUZhBJWEueTZsFKOKwLgnoKKimkIkDqnac2CAbTKbEibKZ7nyu2IpCK8JoOvsWjHsTOnz9fSx0j5iTlPqk8ABLBpaiM8tc8pYheahcOEzyQD4c+Hv1XVFx5QCAyCebQ6XA4LAUFeuw7U9W6ujrNP9TpdKK+vh5NTU1obm5Ga2ur5ovKYZj6pP4I8jjE8sBNdF1LSwtaW1vxg3uLDcdG6+B0OtHe3o7W1lZtTKSwtra24kj4LMN2eDocMuM18+0lk2PRDFiMclxbW2uYlgaHJwzzW+ZRnOvq6kyBle43PY/0jB4Jn5m2Hvdh5Wbl4wrrKXwUISufPqwjDauZFKN1MIJOEV65Oa+V6Lvpzlu5L/ladyvKaabQOg6sY7ecKsA67L1kWhWXEoBL8sF1MIC1Sj829L+Jxdu3oqxjJhzODvzk2RfwySefIBKLDlc/k2AoQqXVogekZoX3O1KF5sfnq6qJPiORCKLRmDaWaDSGaOREiQzFEIvGEYvGEY/FEY3EEI+piEfjUGMqYlEVR48N4ciRo/job3/Hhx9/irff/T3e/f0fEInEEI/FEY+p+J+/foibbr4dF1bYcN1938U6fwAeKQC3lAzYZMG/NZPviLH8WT7ZwOoRSsr7Bm3kE4LzeZ/EtrqTxRvyo3cgGeE75MP6A/uw8smn0XrtcnRecx12vLEfA9JByJICRZahyBIOyhLCsgwlrCA0GEYoqajKYQmKkjAVDg0qlhVUbpZLgKpn5sshU4RKUQEV4TEdtHJFVIRPvWKmvKYzc54/f35KHloxaq9e8COCSDGVDAdMglUKisQVUw4vpIzyFDI8iBKHU+7PyP1XCRQJEAnqzKLJ4vAE+H50vmq327VASc3Nzaivr0dLSwtmz56NuXPnorm5WQPP+vp6zeSXgieR+a+YL5TDM8FqV1cXZs2aZQqsBJnNzc3o6OjQxtbW1obm5mZNdTVq4wPf2aq4Tg0NDaa+vTxYFI2hqakpZX50j8zMi+le0X3kP2rU1NTgtUfTmzR/qpyp8hRHPDr3wR3nmYIuD+5VXl4+rrCeDkeCqlWrVmWt7GVifppvKDYrZnCYTiHVMxfmPqxmAZdyCfCV7fz5fcjEJ1VPjTWqZ7ZxG4vAmukmK9+b5kzGaNZOuvaMgNXoXC7AmtWmW7xGTgRW6g4H4Q754Qr3Y73ch2vuuhMF1bWYf+11CAUGcOzIUcRjUURjEcTUWAo0ZgKORgqr0d+5FKvKajpgjcdjiMejiMejABJHVT1xLhaLaOdUNQ41ljBzVuNxqLE44tSOGkcsnly7WHLtYonrEmbLEcSi0WS9JCxHo/jrXz7AvHlX4NxKO3p27YNXkuEJBeGS+4cBq9FzYhWC8vHZy0ebVr7b8jU2K2tIJvQuJdX3u0cJWAbWTD/z2Ywz0+9ZrUh+eKQAXEoQa2UfPME+dL+0E5fffCca5l2Dtetvx6u7DkCSD0KRk7CqJMpgUmVVkgGX5LCCsKJgUJEQViSEwhIGBuUUc1wR9jicpoNWI19UDop60JkONkXVVe99s/6t+OKKMLxo0aJhSioBKjfzJUWVAISb8ZJaRue4CisqchwiCGpFJZWglUcE5lFmubpKwMjhkJRSKwrr27vOU7n5LoFhZ2cnurq60NXVhebmZq1NgkUeWKm5uVkDVjKZJWhuaWlBZ2cnOjs7NTPejo4O7H7SWOUk8CZfVeqL4NXpdKKzvc6wDQI3norH6XQa+o3i8ARNBa+urkZ9fb02f34P6urqUFVVZQiOODxhmNJOvtH0w4cZ8PJng6dNMqp3aOdElfdDz9q4wjrGj1agiaBr1apVWQPnpk2bsHnzZmzatGlMwerdd5srrNOmTdPysFHeXhFWCwsLUVBQoEGrXh5WKxBs5ThlypS0EGm2Dps2bdL94UCETz2oNYNcfjTbuInn8rkJzdfmNdONaj77z6XPbNd0pNbfKsga1pX9cEt+dCtBeOQA1kkHcPOen2JSRSXmtM/CQEjCZ5HjiMajUOMxxOMxxBDLGgLN6oh/m13Dr7MCqEZtprkCQBxADEA0WWLJc8OLijjiakwravKcijjiiCGO1HMq4gn4ZQDM68fiEUSix/DYY4/h7IJSXHTHZqyXBuGWBuCWExGGs/nxI9+AaqWffD3fJ2NsBKxuOREJ2q1TL5PvmWx+WMh0bhmvQzIfsUfxweN7Ewu++z20LbkRcxcux51bH8ae/iAGlEHI4UFIsgRZkZO+qQqkcBiyoiSCLskSFFlOBF2SEuAaDIfxpqIYQh8PdCTCq5HPqZ7iKsJrun7NAj2Z+bimU4qNzIW3bNmCrVu3YtGiRSnmv6K/KjcDFn1OubknD6hEhefAJNgxivpLbXAVT8yvyv1huW8o+XoSsJIPphmw4nDCbNZut2tASIBJcEiqJkEjwSuZ93Z0dGjA29bWhpkzZ2qw29nZidmzZ6OjowOtra0aXJtBIymrHR0dWt5VKq2trWhubsaq6yoN23jj8Qs1hZVHFzYL+CRG5RXz3BJ4VlZWYvBF4xQ55eXlqK6u1pRaUs0pgJIVhZYr+AS/RvXeemmSlpaHP7vjCusYP1qFpilTpmD16tVZQ+KpprByyJw+fbr2a09xcbEurBKwEuASuIpwy9fbDFqNlFmj9TQy99WrZ0VhzfQ6s81MJr/Gj1YZB9axCaxu2Q+PklBV3HIIbiWI2/z7MGfljTh74mQ8+4Nncez4EI7HowlgVWMJlTAH1dIKOI49YOXQSrCq6hYVKuJqXCsq+y+uxhMKrPhf8jzViSXRVlUT6m4kNoQPPvgzZpTXYJKzE7cEJawNS+iWE/6GIwmsRt8nVn4QOZWBNdO55wtY83WPMl0Hr+zHzSEf1u9+HVfcfidq51yG61Z48P1nd+BAKIygMpgw9VVkyGE5AaxKGFJ4EAODByGFD0JOKq+SrCAYHoRvcBB7woN4XpLxUNBvGgRJhNJMYNUsYJLRdaI5sRjASc+XVq8NK0cqCxYsSFFYRZ9VbgYspgrh5r/ikcMlD7gk+r6K7fHUMaJZMDcvJtWWfF+5ysoD/VgB1msuLVUJgAkIOzs7UwCRlFQyj6XS1taGzs5O7TyZ6jocDs0HloCXVFibzWYKrKTS8mjBBMnU3gO3GZsVP373NE1hpXotLS2mKXVqampS/HO5qsrT01RXV5sqrFSXflige2olDysOTxgW2Iuem1cfSR9s6q2XJqn8+aE1GFdYT6PjqZCHNZtiBotFRUVaUICSkpKU98n8l8Mqf23kyyq+zgRaCTzTKdZ6CqpYjOrlArF3352ZwnqyQTUTgBrJjeo4sOrXTQRd8iejzYbQLQew4bWf4tyCIlRU1uD9v36ISCSGWNJ8NaaqiKkq4vGxDazZmASb/xPhNP1lalzVCq+ixpN90WutJK6Nx1XE1WShNmJxxGJRDB09CltNPb5ZWIrb+gJYFQ7BNZj5530cWLMEViVh+rteCaBXDmhphrQowRl+z5h9bq1+jnXrKYGUlDRimprhJQGrNwX7sOyJx9G48DrUz7wEd27ejtd3kwnwQYRlJeGnqkjJYEphyFIYr7y+G7du3IxnfrIDkpQA2L6Dg3hlUMYPlCC2SAHcGvLDKwd1AyjlI5qvGawamfnyKMMisOoFgiJYTafM6gVq0vOx5T6sPBWNGPWXK69iSho982BeeOAeAlcj+KU2ONySUkiwSn0R5FJAIR78yYrJKg5PwB3d0zWzYFJK29vbU0xxef5RHrHX4XCkqKAOhwMbe8rUp+4pUjesqlBJ8aWAU9TPk5sKDce1dL5N5X6rHR0daGtr08yRm5qa8MKDxml7PMuKVVKmeX5aM99eMZ8sDyxFheZlFqWY+/Ta7XbNTJyA3ExhFfPu0jNlFDjqrZcmqfScEXzbbLZxhfV0Opr5sJ6qhc9ThMspU6agoKAAxcXFKCkpQWFhoWGAJQ6tZilurJpj66XQyWR+YgqbTKIIp4NWPfjN1Yc10w1cvjeNVseaSZ9W6uWyubYCgrkAuNl65DInq9eQWaNb6odbDqFXCmDl49/FOedNwqq1XhwbiiQCDcXjCaBSE0as6igBK39tdo1Rv1bGanbO8vv6wmsSUFOBdfj7qYUgNx6PIT4UxeWXXoYzLijErXv9WK1IcCtBeKTswCaXz0Uun5VcPzeZPue51PPI/mQ+Yj+6FT/Wh/xY88KLWPPTn2J90Ice6YRfq1uxvlYpcJnFGhu14VVOAHSP7EdvcnxrBxNw3SP54Qn54JEG4FFCcCt+9Eh92LB/Dy67825MbZuJjm8txA+ffwmBgYSCGlbCOCiHcVBKmPgOyhLCcgiDYQUH+vtxQ7cLxfVNuO+Rp3Bg8Od4NXwIT0gh3D3Qj/VSP7xJP2u3EjBUKq2Y4OqZ/2YCq3qKK/mUbt26dVh0YLP+0wV6Mgr4xKMEk7JaWlqqQSsBK/myivlWeXRgrqTyfKTcf5Vgj8CSm4Zys00OrRxkeboYHryHB/AhaOaBfoyUOCrPbbtQ5alsyDyYVMm2tjbNp5RHDObBmmbOnIm2tjbsfjIVInc/OU0lE2Xu+7p+pbF/rWt5ncr9Vi+++GJ0dnamRB1+e5cxjF9+ca1qt9uHpZMxA9YrL61XuaJst9s1dZfmTxD74nfTB3B6e9e5qqjMknJLbX/gO8fUB5aeM8qnWl9fbxg46uCO81Qxpc24wnqaHU93hVUPVtMd08Go+L4ebGZy5H3wcabzQU1XSI01g9ZMAzFRe/y4adOmvMOkETiOVB9m/VrpM1O4y3QDm8kmPpuNt5WNaC5zMltL7bzsh1vuh0sOYYMcxBV3rsc5Z5+HLVu+pymrKUGVGEBa+WdVwTSCRjPlVa/eSQPWDPsyroCkqXAiavDCRQtwxuRp6P3pXnQrMjzyADxyMC+fQavXZ/L+SH++sgVWs9JD7SsBDVa7FT96Qj707NkD74F9WBfywyP5UvKvms3XyndgOgjN7L4E4JUTwErBoBLWFEG4ktfcFPTDPRjAqoMH4H5tJ+aucGFijQOzlq7AM7v2Ixh+C5J8wi81rIQRlhXIkgxJkRAalLHnwAG4POswo8KG6s552P7KHjwkybjT34+bBnzoDQXQIw1okcg9SiCtWqrnN5rOPNiKAqsXkEnvPPmTbt++Hdu3b8eDDz6IBx54AA888AC2bds2LBWN2J+eKbEIrwTBdD29XrBgwTBzYPJl5Wa7osJKR9HXkYOlmKuU50zlvq9i4CZRqaU6PBiQGFCnsrIy5XoCV7MULjg8AR/4zlEpmJKoJvIowARxDocjJc9qa2srZs6cidu6a3T72rCqQqU229ra0NXVhTVLqw3H9YN7i1XyYe3s7MSll16KmTNnaqa1s7rshvX/4j9H5XDNU+1ce5Vx393LalWqR3Wam5s1FZkiBtvtdkPT5kM7J6oirPK8tQ0NDYb3hYCVfhShsTQ1NRkq1Id2TlT580M+sOMK62l0PJ0VVqsQahVmyY+VzufzPkydOtUSpIogmmsqm3QQy2F4JIE1F/DJx2Y53UbN6mY13RhP9obaaO2sAGumG9lM7httYj1JYHXLIdwkBXHt/d/BWWeejYe+9yRiseHRfwm88g1powGsVpXfkQLWbOqrqpoA1mgc1y1ZjG9MnIIbnnoB3QMhuKVg1sCa6eciX5+FfI5xpICVt+9Klu6k0uqRfHBJ/QnlNfkZ8iaDFZl9n1gF1mwglRdSVr1KAG45AK8UQE8o8aysCQewetCPm0J96A3sxo3PPw37lfNxzow6XLzGg++98Qb2HnoLgfCgFgFYDieKpAwgOBiCb1DC63v2YcVqL84vqcXsZWtw2843cGd/AN6BAFYpfqwKD6BbCsEbSgArjS1dYCUyyxWVV6OUNvx9q2bDegrp/fffj+3bt+OBBx7Agw8+qAutBK7p1Fw91ZXqiaotvaY8rASpYr5LMTUIwQOPGiwqWWK0YB4oiaCTgJJHseWpYfR8JnkAIFHZ5eodqaW1tbW4YWGpKbDi8AQs+XadyiMOc3jl+UgJ5Orr6zVf19bWVlw0x6Gmy4n6i1cuUAl+Ozs7MXfuXHR0dBiOZ/eTU9W5c+di7ty5aGlp0WCRfFk3rzNWaPc8NU1TaEVV1My3d+31NSop5KQiky9ua2ur1kZtba0pOHIzaO7HTG2b3ZcbFpaqPNo0wa5R/tZPlTNTlF16VsYV1tPoOBJ5WMdCIajUi+7L4VPvPIdYaoMHXco3rBJcW10/M0i1er1RVGE9aM0UevK1YRxLwGq2+TNbC6ubRrONYybXWAHPfAGr1TG6ZDJlTABrT8iPGx7dhq999eu4dv4yRCLRFHU1UyCzqnJSnXRQ948NrPFE5OBIDI889jC+euZEXLnpe/AMhOA5RYDV6mcr0zFahcJcvv8oKjCls3HJPnTLPqyV+1OjBVv8PrH63ZPpvUi5VqExJdRWtxyEW/Kjd8AHj/8AvJIPvQd24caHvotp9hZMaezEpXduwh27d+GFsIQDBwehhMMYlGUMyhIUJRFIKaxICEgDeOaFHbhq/vWYUd+Oi3pugfv1XVgXCsEjhdAtBbFWDmJteABrlSC6k2OgsYnAqgebmzdv1gCVv960aZNuqhs9aOXpY0Q/1E2bNqWonRwit23bhm3btmH79u3Ytm2bZiasFziJ2tADVt4uz/vKoXX+/Pkp0YG5/ypPYcPT0PAIrKIPKodbaofq8KBDXEnleUu5KiaCKjfZra+vT/GN5YUURWrnSPhMU2h94cFpKgVM4jlIOeSJCiGPHOx/5oK0fXw2eLZKEDxz5kzMmzcPXV1d+Is/vTnskfBZKsEwN0cmU9q3XjI2dd68rlwluKU8sgStZqC4Zmm1yufe3t6uBZ4itZl+iDAyzX3rpUmqXiAsnpLI7L4sX1Ci8iBNdrsdNpsN224xDlqlp9iPK6yn0TGdwjqW4DObks4HledXpSJCqQixYgAmAsx8349Mfxywco+yybeaicJqBdJGalN7Mkqu48oGhjPZQI7ERjqXe5juOpcSgDvsh1fxwSOH4JH9WPvMY/jGGRMwu+sSDA0NJXxYcwTW8X/Z/yNgjUVjePu3b+MLX/oGKuevgDcQgisUhDsDYM3Xd0Suz2O++h4NYPXIfhZUKQCvFNBAkMxceZCjfM0nl3Zcih9rwwlg9cpJM+BQP1a98Bwuue0OLHngIVzi9mJSRS0KW2fjqgcfQm9/Hx6UQth98CCCg2EcVBQMhkIISxLCchhhaRAH9h7Atq3fQ01TO2ovvRrX3L8d6w/0oTc0ADd9n0iBFL9qMf2PmVmv3vsEqRxkxaNYXw9Y77vvPk05FXO0pjNTNvKPTecTqxd4ifdDwEppbahwU18jBZXglKudBKs8iBPVIdDkCqye+S+Zb4qwYbfbtbQxHJ5I8eS+nQSWNIe+p40D+xAgdrTVqlzhpX4Jtij6L3/d3NyMB2+fYdj+Z4NnqaQgt7S0oKurC7NmzcKep4yDJq1fWa751nK19MpL603nM3tmg8rHS2tlJd3PysUV2njJ77a9vV0DX36fjJROAlZ+fwg46Xkwm8eNi8rUmpqalPRFdXV1pjl2bTbbsGfrn2jDPl5O/aIHrFZhaCwXDqccULkfakFBAQoLC1OUVRFsxZQ29P5I3Aur4GkEoWaRhI3e04PUcWDVH+NI1M9F3RnJjXQu9zD9xjYJrLIPbjkElxLAXb5Xcc7556PR3orjx49nBazj//L3T1XjiMWjiMfi+PDjj/C5L3wV0y9aiF5/CC4pmDD5zOH5yPW74WR+P4wWsGrvywH0JIGVzFxHClhzmccJwE4o8D2SD57XfwrbNd/GFyach/MKy3DGGefi62edj8vvuAs9QR/uCgXxQngQwfAhKHICWGVZSqStkQbx4ouv4sY1PShzdqJ1+Uose/ZZuAd8ifZDAXglHzxacCV/Au5lX7KcmEM6EBTNfUUYJFjVq8NLuoBIFFzp8ccfxyOPPIIHHnjAUq5Vs3ZFdTVdpGA9YF288XtqvgAAIABJREFUeHGKQsoLASNXFcmUl8x9uV8qQSKldOGKJAdWgh0CCh7xl4Lr8Ou4STE306VC/fA0N3V1dVrAqNvXGkfkpfLU5kS0YFJXyQyVgIv7tRI8XXdNrWnbrz92gebLSe20tLTgbm+JYd1DOxPpWcgkl8ruJ439cgeem6KKuWkpfyypz2bASj6mFFSKctLSDwK05kbA+vpjF6jkd8rBn6DZZrOZ3pOViytUnhaHgPnGRWWmwMqDftXX148rrCfzaJbnM9PjWPVhzRWY+TynTJmiASf3QeXKqaigcoWVK7F6qWxGQ2HNNIWN+NqKj6sYdVj0kTXbeI6FjeRobVRPVn2ze3CqFJcSSKS1kX1wKwNYo/hxV/ANTCosxLSpM/Dxx5+kBF36x/wXN3hPNXk/93+JHwtiiMVi+PizT/CFL3wNUzuvwjp/CK5QAG5l9BTWbIFqJEGXt5WPtikFjN57KSlslPxAar7vkVcJwCsH0CsF4FYG0B32o+fAHlx288348oRz8K//5/P49y9+CV/+jy9hwoRz0HjVQriefxGPyBL2HhxEWB7EoBSGElYQGgzjjQN9+M592zHz8vmoveIaXLZ5M7rf3JVQmqWAFiXZI/efAFY5CLcSTK6VHx4lFVj1gFDPVFg05eVmwukg1Uj53Lp1Kx5//HE8/PDD2LZtmyWfVz11VQ9CubLK/VW5ubEYLfjaa6/VzHrr6uo0QGloaNDynoqmuRwyxZQ1tbW16Orqwty5czVzVgIWaosDKf0tKpui0spNisXxcMCmfmprazW119FoDDe8zL+8XEtxIwaS4qDV0NCAa6+qTuu3ysu3LytTaU48Nc/Fs4yj9RKwEeA2NjZaAuR7N1Sqra2t2g8HFO2YB2Ayqv/g7TM0ZZSgl9qje0A/GhiB442LylS6n3rm2mbjwOEJWHFtucp/jKD+zXyTaY35Dw/jCutJLBya8lHGIrDmQ+HVWzdRQdVTTvl1XIXl6my+7wEVM6DkEYH1rr3ooou0X6N4kmvxHDdt4YV+laMivm+0qdHbEGa6WbSqHGazoczkvWzbHI36edtYZjCmfK+9V+HA6odXDmKt4sdtwTcxubgUZ58zEX/4w/uIxWKIx6NQVQ5m+Ya0OIBY8ii2nTynJo4qeCbUOBCPJQMTmZkhE1yagDfrQEUcMUShqjGtqspaSCT5iUJFbHj91KbMsremH45KOVoj+PjIp/j3L34Dk5vmYX1AgVvyw5s0v8zkuR4tYB0JBTQf8zL8TlLSg6gIq6MBrG4lAFfSD9WrDMCrBJPFpK7kh0cZQLfSh+VPPozJxSX453/+N3zxX/4dX/viGVi90oub3B5MLZiOq7pvxk+CgwgOyjgoDUAJy/ApEn6842VcuXg5Ktpno2NlN5Y9/yw8gQNwyz545AA80gkfX+7Ly82lxfyvlKqkvb1dy7fJX9M58TUpXHrXUDTXrq4uzJw5E11dXejq6tLO8bZmzpyJmTNnorOzM+V8e3s7Ojs70dnZqeX25O3zQu1u2LBhmIoqBlkSAy/xsmjRIs0M2OFw4IorrsD111+POXPmpESW5aa8XFHlCiQpqGTy2tnZqYEWB1YRfnkaHK7q8msoOqwIvDySMY9YzE2Uq6qq8Nqjky1B65/7z1bbWqpVCtZDbdA4qX3v8hmWYJUi5aab0we+sw3beHvXeeqcWY2q0+nEpXPNAfmzwbPUK6/oUukHAwJWMg0ms1yjNn5wb7Eq7g95fa52Ejy+/tgF6qGdE9W3d52r+n88WV23oizFvJquJ/9lq8C69eZCXWA1U1h5HXr2xhXWMXTkkDUSCmu6aLL5VkSt9m+1pFNA9aCUgJb/IGAWaClbhTWdQk5Rgq0ooOnm3NDQMCz6sV4/XHmm12b5ZqdNm5bRhjJfm8yRgqZTVZkcyQ2qlfuSrzZJAemR/eiREsB660AfShocOH/yhfjZW79ENJobsKYPdJTMNaq1F4U+UCZBU40DlFaHrlJVID48krExsJqMXeW5UDmwqlDjSIBxcowJYI1DVVlgqiyA1SyvqxpTEVeHcOTYMXztq2fhvLrZ6PUrcEl+eELDP+tWn4uR/uyZfY+M1c9a2nrKyEJq+nGGkPAxD8FKKiMP+a6G+uHd8yrs37oc5046H+efPQmf/7cvYcI5BfArh/HH3/wa1191NRpa5uHx515HSFEgKRJ8/iAWL16GC4orUNDSgWu23I/efXuT+Vt9KffUzWB12P97dNZsxowZmDFjhhYdt7S0FCUlJSgpKUFpaSlmzJiBkpIS7UiluLhYq0vvUxsUaIhSw1CbPLcpvaYj1aXX1A5F6hWvo7qUN76kpARer1c3KrAYWXjr1q1aoYBO27dvx5IlSzRI7OjowLJly3DXXXfh6quvTkmHQkomB1a9wEgEJFTEqMA0P/KPJRNiioJLwZxEU2Eyp+U+szwPq5jihvqhc8vmG/uZitB6w8JSlZtFE7hfOrda7f+ReW5XKssXlKiiUs3X8fntU0zbemf3RPXJzdPVTxXz4FF7npqmtrW1YebMmRokkj8q/W3mw/rU5uladF9el0Mjz0XLUxbROUqJQ3PmP1rQmi5fYGwSjcMT8OSmQs2smP94Ygas11xaqvIfNux2+7jCOpZKYWEhpk+fjsLCwqzqWwVWDk3ZwGm2dUQfS6N2+LV8jno+qUY+q3pqrGgOrJcqx0pJp85OnTrV0NfUTF29++670djYmAKbmT4LeuswZcoJs+hcN435VAMz2Rznc+N4KpdcFSezHxIyujdKIqKoNwms7nAQt4T6UD9vHiZOmgy/bwDRaBSxWGQEgFVFPE4lhng8Jrwfw3D6o9ckd6pJkEzCZLK9BPyRastxMY4UKFaFdpP9qvEo1Hgcajx2AkiT/USTaWY4nCbmEk/MIS7OMY64miiqGtfGoKoxoeivqZpsP6Yex0cff4zPf+5LmNJ0CdYHD8Il++GVMgfW0foMjjSw5vq9NlLgnrfvW9mPHskPz4AfroAPXmkAnqTfskf2p4dnyY8eOYB1A31Yfs8WFJZVwtPTi8tmzsP/+8pZmF7RhF/+5o/49M/v47FNm1BX24aHvr8D/aEwfrrrTbR2XoRzCsrQsXwl3C/tRE+oHy7lRM5ZdxJarXynifPnEMphVO+8WSEg5VAqFv4+FZ7vlCLqEsARrPL6VI9AmWDZ6/UOU1cppyuHVoJUSplDZfny5ZoK1dLSgnnz5mHhwoWYPXt2ShoRHmyJm/bqBU4iH1cevInDpZhD1el0Yvbs2Zg1a5ZmykvvVVVVaSDPfVq5+ikWsV8CxIM7zrMMmjg8Ab9541z1uW1T1Mc3FqivP3ah+ps3zs2o/u4np6pkRqsXbKqhoQGXzjXOiZppmX+lQyX1nfKlElDy1DJmwEr1eMAmDqPcxJfOUSF45QorvceDIbW1mM/9hQenqTy6ND13ZibBy+bPSAHWhoaGkVFYOSCMBeXyVDnygEIjobDmS0nNVYHN1HeTz5NDpRj9N12eVqP8rXq+rvx+8Nd690uERPo73TpZgXVSWKlNcfzielh5rvj1Zgqr3mZwrADryVRaUn71z6G/XMDAyuYu1/pG7aZ9TT5mciJn4/qBA7j2rtvw9a9/E08+8bQusCZgUh9KrYDqCcCLIxaLaSUBmyLMJdXL+Al/zpT3YvGEAhlVEY8RAPM2TgCseE6NM+Cl9+IRqLEhqNFESp9YPGFurI03riIWjyaB9UT9xHtR7To+v3gsjnhsOKQmlGs9BXs4sEbV4/j4yCf44he+jEm2WbgpGIZLzk5htfI85fNzl+3nPtdnfaQ/i/lsT/da2Y+eAR/m/eBJzHn8UXhDA/Ak/UbdArCm1Jf98A4cgPcnz2FGXROuvmY+br35Vkw+byp612xA6MAgPvzzR/jgN4ex+IpL0NI+C48+8xJuvXsL7M45OL/WgUvuuBM3+Q8k8s7Kfrik1Ii/2QIrAR8ppkVFRZg+fTqKiopQXFyMoqKiFIWVruNHDpSiIqun0HKYJdjkbfA0MCL8plN6ucLKoxAToFI6HMrxSnleqWzfvh1Lly4dlrKF+4VyWBWhkAIvVVVVpQRX4kqqHkyKr+vr6zUo4sBLZr58bQhWKaASj25M7/OoxFzlu2R2ZV7h0KgcCZ+pzuysV3mgIwooRYorQeTPXrau2BqVvd8vULlJOY+YTKlo6L6YASv58FKkYG4SzJVUKlzJFU2/OTjSDyAEtWZzOrRzohYIi+rabDasXGzs/0vKNld4R0RhpS8Obso4XnJT7ayUXHxYx3IkYaN1SqekGqmqHATFaMF66qvZ/RLbmzLlhA+rqGpbUVdJYdUbp95YzcYpzikbYB0rZSQ3w5msyckG1pFa01yA1a34k6koAlgXOgDX04/ijDPOxMMPPY6hocgwoMoVWEmNjEYjiEajiEZjiEajiMeRBNQo4vEIYrET78diKmKxxPl4bAiRyLFk/Rji0SiGjh1HLJKAw5jWHuWRTaitCVBMzCUeT0JkEibjsShi0SFEI8cQixxD9NhRHPn0Mxw9HkMkHkc0OoRI5Dg+++wYPjt6LNFvLAY1FkU8GkU0EkUkSuBN7ccQi0QRjyahNR5LjilRYrEIIpHjOgq2vsL6yZFP8JUvfR0TaztwU0CBS0n4Eeb6LI4UsI7m853u855tH/keayb1tfNJYHX5+9Dt70v6K3NgTf0suyVfosj92LBvF1qvnI+6xmY8uH07rph3GRzOLvTtCeFv7/0FH/3pT3jyoa345je+hBp7I+ZcMR8TCypQ3nEplj7yBHpDfnjCAXjlIHqkoPb9kOs95SolAahYRCAVrxVNg0Wo5KDK1VEy7xVNh0lJpfMioPIxcYW1p6dnWJ5Xnk6H+7FSfldeFi9enAKS1D+HSlKISenkOVkp0JKosFZUVAxTjrmPKUEwV0B5blfuk8rhV+86EaAJWMV8rHV1dYZ5Q/OqdF5erhLIcbNoHsCJgimtvb4m5zF9NniWetm8Ni3YEgEkj9LLA1oZtfWDe4tVh8ORMlbu05pOTaVzXA0VC60JjdEc/M9SKcIxV3nNIizfsLBU5f02NjaOnMJKm+SxoFyeTkcqeudHO+jSaEFuuvkaPV967/PX06ZNQ2FhoQZy6eqlW2+9/jhQ8vURU81YUZa5D6uZ+bLeOojv8+M4sGbX3jiwGgOrK5mGwiP50RPaj40HXsWZ3zwLGzbchuPHhxCLWQdWKyWhPEaSEDiUhNK4po7GYkOIxo4hEjmGTz75GMePDyESTYBgLDqEWPQYoklgjUQiiB7/DO++/RuE5TCOHx1CLKomIDh2AlhVNQYVEahqBBR1Nx6LIx5NQGV0KIIjn3yCd3/7Dg7s24dnnn4a9937AF5+dR+GYnHE4sfx7m9/jad/8ENI0iEcPx5BLHoc8chn+Oh/PsCbe9/EW2/9EpFIVGs7FokmgDgaS/QTjWrQGoslSgK6I4jH0wNrPK4iGj+OY0PHcOYZZ+G8mnZsCI4Da66QaNRHvseazdp7ZH/CZzREPygFE59T7Tr9OAW9kg/Lt2/H5AuKsf7227HjuWdw4cTzsXSFC//5i9/hwz++jz2vvYwpkyfin//lX/DFr5yBb0wuQtmcy7H40afQ6+uHJ5zwle0NBRLRgIVov9kWrpxyMCSFlc6LkMoVWCp6CqroqyoqpaJfK++TfGipL6on9k/XigorB1YCVT0fVx50iVRKEUgJFDlMi8DKc6ty31HyuSV/VVEBJd9UDp8c5AlYbTbbsPpGvqsEraLZMk+Pc2ineV7WXMod3dNVDvHcF5ePgwCuvr4ebzx+YU5juu/mKrW9vV0zAyZgp/bpPtXX15ua4gafvVB1Op2gwFP0wwHBK/dp5VGTuU8rN0UWfWF5aiIr6nJLSwuam5tTAjc9uck4VdGNi8pUMT/vuA/raVKmTp2K1atXjyqgjgawbty40VBJNVqPdEqkURuZqJV6hdrUS12jl2YmXXqbpqYmS2MxG2e6YnXjdLI3m0Ybs5HYzFpdk3FgFVQZ2Y9uxZ/wiwv54ZUOYFNoN86ccBYWzF/MgJWrp9kDK6mrsVgUx49/hldffQXbtj2AP7z3PiIRMqM9jmj0KH75y5/hlltuxrZtD+LTz44jHoshHj2OWOQo/vz+H/DYY4/hv37zNo4f+Qjzr7oCLU1ObLv/Afz2nd8jMhTVIFdTVhmwRqNRRCMRDB07Djkk44nHnsDaVWtxxeVXoq25DaXTizHhmxPR2DwHQ7E4orGjeP3VHWh2OLFmTS/+9rdPEI8dRWzoY/Ttex211TVYsGAp3n77XUSGhhA5fgxDx4cQHYpi6OhR/P3Dj/Cfh/8Tb775Jn70o2fwxBNPIhwOIxYjNZiiJKupawsglgTW45FjmHzeZJxT1YybgvI/LLDm8l2QbR+5fhbN6qV7z61QFF4CVt6mDrBKPnjfeA21sy7BrK5LMHhwEK/+5HlceN4kLLh+Nd4K/wo7n3kGzrpa/Nv//ld87t+/jjMKytGyfDVWPPcCugf86E7mb00ouT64lUTJB7CmA0hRPRUVVD11lauoRr6u3JRYD1inT58+rF+uzop9kHrZ09MzLCcrASpBKQVb4qBKJsOLFi3SFFQ9E14KAKX3PkErBdKpqKhI8ekVIZfXq6mp0YItNTY2pqiy/FquzupF2iWIJTDl1+mZptbU1KDFWam+vSszf1Sr5fa1hSpXeclnk8yYCf54nlCbzYbW5irVLGJwurLnqWkq5UnlprqiAkrAaWZOSybBPOgWV0a5TyuPEs0hVoRTUmm50ltfX49dTxgHnfqL/xyVwyqtl1mwquULSjSFm8p4lOCTcDTzjcz2aFVhtRqt92QAql4RwZNH+xXBTU8ZTac0WlUm9dpJp7DSGPl6EahSVGAr0ZpJYc1FiTeat9kGLV8bsJHabOpBk9Emzuo8MxlLLnPKpD2r9yllgyr54ZaC8MgDSKSxoFQWma+xNYANwi0H4ZIH4JID6JX7sDm0G2edPxFXXrkAx45FhuVh5VFxMypxFWpURTQeQSwaw3vv/BrXXH0Zzj53Mi6/bCE+/PBTRKNxxGLHEB/6DK/seAElM4pwwdRi/NfvPkiolrEjiEWOYVD2o2vmLDz9/E4c/ezvqCmaii9//vO48MIiXH3VtfjJczvx0d8+ScAeKZvqUBJYE7D6h3d/h1U3rISjqRUlhTMw4evfRFvnPHz/yafx+osv4Owzvo4ZZQ34ZCiOSORThAP7MburCx3tl+DPf/4rovFjiA59ildfeA4Tvvo1nHfeFPj8MuKffoyHvnsvblixBmtWerBg/lW49JJvoavrYjQ52lBcXInS0mp873uPJhXZBEgnIiVTtOS4prDG4nFE4xFEIlFUlVXgrIpGuPf5E2mJDALg5PJZHY3vgnzVy1e7+YbenIE1qWp65BPpY1yyDy7JB5fsS1hEJL8rPFIQHsmHDYEDuHzDLSira8KLL7yM3/7mHUh9/bh07iU4/4ICOBytuPDC8/G5f/kc/vf/+Q98s6QGl96zGd27XkdvgHxVA1qfbnIZUE4AstXnR2/+egGWysrKUhTMdL6q/Hw6M2BRWeUKLfUlRgM2U2oJcOl6gruenh4NUPlRzzSYFwJYDqwEiyJw8n7FQFB6vrfc7FmEX7qupqYGc+fOxcKFC9HV1YW6urqUOiK8cr9PglKCQDHVDvleEqgQZHFz1fbWmrxD613uYk1Z5cDIA0XxnLJcabTb7Zh/ebl6JGweCViE1ZaWFi19EA+CREGP+No5nU5sXldu2Mf2W4tUAk/uo0pmzHw9eRAmMSpwU1MTnE5nCmiKeXTXrTCO9utZVqwSNHPI9//YOE3RxbMqVG4aPq6w5qGIvotW62Trp2pUsjUJThccyEwFHE1g5cooBaay6sMprrueP6tYqA8xt2u6Nvm1osLKTYGtrin5sGb7PBkpyuPAagx8VsYyEvOzugZW67ulILyKlCwhmOVdzHQDmXKNkvSLU4JwKwGsk/vwHf/rOHPqZFx15QIcPx7VAVb9AEr0tzmwRhGLRCH1vYkGWyX++Z+/iP/3tXNx18ZtODqkIhYfQjx2DD8LS7DXVeJzX/wKlqxcj2NHI4jGPkM0cgzvvfNLXDT3Yryydz8+/vhDrFu9FP/2v/4XJpw1GWVlNpQWV8Dr2YA///l/EIvGk8Gjopp/bGToGPbt3o3LLp6HObMvwurlK/D1r34Nm7Y+jE+PHEX0079j4je/gsLp1fjwsyiOH/s73v5ZGJfMmYOyCjv+8P4HiKhDOPrpR3j2icfxjf/7ZXzhC1/G+g3fwcfvv4/SGZPxjQln46xvnI0vf/nz+OpXv4m2tjm4acPtePKpZ7BvXwB//etHSX/WoSSwRnSBNR6PIxKL4PhQDPbaOlzY0IWbAoNwKUF45cyfy7HyXTBWxpOv9kZsvErCJNelsMBHkg/ekA+90gC8UggeOYj1IR+8L76A+nnfwipXL/7rV2/jt79+B2//8lfY8dxP4GxqwVe+8lX8x398Ef/6b/+BL50/HUsffgw9/fsS7UknFPuU74ccv2/0gJVgzEwdtaKkposAzEGPX0Ogx9PViMqrXrscXMvKylKiBJMZMAErV1nFv6ksWLAgxQyXVFLR11aMakwmvByo9SCVK6Q8orDNZkNnZyfmzJmjmbFSXlWe8oaglExS6+vrh0UDptQ4DodDgyyurPGgQQRg9fX1aG+tUa2klTErH/jOVhd+q1LlgYG42axe4CEefZfnd/32ZWXqX/znWBrTSw8XqW1tbSkwziGTQyKNx+l0wul04p3d6SMmz5tTpXJllZv7crVa9BsmKOfAyteAAySNr7GxMe1YKAerXjFKa0O5b7mSPZ7WJk8lHwCajzasAKsV4BytVDdGbfEiBlMqLCxEYWHhsKBKma61GNCooKBAa7uwsDAFVo2AVW9MVmDVaA0yAVZxTmYm0KcysGay0RtpYM3H2owEsJ44l1RN5BCMFNZsN5Ap15CKowThkvzwhg7gtv7XcMaUC9DW2om///2TZITbE+aqOQFrLAmsQ0P4/+y9d3hU1dr3/17v817PeZ7nPKdYOErvnUASakgPCUkgoSmgoDQBPZbjsSWZhC5WehX1KEc9x4oNQZqAJDPJtCAqAimThKDSA6TM7Drf3x971nDPyp7JTBIQ/fHHuobM3nvttdbeM+zPfO/7e+/+9EMMHtgXf/jfW/HHP9yObr0G4VxNPSRVhio5UfKtHSmxw/Hf//UH3Nl5IC5fdkKUXJBlASe+t2LKXXfhi72HIIguVB4/gv/93X9i6rTZOHDAhDn3z0L/voMQHzcap6pPQxQVEo4sQZFFiM56CPUNEAUBh/buRc+unbHh1bcgCCJUVx0G9uyEnj3CcMLxMyShFqcrSjDj3nvQo+cgnHCcguxWUHb8WyRHj8ToxCREj4xB554DUV1ehZJjxTiU/zU++ve/MDolCpPvnY6jx8rgdEkQJQWyF6IlqKoA1S16YFULDWYqNiuLI6sSZEXF9CnT0Cd+HBYZv0GO3YpcriZnKN8Lv9R3wa8VWIP5XF3zZtNK3SywmLDQYsJCayFybdqPTcvyD2KaYRFGJGfg4KFCVJSfxMnySlSVlaOipAzfHfkO5gITFmY9g3bd+2D6SyuwsKgQBrNm1pRV3LimamutM3uPmh/x5WZ4gyQeFvVUUfo+25c62NKaqhREGXixWqysL9o/64vBIIO0qKgobw4rb7DEhwbzbc2aNVi9ejVWr16N2bNn6zoVM9hk49MLB2ZqKTueGSzp5bSy/hi0MndgaubDwIaGzVIQosfTvNTo6OhGZVT4cFRaB5QPx/3b3KHNVlu3vhzmTk8d6aZ9UmCk9WRpGSA+VJm9l5SUhLsnpbj3/rO/X7X12+293I88kODOzMz0Kqt8+DN11KU5rQwWx6RFu3e/2dfnHGeMXd25jw128/1QNZjltdL7gA+5ZsdQwKU/ONCWlJSEefeP9Fn/M0atDi5/nZiqztqse4a6+Xzkgnd7uadMjHLT9WBrexNYb5B2vYCVAuH1gM/m9NsawMorqHprTfvyB6vBKrL8vhRWgwFWfhvLYQ3l/tGbY6Ac1uYAa7APH805LtRxNAWO1xJYgxlXcx7G/M0pVGDNthTgSeNBPF1oJMAaWo5cSGvvCfUz2E3IthYix1KA58z7MTIjA3HxiTh//rxHmfQtCcOXb/HXfPb3uPJKqgxFdOHDf76KHp074Pf//Se0b9sWf2nXFR9/cQAuSYYiu+C6chb3TkzD7/7jd/jjbV3x739/AlFSICkSTpb/gKmTJmL9K1tR21CPM9XluO3Pf8Z9M+fjyuUGnP3xJ2Q/nYVB/QcjITYZjvKTkBU3ZFVzG9ZUXC0vVhIFHNq3G53a3YlX3ngbsqJAFesw597x6NWjLz7beQCKLKD+/GnMm3k/OnfpiyMllVDcMr6zF6LtbbdhUd5iZD/zNG5r1w0VFacgifVQVSeqSo9ixrTxSMscjyNHj0GUJUiKDMUtQ5YFzfVYFeF2U2WVWzdVgaLKkBUV902djq5Racjeb0W2zdYiYA3mvg9230AQF8rnr6VjC/R90tzPTlPbWjrOoOZrM2n1Va0mLLIVYYndjAUWE3LZcdZ8PPLGPxA9ZhKezFmMo9+fQGV5lQaspWWoLCmF40QZyr79ATPumorw9LFYcOhrPGMzw2A3I9tqxDPFRr/A2pzvSr39eRDkFUQaEsuDJ1VGhw8f7g0LpqGzfNNTZYcOHeoFMGZspFfTlSq2I0aM8KpesbGxGDJEK2vD110NBKwMahm0zp4920dNpWVi+PI0emZHPMQyFS02Nta7Zsx4Sc/hl9XI5NVI9m+al0oNiyjA0rxVBjW01AoFOqrwUkCOjY3F4/OGufds7ddkWO4ZY1f3Rxv7uadMjPLmq1IHYAarFOL0QJLNj+a8srzelJQUjEmLdv9t7lCu46tHAAAgAElEQVT3+iUD3VtfDnMveHyoe+L4JPeYMWOQlpbmVabpvPVyfakJEtuPXjd2fpqrqpfDygCUHc9+WKAhyEw9ZmVxqOLKFHD+GrA27/6R7jnThrvZmvDn1SutRNeUzxWm5ZGioqJuAutvqYUCrMGUVmltWA02pDgQsFKw5FXPYEOEaRjvoEGDEB4eHhBWA4Ggv/eDVVf9hQgnJye36F4IBlhDaaHCWEseTJozjkAPR6HONZQHp5askb9zNPVwGsy8c6xGZJkLkONxBdWAtXUe6htts7NwP+3BN8ui5cUtNe9H3JS7ERefhOrqU55yMnIjYNUUwqulXHxKuvgDVlWFoMqQhAZs3bwandp2wPCh8ViYl4Nbbr8dEyfPRK3TBUV2Qag/j3vvGoP/+o//wu9+3wZxsSlwVPyMBpeAk+XHMSkjE9k5z+FS7RVcPFuNHl27YvLUWTh7tgaK0ICL58/h2cXPok+vAZgzez6u1DZAUrR6qYoqekrkyFAVCYUH9qJrh7ZYv0XLK5WEWryxeQU63tkJa9b/A6IoQK67gkfmzkHbtl1RcvJHiJILxQUH0Kd7b7z40losMGTh9js7wVT0PURBgKI04MeKE/jr7GlITh8D+7ffQVIkSIoLKkS4IcLtDQNWfEKBmZLtLQGkXFVY20cm4um9hciyWpBrbdlnsTmwFex+oe7bknu7OaAZ6nyb893YWvPVoNQDrRYj8swFMNhMyLYbkWcrQM6+nRj76OMYO2EaPv9iLxxlFagqr0RVuQNV5eWoOHEC5ceOY9e2zxAXnYS7ly1Drs2MbJsVBo9CG8gJuDXmnmtvDKy0UTjUU0mpkjhy5MhGuaY0DFgvH5XCMXXH5RVWPWAdPny4FxDi4uIwbNgw5OXlYePGjXjllVewZcsWbNq0qVGe6oYNG7wmSxs3bvTus3btWsyZM8cnb9RfCwSpei7AvIkSzTulhk0USvk+eOdfCrl82DCF2qioKB9lkIESBUVevWV5p8nJyUhJScED00e4X8yJdL+1cpB768th7q0vh7kfnTPYPSlzqJvm1LJ+/MGiHjhS1ZC+z8ZLTYZoS0tLw6RJkzBhwgSkpqZ6IY0aTsXExPjkr+qprlR55JVrBt1UIeUdj/kfCWg5G7q27N6gfbK14ssZsTGx+rq0hBEFT3pPUmClQKt3z44YMeImsP6WWnOA9Xo5/QZbf1QP4vQAk6/z60/xDARzAwcORHh4OCIjIwMqq8FCcSBgDUZlpttCDQnmx0FzffnQ5mDK2rQUxn6LwNrUOtxQwGozet5nwFqEXGK+0trAmmMvQp61EHk2zXAly5qPxbaDiJ4yGTExSSgvq4TChQQD8IIqhdZAwKo1FaoqQVQViGID1r28DH+5tS2WPbsGZ85WY2BYb0RFJcH2zXeQZAGyeBn3Th6H//y//43omCR069wTzz+/HnVOARfO/IwpE+7GuAmzcfFSDS6dO4WB/QcgflQGvjnyA1RP+Ruhvh73TbsPMTEJ2H+wAIKsQFJEyKqg5Y8qClRFgvngPvTo1B7rXtmq1V6VXags/QZdO3TFgiUrUFvfgO/tdkxIT0O7OzvheMUp1NddxgdvvILkpDTs+qoQ7739Jvr07IOns5bB5dT6OFVRhofum4aEpDRYio9AViSIcgNUCHBD8OStKo3cgX2BVYWsyhBEGUlxCeg0bBRyDpqRZSsMmMMaCjC29PvgJrCG9p0aynwN3u8Gz3ablsNqsJuQbSvAYtNBPLh+HUakZmLFyk04frQMVeUVqHZU4qTDgaryMlSWluJocTH+9vDfMDx9Ehbu3ossmxk5NrPWn80UMF+1NYGVGgfpNR5cGYQOHjzYp04pA0umtOrloLKHa+ZqS8FYT9Xlj+dzV6niyeqwUhDVa6zu6qZNm3zUWFbWRi8vVE+lCqZRuKB/MyjhQ0oZ+FBFVi8PlvZJ36e5lBQYqUJHQU1P3aS1UVNTU32O0VPt+DBfCmD8GHhIpIomBVemsNIwXwbeycnJSEtLw/jx4zFmzBgkJSU1CpVm85g6dSomTpyI0aNHexVNGkJNz89fD16tjouL896z9McHvdq6DBj5e4b1SWGXgSlV9vkQcn5N6bH0vqE5tdTVmv6gMnLkyJvA+ltqoZgutSashqKchqrGUmClKiiroRooZ1MPNvVyVsPDw70mTjz40T5CUXBbalLVUmBlc6PQSltrglprtZvA2krAatcD1kLkBnDobNG87UXIsVs8wFqolbix5WOhdT9Gz5mNkSMTceyHUqiK28d0CQAkSUJ9fT2OHDmCkpISiKLoLVej1RelNVA9TVXg9gCr4KrD80vzcPutHfHxZ3vgdF3Clg0voV+fMDz3wko0iE4I0mXMnDEZ//O7P2Hv3r3o2bU70lLvxpGjx1F76TLuv+d+DBmajrPnz+LSmZPo2PZODIqMxt6vDmn1WhUBitiAHds/Q9++/bH02RfgkhWIiuABVk31VRUZ31mKEDd8KBYuW4HzNbUQZBFCwzl0uLMjYpIysXDpc7j37ino1r4t2t7RDl/lW1Bz4Qxm3zUOU6fMQPmpc3CUHEVSzEgMHZKIhgYVkiLjzI+n8PSDf8WQITE4ZLRAUiSISgMUtQGA4FFXG8PqVWD11KZVZTQ4BYT1H4BecelYXFiMbAYvOvcg7x58rVuosOnvs95SELxe823NNWtyP3uhVwH1huxaPaH81nzk7vgMo6behxkzHsKhg0U4WVqFU2UOVHvU1aqyUlSeOI7PP/gAyRnjMWXZS1h0yIRsuwXZ9kIssJq0H6zs/oG1Ne6LXHuh11hIz+mXh0X2QO0vrJf2E8g1eMSIEYiJiWkEpjyg0XPxObbUJGrEiBGIjY31KWujB6r8Nr7Ezdy5c32MkvRUQr18VL3wYAoqeqVw+GOokhYfH+8DRmxMVH2jChpTOfmc1bS0NGRkZOjWBaVgyvpjx1JVMykpySe8lCq/FP70asFSYykKrP7CcCnYpqSkICMjA2PGjPEJY2YqMQubppCsFyI7ceJEjB071jsPCm286kmBlV4PBotULdXLY6Zr4u+HDXpemsvMjuX7o+vOrxMfYk3vDf787IciBtY3gfU31JrrEtxSMG1tlZYHVjY/Cpp6KmhTAEshzp8ZkT841WuBgDFUkyV+e0tCgnmFlTeUagpYgwWj1njA8vfvYB9cAr0frArSWvNszgN2oPP729bkvH1U1EIYvOrZtQJWDxR7zpVjK4TBbsTCoq8w7ZmnMDwqDt8fPQFZVqC6qeGSAlGsg81swYTMSXjiiWfgqKiCokiQhQZcrjmHY8dOQBC08jGK5IQsCVBkBqwyGupqsNiQjb/c3gU7vzwEoaEe506XIWJAb0yeMgNlp35GvesCHph9N279c3ucPXMaa1c8jz59wrD85VW4cqkOs+6bgX79h+HMuRrUnvsR0UMj0D98KHbuPehRe0W45XqUHitGnz598OijT8MlipBVJxRV8oCgCkWRcaa6Ggue/jtmz34QpY6TUNxunDtdiTa33IJbb++Cbj0H4P7p03Hf5LvQo3NPrNvyFs6cPoUud7TBrFl/xZU6CXW1FzE2NQl3tOmOWpcbLlVC/ZVz2PDSC+japT927PkakiJBVpxQ3YJWFxYKCQduDKxelVWW4HK5EJ+QjD5JGXi20Iocq0mru0mudWt/5lvy3dAcYG3uvd2a873W6xf0mD0KusFuQnaxp7yMzQSDtRAGaxGy7EUwFO3H3JUvITZlLP659T2Ul1Sgqrwc1WWl+KnMEw5cdhwnjhxGniEXo2bOwd+/+BK5RRbk2C3IsRd6fvQwBQwJbq21ZCG4fM1TWsZFzwSJr73KgIyHVgqygwYN8lFledBlYEYfttk5qcGSv3qmBoPBJzeVAmkgWGXb5s6d6wMVDFipMkhDeSmwUoWPKW16SigPEXoKKg3PpWBDw4bpdrotMTERqampSE1N9XEeZrVCGfQlJCQgJSUFzKwo3lM/luae0vxLHsRoziy9LhSw6brwyqCeqkyBe+zYsRg/fjzS09O98MxyWtPT05GUlBRQ1WbryBRaqg7zyrk/FZjOOTY21sdsSe/60GPYcfz14VVQPZjXcxum7/H3Ib1n2Hn5PGx6TW4C62+stQRYm+sMfK1glYYsBwJGPTDlAZS9x4f88u6//tyAQwFW1i+tsRoMuPLbg1VYgwVsHmCv1cNfcx9Kr9W5Qp3n9VJaQoHSX02zedRWD7wuNu/HmHlzEBOXhIrKasiKCpXAk6JIkKV6HNi7G/1690OvXgPw2ed7IAhOOOsu44HZMzF9+mwc+bYEkiijtOQHvPmPf6DmYi1UVYSsijj7UyUenTcPf/lLF+w/YIbUIEBouITVLy5Br57h2PDa23C6avHYQzPQ5tZOOHv2PBzHvkFy0iikZ2TCZrbh/nvvRafOfXDq9EXUXTyPjFGJ6N5rIN7/eAdkRYVbleCW63Fgz+cYOCAcy5evgihJUFWXlruqujVgVWWcPnkKuU88gnsmT8O3x0vhcrlQW3MGXTq0RXxcGnbvOYiqSgc2rVqBHh27Yfb8x3H+3M/o1r4txo2/F/n5FqxbsxK9unfBrX/sDPu3FXCqMoSGS9i6eSM6tO+LL3YdhKQqcHvK9rghe4BV1gVWWtZGVWQIghMx8cnolTAGzxaavTmNv/T982tVOH+p+YQKrDkEWHM9wJptM8NgL8SifTsxbOJEPPDg4/juyAlUlDlQ6SjBSUcJTpWXoaq8FBWlx7Dj421IHjcRM1asgqHQhByrZrZk8DiQX3ULv7bAqgerfN4qVTP1yszQ43j1lZoWJSUlefM5eXMnf+VjGCjrOe4yCGIP7gaDwWu6tH79ep+QXwqrLCR4w4YNPk7Cc+fObQQzFBL40GAKJP5gh0IlHyasB7NszfnwUj7kk4a0UsfdhIQEb7mWsWPHIjMz0yevkm1PSEjwQm16ejoSEhJ8zkPDb6lxElt/PQWPB1Y+XFavMUWZ5rOOHTsWGRkZXpBmY0lJSfGqv7y6yocCU+imIb00f5ftw//Nu/Gy41JSUry1VHkzKbaPXriunpszLXtDG4V7vdJG/gCd9smHLdP7iu17E1h/Q+16A2trgyp11aWNLy2jB5S8gkjVWL08TnZMIIDlzxEsrIaFhQUE8FCAtSklVw/Qg4HWVnkQauHDB//vX+qBMtRt1+IB7Hqd95qvaXERDMUW5NoLscj8FZLum4a4hGScv3AJCmeepCgSFLEeB/ZtR49uHXHLn+/Aw48Y8NPpsxBcdejerTu6deuPpc+uRG2tC08/9Qx69eyLE8fLtTBdVcT331gwLjUF8fGpOPLtcRTlF+Kpx59GZloSbr+tHeY/+CROVf6Mx+bPRYc7u6Kk7CSE+hp8/tFH6Na1E15dvxHTJ09Bh879UHn6HOovnsf9kyejQ6e+2PKPf2tqriLCLToxMWMMhkZG4c033oMoy5rCqUpQVbdWLkYVUXP2DF5cYsCQiGH42mSBqroh1F1E9w7tMXXyTDS4FMiigGJjPuKGDEdK2nic/ekU2vzhD7jt9k7o3XsQunbuhEH9+6LNHzrhmezn4VTdUEQB777xBjp3HIAvdn0NQZbhVrVSNqECqyyJGDdpKrrHpmGJUVPEcyzGkD/zespkS747AkVJtFbkQ0vGGei41lyH5s6rqbHk2IzIsRthsGvXOstWiCy7Ec/ajJicbUD06HH46KNdKCs5icoKB6ocJ1DpKEGVowyVjhM4fqQYzz+7HPHT7sfjH38Mg0WLrLiaI0/btZ0rVUspMPI5q7wrMAVKqshSQ6bhw4cjJiYGiYmJmDJlCl588UXcd999GDVqlE+9Uv48fO4qU2TpQzwfIhkbG4sFCxb4KKc03Je5BPM5rqxOKzNdouG1vBpI4ZsHNl5B4w18eCMl/j0GJSzcdOTIkT7hu3zTC1Vm/TLAYzmrtBQLC/llMJqamuoTFkyhlaqsvDstvwa8WkwBigd8PlSYL7fDoJApjsxtV6/sDwV6mnublpbmbXxdVt7Yia0RVaIp5LNzsu0MXNk4Wd/UTZj/kYHPsaXASlVofypqICWZX18+pJkq46z/m8B6DVogw59r2a51SPC1htVVq1aFDKwMxHiXX70yNRTeeFhtrevO+tQD8WCBdcWKFQEVVgqferAaSGVm69Kch8fWfvjg/90a/QW7rSlgbO158/22FrDeaKoUBdbF5v0YOXkSoqITUO6ogqKqXEiwG7JQj+PfF2Hc2CT84fe3YsiQ0Th63AFBrEdiYhK6dO+Lx57IxpU6J86cPY9jx0pRV+uCLDmhqgIO7NmO8P690bVrH0QOGYlB/QZiSHgMHpo3A9PvvRd9eobhvbc+wmMPPoh2d3TA7gNmqKITJ0tKMOf+exHZpzc63XkHbm3TBUcdp9BwuQZzp8/An/7UCStXbYEiyRAb6vCtvRhd2ndFWso4nD59EaIsQ1I8hkuqG4pbhuoWIDvr8M4bmxA2IAJ7DhohSTJUqRZhPbvjronTIAhuqLIE58VzuCstHdExo1Dyw1G0veUW9O4TgZmz5uOzTz7BmR9PYcTAKPTvOwQuWYWroQHvvL4FnTr0wRe7voakqlqosipAdWvOywGBla25LEOWBMQlpSIs/S4sN1uR7QkJbgp+At17wbZg7uNg+wj2HL9WYG2qn2DHkmMzaXnKFo/Jkk1TWrPsJuTYDmHBF5+gx4DhmHn/Iyg5dhKV5SdRVVGGascJnHSUoaqiBCfLTuDAzh1IHzcJ0597CbmmAuQVF3pznLW0A+ZGHjqwhnrdqSsv79zLl3ahjaqpfH4mPYZBT0ZGBubNm4dx48YhLi6uUVgvOyaQksuX1qGhsgxY9XJWaWkbHljXrFnjA6wMkHhFkQcFvbky6KA5jgwi9Ax1qDJJ4YLmYDL1jzcs4lVJ3jiJGiyx4yik8SoiHSuv2uk51PLz58OjqfrJwyoPrAwYmWpJTZZYLi4DSbqdd+hlxlIMPlmuK10HqthSUGbwzs7F3meqblpamrc/dizvBszudV611fsxgOYNU4WcXlfeCIrPgWZhyiyvlr9Padg2DaW/GRJ8jdpNYG25wsqXtfEHZFQ15E2GKLDSPvjw2JZeKz1I5OcVSi5rU2VteFOlQHPjW7DA+mtqLQHW6z3Gaw3Cv3QzFBch21aEXJsJi837EXfvFMQlJKP61M9eYGUKq9vthiqJcNWfx4bVz6N9207o3z8a3x8rg6wKsNutWP7C89j+5S64RBmyrLkJS5IE0VUPRRHw8ftvoeMdbdCxU08kjBqD5UuW4fhRBwTpMgoO7UPs0GGYde9s3D1pIjp26Iwv9pkhu5yQG5z4eu8uxEZG4Jb/+S/c0qYztn35NeouX8STf30Yv//9X7Bs+WpcOHcBe7/cibiRMRjYbyje+eeHEAUZsqpAcStQ3QpUxa2VuHELEBtq8a+tr6Brl174fPcByIoKRbyMuKjBSExIxfHSKs1Qqr4WE0enoG27rnj3X+9iWHg4tn2yE06XDMnlglB/BenxSejfewC+OVoCl8uJd7ZuQvt23fDZFwcgym64VVkLC/aMIyhgVWS4BCdub9cJEePuwZJCM7JsJgIewQNrsPdlc/oI5rjmnqO1gDKYc7TWZ7sl/eXYrwJrnsWIbJsRWTYjcm0mLDEeQNojjyBmxGjs/HgfKsuqUVVRgcqKUpwqK8GPjnJUlZ3AscPFeHbJ84iffB+e/nQ78qxmLey32ASDjRpzNU9hDfVHBQqefNkYPZMg9mBMj/MHYaxcDYOvlJQU3Ydruj9v+BQIXvkx5uXl+dRcZSCqZ8TEytrwOawMBPwZ5+gZLNHG4IUa6NCcVj50lhpOMaCj/fMqGj8Oqsz5y5mkoaW8ukeNhOi19edOzM+dDz1l5+aVPx4smdqppwQz4EtOTkZmZqbX5ZfNhf8xgQdgBrU0b5cdy6CQKrYUVikcU/hl23g1mP8RgSm8tC4s3c76ZPcDv52qu6x/6vrL5/xOmjQJ6enp3mvIh1vzTsTs3rkJrL+h1prAer1DhP3VI2UKqx6Q8eG+VD3VCw8OFD5LYVAPEPX2482cKPwGmlcw69GUwsrPkTeS4hVlftv1Bplr2UJRH5radq3HeC2B9XrOya/6UVyEHLuWF7nAtBej58xATFwSTp85D0V1e4GVNUVRoIgNKMo/iPlz5+OJJwyoPvUzVLcCRRIgyiJERTM2cqtuqIpW+1RyNUCWRXz8/tvo3rE9Hn7kSdi/+QFCgxOypEKQ63Hu55NYlvM0OrZtj06dO+OOOzvhtbc/gSS4ILtENNRewqtrV6Nv14649fYOeGrhC6i9eB6rn1+G//f//gf3z5yPVSvXYPjQEejfLwzPPbsK9bWCp56sZiCluhWosltzCXaLkF31ePsfm3DnXzrjkx37IcoSJLEGK15Yit69w7DlH29BkkXI9bWYlDYat9/RGX977AmkjhoF+zffexRZAarkxPtvvoHO7Tpi1tzHcaXBia1vbsBtt7XHtk/3QZTdntqvQvDAqrrhVhUIogtt2nXCwLF3Y3EIwNpSNbK5MBkqsDbnuOvxndQan+3m9EOB1WDxKKt2E5aYjXjqnXcwMC4ZTzyxAFUnqlFV7kBlRSmqHGU4VVaO6vIyVJWewPZtnyIxYzJmrFyHRUVFnrq9esDaut9jgYBVr+5qIEijpW1YGDEPn9TRl+a06qm29Bg9V2J/JXf4c+Tk5HgVU6qcUmCl/+ZNl+bNm+czHppX609p5teGAhtVXimw8uOna8P64cOw/cEyDykUOqkSxzca8puYmOijxNFcR+pES0NU9cyT9HJIaa4nDcVlYbUpKSleiGNqJnU5HjduHMaMGYPExEQfIOXDommOKANHfm4UmqnCSkN9qYpKIZqqrGwfHloZZKenp3vDrvncZtYnNbniAZ6enwErDXuminlGRgZSU1O9+bN6tWjptWL3UKsB6y+hKN5svw1g5UGuKWDlQc2fysggkodVfzDqbz8Kyf5CbP0Ba7DQyr/flOkSD62huCY3pw7rjdyagtJA+98E1lY6L3u/uAjZtkIYrJrCmnj/PYhLSMaFi5d1gVWWVaiyAmdtHRylpTh9+gwEUYBbdUMRJSiKDMnjxOtWALei1WBVZc05eNu776Bvj+74x5tv43KdAEWSoCgqBEWE7HLiwI5PMWLoUNx2Z1uMmzAdH+84AFmSILgkCIKAM9VVeHZBNnr26o/R4+6FUHsJ7219Bf/xf/8Dd7brhL69ByA6OgFr165H7RUNhhVPGC4FVkVRoagSZJcTOz/9CNFRo7Bzn1ErPyPUoOT4ESxashxfm8yQFAmqqwFrXnweYyZMxbZtn+HtrVtRffosREmEIjjhlgTUnT2DNn+6DZHDknG2pg5b/7kZt9zaFu99uBOipMDtCQsOBlhBgFWSBbTt2B19UydicaEZ2cVFIYHetbwvW+N+vgmsvi3H5iljYzUhx1qEpz19Lzt0EOnzH0VMwhjsPlCIqrKTOOkoRWXlcZx0lKG6vAJVjlIc//YIZs2aj8T75yN7336t5rLNCOY6fhVY+dby77FAwErzJ/WaXvgnBTq+jiqvjtIcVL3wRgq/PCTydVn5MjgUcnlgpaHALByY/5vBKgNW2h9tfKg0XwNWT23VCwvm14afs15//tyKeWCjpkI8RPPhvbGxsT7wxIcD07BZpvhR1ZiHIAblFFQZ1PE5pAxG09LSvIDKaq6OGTMGaWlpXjOo5OTkRtBG50uNlfiQaHZuGjpMx5CcnOyFZhoCTEv6sFcG06w2LTOjoqHAbA5sTrR8EB+WzeZEQ4fZ/jScm3cIZsdRpZgaSenlzOr9oNEqwMoegn9pYPv/e/u1hgQHAlYWEuxPQdVTUSnI+lNH9RRafwqsHrDqjYVei6aU45YCK/3cBYLwYID1eoIO/zDXmg92wc5J7/z+jm/uOvH7tdYa8/20BhgE+xAZ8AHT4wyqqTn5WGArwpLCAxg5eSxiYhNw/kINFEWF6lY5hVWFqihQJBmKLHvqr0qeuqaqpsCqildhdatuTeGUFYiCgKPfHsGmdetx+PARNDS4oMgKVEWBrCiQRREXz53BB++9h1Wr18JsLsalK07IkgRJkCCKEiSXC9UVDmzcsBnvf/gFnLWXsHndStz6x1vQqV1P3HfvHHz88ee4eLEGsqRAljU34KsKq6cGq+qGoiqQJRGnfzqFAwcO4cefz2ohzLITkuTCxZpLaBBEz9gEnP7xFGzF36KhwQVnfT0EQYIoCJBFAaokQqytw+SJdyM8YgSKv/kO+cavMe/BvyK/wAxJ0kKkVUWG6lbg9ja1Ua1bZrrEgFVWZHTq3Af9xk7BQqMZ2daiq3U5WwCswUBHMJ9Lf/u2pJ9Qtrf2d1yo3zNNrUfzxmL0hARrfSwsysdDm15BRFwans5ahpKySpxylKPaUYKKijJUlZfjpKMUVWXH8Pr6VzAiZTwefuNfWGDVStgY7EavE/DVcV0/YNXLT+SVRAqNPEjyobp8eDEfVsw7yUZFRTVyCKaqoh6w8qBMFVYeUmlj+awMaPlQ4UDAykM0ryzrNQqBdPy0H36+PJBRyKHQxBRBGqpKIZOaJNE+qWsxzZGkY4iJifGBTbYfvTd4+KUhr7zTLj8PBrC8msjqxmZmZiIzM9MnhJwPLWaAzEJweWCl4bUUoGkYMFN5WQgw64u9R/dnIMtChOm42X7sWowePdq7btToiQI9WxuqPrPxsrDkuLi4RrnBtMwODQOmSi291nrhwVFRUfg/7GG3pa8MWFurv5uvjcuVNLXfk08+6VNO5df2qgd1K1as8IFFvkRNeHi4j8rI3h80aJAP0PE5r/xxtH+99eeVV/q+3nH+QFVvfnqvLIe1OZ87flzUoEmvrM2vHVhbYyzXGliv1Xh/KWBttC8DVpsJhuJ8GMwmLDbtx12PzkJ0TDwuXqyBomhABQqeCqoAACAASURBVLg5t2DF42CraCCosr9V7ZU0bxixJEORZAguF2ovX4HgdHnfY/0pigJZklFfV4+6K7WQBBGqrGgqraxtk0UJiiTjcs1luJwiRMGJb2xmzJo+C+tXbsaJow401Dshy7LvWNyqB1jdvuPyNFlWfP5m46H/VhUFqnx1LpIgauORZbhlCbJLwIljx/Hljl04d/4C6hvq8eNPP6K2rl5TdBUG/yqB1QDA6nZ7fwTo3Kkv+mfeg8UmC7LNmlNwS+/nUGEz1Hsy1Hv9en+vtdb3TKt/p3iA1WDVclgXmguQt/tLJM2ch5GJmdj7VREqyipQ7ShBpaMUFRUOVJWVo6rkGL6zm5GYkIZxj2VjSUERcq0WGGyFyCbAei3Xy992GtZJFVKqIvK1UikoUuMl6hRMgYz9TZVRWmaDhqBS1Y5XKikssvNRd2GDweDXdImGBNMwYeokPGfOHF3lmIdvOldqaMPmwcZPodvfdvY3VQApzDCIoeGr7JVuZ1DE9mXAQ0GJ5kPS8Fg6FgaXDHhZ6CpTV2kpGhruSkNoeaMhBsd6pkRsvKzGKgsBZrBKy9ZQcKMqIw37pe/T9WGAShVd6gpMoVbPTInVtmVqLL0OFH4ZsDIFloItVVfpdWHryRRTBqwxMTGNVHz2gwNbO6bC0h8N6LozcOVzWW/msP4KWrDGQL9WhVVPjaTv8464VA3lQ4P1QoT1lFI9dTWYNabNn4LZv3//gOoqNZbytxajRo3y27feGPTeo+vGt1/ywe4msLZ8rDcksNpMnvDDfCywmbHEfAhx92QgLj7JC6yqqvgAK4M4Bq9NNS/kSprKqniAT/VAqCorPvszuGWKrdvT2L6aIqtCFmWosgpJdKK+tgbnTp9F3eUGKJIKRZagKoqmUFLQVlUo7qbHrNcYsLLxKJIMWZK9f7tlGZJLgCSIkARJU1QVzeyJh+OroBoYWFVPaRtZltGxQ2/0TJ2ExSYLDNYib0h3S+6DGwlYm/OZuF7fM80dU6jryR+nuQUbsaQoH7NXrEG/kclYunwtvv++DJXlFaiuqEClw4EqhwPVpSWoPnEMyxYvQc9hMViycy8WWKwwWK0w2IqQ7fnMX+s18reNARgDT1biRq/WKgVT+h4ti0NhL1B4Lc0JpQ/svErJ53HyObe05eXleV2A+XxV5gzM561SuJ0zZ04jJZQ/D5+Pq5dTysM2NaDilWveSIfmHlIVkgcfGhpKw4P1wobpNpqTSsNH+bBTBj58eR4KmVQ95RudBw3fpTmt7L3Ro0cjMzMTkyZNQmZmZqO8U71yOHzd1UBrQeGVgjgfRkvNmvg8WV7Npqo3e4/Njc9FDbRO7JrwxkvUHZiGYVPQZbBLzbd4oyt/JW9aTWG9+XptFdZgFOxfu8KqB60rVqzAgAFXQ3ipgso7A/OARpVG9n54eLiu4uhPKQ10PXhllgF0WFiYLqRSWOXL3PDzT05O1lWIqbKq9z7dHmg9mnpQvJYPeqEAq78HvaAgKoR9WgtYQx1noLUPZj7NXZ9QAcLfNeO3aw/Fh2AwF+FZmwmDx4/C8BExOH36rAc4GyusFFZpuDBtjbZ7AFT1hBR7gVXRA8OroMpglYKi4oFXWZSgKhIURfCon24oMgFWdj7adxCA7dZRYb0KMlF86RgV2QPIbBu3DqIo6p6HNQCN19DthtutQBAE/OX2zugQPwZLi+zItZp9gLUpWAj1cxoqjITSR7D37fUG1mDmFOrYmrue2TYTsuyFWh1WWwGyP/8UiVNnYmRMOr74Yj8qyipx0lGFKkcVqhyVqHKU42TJceTv3YMh0QmYsmQ5FhQVIavYBoPNDIPNk6fuR5Vv7pqHck31wnt5l15/rwxUIyMjGx1H81Lpq56rLFOCRo4c6c13peZBeqG3TCmiCi4DVgqh7N8MWBnM8o0BK80j5UOjKbiyc1PF1N+rnrLKjmfnoG6+DE54oyK9PEUKbwxyaUgoBSEKSgzcKJTxOZXUzIgdT6GZP54quVSB5Y2Y2GtcXJzXpOjuu+/2hgGzcVDFna9pS/N6ab/s/BTs9RRZmldL50xdgCn005BfNnbWnx4A03nTdWQgSqGaritTvOna0jxh2j/NCefvOz5vlYL8TZfg31i70RXWYFxy9fZhIKZXniUUJ2AKvoH2CcbASM+Jl46LL2UTrFswD6z+FNZglVd/24OFpuv9oBfqg1+wD3itPZZQxxtKn80F1uZeu1DXstG/vXU8jZrCai+AwWLGErMRI+5Ox/Dh0SgrK/cBVj2gCtSaVCv9bedgNVDTYJTl0TLVVoVbVQDVdz8f8OSg2x9E6o0tqKZezU292o/i51xUVfWF1avA6sLtt3VE95QJWGQ0w2AtDAiszf2cBnuPBQulzQHWG+l763qNkz9vlqflWY1YWLAfUxYvQcSIJLy68W2U/FCB6rIKnHRUaLBaXo6qshIc/+4InnzqGcTfMxNLD36NLLsFWYctyLEVeVrrA2soTU8x1VNY9Vx/Bw8ejMGDByMiIgIRERGNlFZ/fenVbqXmSxRQ9VxyKchQNTQ3N1fXEZjWX6UhwHyZm/nz53thkQEGhQB2Hj0TKj58mW73Z8zE13ClsEHVMjoePi+R5qUy0KEwQ8GHQhPNcaXn42uFUrMjagakp+bp5bHqqYvUvCkxMRHp6elIT09HQkKC97rqGXTxOda8UskruDQ0lq4lhUsGqhRcKXiy9UpLS0N6ero3X1av9BDNMeXNruh1o/cyH+pL6/L6U+P58kJ6udD8jzs0PDk6OvqmwvpLvV6LnN8bXWENJndTbz+2XrxiOmjQIJ9cVL3apPwr3ZdfP3/KKa9s8rDKjy8sLMwvsAZSVumrP4U1UM5qKPdLUw8YN8JDX6CH1N8qsIb60H9DAatVA1aD3QiDxYIlZiMmPvYAhg+PxvffH20RsAYbMtwSYFUkGZIoe/JDFXK8pnTCR5WVfaC1WcAacNxuoubKnhxVzXRKZaZPqqJznqaBVRJF/KVNJwyaNB0LjSYYbJqTbKifm1A+mzeBteXjDPZ7hd8n225Clq0Ai80FMGz7EMMyJmDGzL8if78ZVWUncaq8HCcd5agqL8XJshOoKj2Obdu2ISZjImZt3IJccyGesZmRYytEjt2IHLt2z+ReY2ANNF+9B18Kl1QJZbDAmyvxyioNCeZzYln/bDufO8uH49KHbv5Bn4brjhgxwgdYaWOOwTRceOPGjT7/3rRpEx566CEfgOTBkToqM5ilJkYUJHiFljec4kFXT1ml14Y3x+JzFGluI4U9Wu6F7ccUPZq/yq4tHQcP7TRHUk9JZmNn5+MVP70fHZjR0ahRo3zWjyqLVElnr3wItl7JGwr7LNeThhJTZZQqxvQHkdjYWIwaNQpTp07FhAkTkJqa6nf+ej9MUKin9wEFb/o3vRb0Rx36+eBD9PXctSnkjhgxwkf9jopqJZfgm+3GaE0prMEofDdC48fIz5OqmXyjwMofQ48LtF1PYWX70bxZPeWStUDzaip/9eWXg3MJ5sfe1Ha6T2tDz/V68GvOsddiLKE8ZIUKrP7GfmMDq8kLrNm2AuRYLFhsNmHe8lwMGTYC3333vS6w+gNX3/f1gE7xGg8pin9Q1FRSmQu5VeD2GB5dhVUJP5/6ER+8vw31dSIUVdUcjdWrwOqWFaiyjIvnzsNR5kB9Xb2nJmtTwKoX6qyS97V/X4VKFapKlVQZblUrY3MVWGU/wOoODKyqDEFwol27buiXOQWLCouQYzX55CM2B1ibuveCBdZQvguCBkEbafZCBHSy5fY12AsD5vc2dsZtvZzdYOYfzHHMuXtZwX5MycrG8NhkvPba2yg9XomqskpUl5fipKMMJ8tPoLr0KIrNRjz89yeRNPtBZH21H9nFNmTbzMi1FCDHno9su5Fbz5bNqznzpfBFcy6pCy5TpZgJDFVM/eV8MvihoMY7//LhtxQ+9dRLHu7ouVhIMDVUYqZKLBSYqqsbNmzw/s0DKx2bHohSJU1POaXAMXToUO/6xcbG6taUpWtHwzcp1PDASpU2XkGkajXNAebL0FDo542hGOhRVZMqhPyPCRS0ebMk2hebHzVDYgZGvLrJK708nDLQ5PenEM/UZFr6hg8npo2ptCx0lzkm33XXXRg3bhySk5N1rwGfN8oDNR/yzSv0NEScrvHw4cO915Ttp5cbrldeKtCPIzcV1t/Qa1MKaygutTeCEssaP089pZUqrHo5qU0plRSA+fOw7SwHljUKgfyrv3mForAGe931lGC9daJ/B3ogaAkkhgI8geCrpWNpDjCGum9LHqr9Pdz5m3ew1yqUh+RQ1jYgsNpMyLUWwmA1Ittm9IQHm7HQnI8nX1mHIcOGobDQDEVmwOqbx6oLrG5chVJVgaqKWlM0BdQtC1BlFQ31AurrnRpgMqhze8rNqG5PyRwXFFmELDGAlaDIgjf3VZFkyKITzy1eiEEDR6Ig/xuosgxJliHJKhTFDUV1Q5EENNRdxKfvvYenHs+G2foNZEmEKEgekFQhKx6QVNxwK25PLqwAWZa8Y9PgVILbrRk3yYoAtyxAEmWtvqpbhuJWIMtaTq3k6dstS3Ar2vuKIuPixRo4nU6oqi8Y6wErg1ZFVXCloQ53tu2IXqPHY1GRDTm2IuQ28dkMFkxCgdhQPzMBPweeppXn0cLTc20mj0OuCQaLGQarRyW0FSDXVgCDpQB5xYXIthqhKYZF2n1sKYTBqv1tsBcip5iZUhVp+9iKkGsvQo6VQZsRBtshGGyHkGM3ItteiGybb6mg3CbmE/R3mtWIXIsRuZ4Q/Fy7yTvPHLavzUSaBqwLbIfwzNtvoF9UDB56+EnYLN+ioqwSleVlOFleiirHCVSWlaDihx+wdcsWJIyfhPlbXkeupQg5dgtyrEXItRqRYy9Ajt3kC/XN/E7hv0tCud58uQu9XDgGGEyRoyVoeGWOQRBV8njg4xUo/iGf74+CATXW4c14FixY4BMOvH79erzyyit4/fXX8eqrr2Ljxo2NzJZojuv8+fMRHR3to+jxEEof+ilAUNdjts+wYcMwePBgJCcnY+LEiRg/fjzi4uJ8fhSgIaAMVth86blpSC9VKOka6IE0faWGRbxyScdPw2b5XFn2fmJiotdhlzcuYvvQfhgEMkhlYcCs7mpqaqpPOC8bK8s3Zfcfg0pa1oeVkeFzcXmXYOqoTGuwsvdpyRqaw8pybZnZEq/Q0lxWaojFG05RhZpXyqnSzV8/up1XXtn7FJrpfcqgm/+s3FRYf6VNT1ULpLAGm0PZ2iqp3vuhKKwMWPXmzgCMN17i1dFA6iNrvBMxfww7D4XjYBXW5qw9VViDmYPenPl1onNrChybepi4XsDa0vNdb2BtzbmEAqPXYr5BN1sh8jy1PLNtRuRZPKqU+SAef3UjBg8dgsJCsxZeS4AVHtdaPRdgVVWgSCLq6hpwoeYSJNkFRW6AqoiQJRmuukvY9sHHePLv2fj448/hcrk0wFNlzdzILUNV3VBkGT9Wl+Ott95EdfVZCC4XFFmAy1kHl9MFwSVDliQoYh0SRw5Bxw4DYS46AVdtLXZ8sQOr1mzGqR9PQ1RUKIqI+sunsXXjBkSGReGtf3+Kyxcu4Plnn8e/334fgiBDViRt/LIKRRRRWnICDXVXIImCptKqbg90uyCJAiRVhaK4oLiuwOV0ocEpQpFckFQBsuhCQ/1lHCut0krrNDRAEkVUVFRi+fIXMe3eGdizZz9kia2dvkMwhVdJceNSfR1ua3MHBmZMxsKiYmTZi5BrN7b6Z17vngsVTILdz2AvRI79KrDm2ozIY8DqiQDIsRXgmWIjnik2wVBciByLEQvsGojlWvKxwFKAhWbSrEbkWU1YYLcg16Ld43lWs+aqXKzBb661EHnWQuSaTci1aHmdOZ7yTrlW0jzw2JJ1zLGb8IzdqJkn2Y3ItmvhvjnModv7eaTrUwiDtQBLD+1FzOSpiBgSjW0f70B5aRWqyh2odJThZIUDFY4TcJSVwHwwH7NnPoDkOfPxzK7dWn6zrUjrx2bylq9qzvULdO1DvS+Y+hMXF9cIJOkDNwMJPcVUT1mksOdPKaUP5BSaKTjx9T5pmCo/1oULF/qUrlm/fj02b96M119/HVu2bMGmTZsa1WWlZW7mz5/v7ZtXgVnjXYr9uQaz18jISIwbNw6zZ8/GrFmzvA64FET1nFz5RteIhrZSEGGqIO1LD1jZcdTBWM+1mQEaVSZpGC3NaeVBkR1HlUsGqsy8aMyYMcjIyMDYsWO9TrsUKqlLMgVJWuKHQifvPsy7K/NgSmGXd2SmplTMDZidh/1YQudHoZ1XfCn8s0Z/iKEh1Hykg15EAftsUQWaKsP8Z05P9dVVWPl6kzdfr+9rIOWuNRXWa6m0NuWCG2gcejmsvGJIc0n9Kav+lEe+v/79+zfpFsxyZcPDw3XBVk9hDUVR5edPFdZg5uNPQeZdkv0prK0NW4EeTG4Ca/PmcKMDq8FmQrZdA9Ycqwl59gL8/fXNCBs0EB999LFHCQwWWGVUV5Xhnqn3YOXKtWhocEFRRMhCPWShAfMfeAB9ew9A1Ih4vP76VrhcTsiKAEXxqJ1uSVNYZRlbNq/F0KGReOXVd6CoEuquXMT7/3obSxYuQ2VlNSRJhNBwEbFDBiBsYCzOnK3DxTM/Iy8nBxGDo2ErPqKVsBEFiM4afPKvt9Gn+0C88vq/UHP2LEYnxmP4kDhcuSRoSq/ihltWsG/3dkyYMAH7DxxEQ0O917FYVSRUV5Vi4/p1OFdTA0FyotpxHI898ii2/vPfEJwNEMR6OGsvIGNMMhJHZeJU9c/Y9v57mDNnPhISUtC710CseHkdfv7pPCRRJSpr49BgH2BV3bjS0IA//PHPGJQxGYvMxciyFSLX9lsB1kIwhdXgqRWaYzchu9iIrG/ykW0vwEJLEZaYjHghPx9/e+ctzFq9GrNeWIkZy17CZMMSpD78BJLmP4pxTxsw6+VVePT1NzBz7To8sHkzZr+6BY998C6WHtqPZ835WGwxYqG5CLlmOwwWO3KtFuTZCpBn16IMcuxFyLZrZWCyiguRXVyI7GauY5bdhKcPm/BMsQlZnnnl2Jm6bPIon0xt1fbJspmwxJKP2S+/iM79h+GheU/hxHEHKhzlqCov05qjAhUVFSg/dhT/fPU1RCSlYsb6Lcg1FyHHWuQDrC25fqF+HwX67qPuqbyix5fdoLDozwWYugfTkFSqUFJFiIZusv7pdt40R0+JZSrwwoULsXHjRh8gpQoqzVuljeW4zps3zwccKMjxyilfZ5btyyugUVFRiI+PR3p6OsaOHeuTAxodHe1VDqkqx4eaUqWbXg+aS0lVUAo5fH+0X70cWzZXBqRsvKxRl1reaEkvJ5Ttz2A1MzPTC4rp6enIyMjwqqwsn5UBLVNR2Surozp69GhvrVOW/0phlwddCsAUpFmfbJ7JyclITU311lCl+a9sHCx0mf1AQM/Jm1RRRZN3VeZzpPnrpme+RO83movLlG9qaMUfzz5X7BrfVFhvoEZBrDnH/5IuwbxyGEhhDbaxY/i10SvX0hxVVW/9/R1LFVy9Y/j99ebalNJM99VzCW5qzHr78iore23qQbK1H1yvN7Be63ajj++6Nlsh8mxF2kNzsQl5lkJkWQqQbTmEl3ZtR0RkBLZt+0QXWP2bK8m4cOFHPDh/PubMmo+qqh81GJSdsBcdQof2nZEQn4KSE5UQBI8BkipCVWVAdcPt9oTgyjI2rV+J3r264/EncuEUGnD255PIHJ2MPj374623P4DgEiE7LyJuWF/06D0U5y864bxyAS8tX4qePcOQX2CFKEpQFRmScAU7P3wfXdt2x7pNW1FXW4u7x6ejb69wHPiqEIIoQ5JUKIIAQ9aj6NGnHzZueR2SIkOWZSiiBLfswtN/fwQ9OneD2fodGkQJFuMhdO3YBQbDMtTXCRAlF2TpMtrc8p/o2KEPXnpxFbp07ID2HXtizpyH8d23x9BQL0KWVagqW0dfN2E9YBVlNy7X1eGWW29Hr4QxWGQ+jJxiM35JhbW5+wY61mDz1AS2m5BdXIisw4XIsRfhuYJ8ZG19GykzH0DP4VHo0j8M3fsMQN9+kejXLxJhA4agT+9B6Nc3Av37D0aPngPRt98Q9O43GN16h6N7v0h0CxuCnpEjEJ6ShrgH5mDe5s1Y9PVB5Fk8jrx2owbPdiuyiy3ILjYju7jIC5ct+5yZkWszI89qxgKLGQst2r8NNs9nzwOs2XYTsoo1tXnx7h3oHD4U/fpFw5z/PUqPl6O8/DhOOspQXVqBk44qOEorUZxfgAfnzsPoB/+G7P0FyLJbYbCbkWs3X/Pv5FDvEd7ZlM+lZCGyNGzUn6swcw1mjQdWCq38wzofmswrsnp/07DImJgYLF68GJs2bdKts6pXi5Xtt2bNGqxZswYPPPBAo3PRh3waysvn8LJ/6ynJ1PmYgi8FDQZNFFD5tdBTWXm1ml8vXm3l8yEZzOiptVRVp7mjtPFhvAkJCV7gTEpK8kJuSkoKxo4dizFjxiAlJQWjRo1Camqqd18GnmlpacjMzERmZiZGjx7t42bM+mJqIlNN2drxOalUVeXdg6Ojo71gy96n/TIQpKHttPQMVZMpxDNQpdeGN8di23i3Xz4cmDZqOMVCyel9QkFXr7E+WN70zRzWG+h1wIABPkphqMff6C7BzVVYqULIXtk66SmmvELalNLav39/v8oqe6WAHMz1CDSfYJRnPZdgf+P19+pvPwas1+rB8Vq3G3lsv/RcWkvRDalPWyHybCYY7EbkFGv5rNn2QuTYC/Dyni8xZNhQfPLJZ54cVsUHWHVzLT3A6nRewicffoCRw2Pw/gefQhAVyGI9xo+Ox8CBg7Fn90FIogJZVqCqEmRZgKqqgKr9rSoK3LIM46G9iI0egUERI9EgSqitOYs1zy9Fu7+0w7PPrcG5c5chu2oQ2bcDevYbjvOXnZCdl7H6haXo3rUPvj5UCFmSoMoKFLkBuz/5EN3adsXKta+hrrYe3x+2oGf33oiPT8Wpn85qAC058eAD09AnLBJHSxyodwlafqsswy01IOepx9GhTUe88+8vcPGSE8UFRrT5wy1IShqHrw/ZICsKVOE82rb5b/TtMwIFh8wYmz4ai5etwMWaerhcosehWIKqShqgu+UmgVV1u+ESBdx5Rzv0ik/HIvNhZNmLPKpk6/9A1VqREk3v29j0KNuiQXiO1Yg8qxGLDuzF1Lw89B0Ri34RUYgYkYzB0ZkYmXwPotLuR+y4BzD2/icxeX4u7ntsKSbPz0X6vY8hNmMmkifNx5h7HkFcxkxEJtyFiLhJGB47HhGDEzBweAIiUtORmfUUHvvgXWQXHEKOByRzLCYtdNhWCIPFiDyLCQuswee0N/qcWbWSMjlW7d8LrFqZmWcOa5Ca6wH1rGIT8uxGLC04gNEPP4yO3fpiYd5LqDj2EypLK1BRWYoqRxl+LKtEdWklHEfL8PaW1xERHY/pKzfCUGRHtt0Cg70IuXbzDXVP5NoLG4UKRkVFNTIFooop7wbszy2YOuqyB2uqFNHcO/qgzj9889BIH9B5sxpWh5Wqq3wZm0AKK6vDOmzYMB/I03N1ZfOnCis1vqGgwNyWGfTR+VIgpDmldF14xZleKzo+GmJNQ43p/noKrL86rDSUlYcyCqgUduPj45GWloaMjAyMGjXKm4c6evRorzpKQ3yZmpmQkOATfs5ySPnx8mG3NM+WnZ++T8GVz8ll5/FXV5YCJlUw2frS+5SuCX/d9NZdLwScfl70cpCpURYFVvq5ZfcfjV5gY6RGar+Iwtoc9etma7pdS4U12NzLpvYJJp+TBzreWIkCGb2nWkNp1du/OX0FWhN/ajRtTeWw+htPMOtwowFrqMrqbxVYWxpK15x1CRhmGUqfXmA1Is+qGdVk2wvwwq4diBgciV279ugqrIGA1eWqg+nQQfTv1Rcvr1iHepeEnyrLETWwL0bGJOLSZRdEUXMM1sBNgaJqUKy6NaBzyzIuXfgR9987Ge3b98TZy3WoOfcjcp94CG1uuRVRMaNhNNoh1tYgolc79Oo/EhfqnXArdVi3Yim6dOqGr/YXQHI6oUgKRKkeX23/GD07dMXCpS/jYk0t5Po6zH9gBnr37Yflz6+G0+mE7KrB3JnT0LNfBM5cqIGgaGNTZBluRcSmNSvRr1s/PPJYHuqcMr61FKHNH/6Idm2745XX3kGDKEGRL6J39zswJDIZ+3YfRHhYXyx/YT1q6wRtbm5FC312Sx4X4aYVVlV1Q5IltG3TFl2iRmFhoR3ZxUUw2AquGbC2pN+m7vOrfZt8GjNRMpgLsMBqxPL8PZj93CLc2X8Qeg9JxKS5BuRt/hyrtxVj7SffY83241i94wRW7yzB6p3a69ovS7H+yxKs2f4dVm//Dis/PYKXP7JjxUd2vPSuGQs378CDuWswZdZTSB07HcNi0jEwfiymZi2F4aPPkFdwELlF+cixGZFVbMTTxUY8VWxElp47MTdf3W32QmTbTXi6WFNx88wFyDMeQo65ANnfFCHbboLBZka2rQhZdhMWFx3Eg+vXonPYEKSkTMC335XBcbwSJ0sq4CgvQ0V5OU6WOlB1woET9iOYM2suoqfNhGH3ARisVhi8BlPXB1iDudasUTClQElV08jISERGRjYCV6Yu6tVvZdDKl+rQc6Xl1SReReUdhPl8PtZPbm5uo3BgBqx65W6oyrp27VqvwkpVR3YuPcWLd2alEM+DK1U8eQCh6+LveJrTy6tpvDrHq9V6jSqpFL4YtNEQYh4Mm8onZqG6LNyZqZbsGBqaS/uiEEdBi94n1PCIgiWbE4NsBo4MLvlwXQqzfG1Zmh9Mf2jgfwSgEQlsbHykgt66U4jlSw7pwSv7m62Xv88KvWfo8TQqgMHsL6KwUsOaG+k1kAL3a3i9cH5UpgAAIABJREFU1gprqLmYTfVDy7sEUmCZOy+DVl4xpQpsMHVLQ3ltbj/8fPzVZfXX+BzW5oxX75W1lj5cXEtou5HGdr1aawFrS9e+2X0SYNUU1iJk2Qvw4p6dGBQZgTff+KdfYPUglRe2VFX11DgVUWwuRNSQoTDkLca5miv45L13Ed6jK0aNHoPtO/Zhz54DOPT1IRwutuPSpcuQZBWyIkFxi5prsCxDFWuxdEEOunTsgwLr9zhVcRwJw/qiza1/wl/adcO7734K16UaRPbpgG59huHnyw1Q5VpsWLkU3bt2w559ByE7nVAlFYLsRMHenYjo3R+P/j0H1T+dgyqIOPNzKdLHpCIhaSwKCvIh1J/F7OnTERYRjdMXLkNUFCiq5vDrViQcPWLH6LhRCB8SiwZRxlG7CZ3a3II2t9+Jx59agFNnLkAQzqLjnf+L4YNTkX/AhKhhEVi8ZCUuXdacgb0ldTzlbtxqY1BtBKyKG5Ioo3OHzug8PAkLTDZkX2OFtbVU/1CANddWCIPZhEW2QiwuOoSsd97AqEkT0SMyEff+fTWe/+AwVu4sx7odZdiwswTrd5dhza5SrNpVglW7S7F6dynW7C7F+t3lWPdlGdbtKse63eVYu6sMa3aWYu0XJVi94zhW7fwBqz87ghffOoiHF2xG+pSHMTguAyPHTcWURUsxf9NmPPnxR8g5sBd55gLNMImuBVcexjsvu2/LtWt5qtm2AmTbjMg1HcJj73+Ae1asxtw33kT2gX0eJ18Lsu0WDV53fY7ou+5Gv36D8c93tuFoaRlKj5+A9VARTAUWlJU6UFFajhPf/4B/v/YaBo6Mw7RVm5BXZNFKHdmMGrTeoMDKAJQ96NKw30AKKw+skZGRXshl+1KwosfwpjJ87ij/wE8fyGkYLgVfg8HQCFY3bNjg4xxMQZWWtlm3bh3mzp3rE/5KFVZeGaNhmjyY8+V99HJ3qSrJK81sbegPA3phvxTgqRpIgYs39aEQSqGTQRMNa6Wh4TywUnii8M1DKAVFCn78sQwG6ft8rq2essiHTVMQZhBJYZDmnjK4DeSSzf+A4c+FmY3BX5g2e2Vzpz8E0Nxj/j6hx1NzNP687Hrx7tPsb9bYvv/nl4CrlkLETUjVf33qqacCqpgtgdGWbtfbT8+QSA/u/Bkr8eHBfOmWlq6nXhjwgAEDEB4ejiFDhiAiIsKvURM/H9aCBdZRo0Y16/PE1sUftLL9mnqQCBZggn0g9afc6Z2rOYB2vSG2uevQ3Ie5UNejNUAg2Ott4B+0bVpIcLa1AM9/9SX6hoXhuede0srReMuvKARYtfxLVdXqiyqKDEWRoCgifjxZib/Nm4vx4yfj8HcnsGf754jo0wcdO3fFwIFRGDZM+89w3LjxWP7syygtqYYoy1BUrSSMqkiQxXrs/PRDDOwzAM9kPYuq8qPo2el29O7WHT169MVDDz2JH09WIy1uMPr0DcfZy3VQJCde2/Ay+vfpjc+374LQ0ABVkuESXThsLUB6Ugom3/MAjpeWQxVlKFI9du7cjojwSMyYPg37dn2BCeMmYvykGThXUwdZVaG6FS1MWVVw5dJ5jEtPRZeufdAgyPjenI92t/wef/zz7zEgYjiMlm8hOs+h8x2/x+CwRFiMVsREDcbixStxqaYekihpJXFUreSO6imhc7V0jl5NVs1JWHBJ6Ni5MzpGJsCwvwjZNt8cxebeV63240cz71ODrdADdybk2oqwsMiMZZZCLNz5CYZPnIi+4XGY9OBSPP+eHWt2ncSaLyuw7stSrN91HOv3lGDdnhKs2X0Ca/eUYN3eEqzfW4p1e8qxbk851u4px9p9Dqzd58DqveVYvacca3aVYe0uB9Z86cCaL8uw5oujeO6dg/jrstcwaV424sdMxaD4dIyaNhOZjz2BKUuXY86mV7Hwq6+wyGLCIosJeWZPmRrP+HM9Oao5diOyivORVawBqsFbjucQFh78CvM3bMbIu6ahfdgQdB0Zj1EP/w33rNmAxz76DIsLC7HYeBBTn1uKnhGD8eDcv+Lwt0dx/PgPKPhqPx7769+x7LmVOH7MgbLjpSgyGZGanIbwjLuQu++g5oLMjKtshci1F7XKd1FrAiuFUQpfVGHlVVU9eGIgO3jwYB81h21nx9MwWt5NmIb5svcp7FEYpAov+5sBKx/y609ZpeHBDFgpnFIo5OGSqqBs/nQeFGZ52OJhlXeSpcZMLNyUhxcK9TwEU/jioY5BFYVOmnfJ4JQqiVRVpVDJ1ofBFC0FQw2i6HhojVk2fnpePl+VhvuyMTHg49VmCnU0/5TNh60/W2tmNEYVT3qtaXgvhU3+xwAK9/T68YosVcr9GSXx9w39EYded15NZcf7M0LjS1DdzGH9Db02V2ENFm79bWdQ1lLF1p8SyWCLh0N/5kuttZ4UkikcDho0CEOHDkVERATCw8N1lV1+DnrzCrT+wdRhZfA8dOhQn7qw/DrorcuNBKzNeXBtKfC1FCpbG1hbezyhHBvKg6c/YM2xm7TyIbYi5Ni1upUGSwGeO7ALvQaEYenSF7UwVpWZA8kcsMqePEzJA64SVLcIoaEW/9y8AX16D8T2XftRW3MRu7Z/gbXr1uHFF1bjpedX44Xlz2PK3XdhQP8ITJ/2IOoFEbIsQpE112BJEnDhTDXiRwzGoAFDcfSIDXfc9kdMnzwNs2fORJ8+g2CzHsbdY0ehd68+OHepHoos4bMP38KQ8DA88ZQB7733Pj79cBvWrduIvz74APr36oehw5NRaLF7QpJVXKq5gLUrXkSfrl0w9a7JiIqKw9oNb6LOJUHxQLpbUQBVhSy5cM9d49GlYy/UXBZwOP8A2t36Z9x6+59wR9su2HvAgoYrZ9Gt3R8R2T8GxUU2JMdH4YXl63D5Yh3qauvx1tv/Rk7eYtQ5BaiqAlkSoChyYGBVFbicEjp174bOgxORvacABm+uov/7oLXgsqX3uL+WYzN58qYLkesp95JXZMSqA19j6MS70DViJCbMycXy941YtasEa790YP2XDqzdXYrVe05g3V4NUtfuKbkKrPtKsX5vGdbvdWDdXgfW7dHa2j0OrN3twNrd5Vi/qwzrd2kq7JqdpVj3ZQnW7PgBL2yzYMFrO/Dg4k2Y+kgeYjOnocfwJIQlZSDxvnmYmL0QT3/wIRYav4bBZsQzHkff3GIzcq1FyLMUINdagCx7IZ6xFmGBzYqFpgI8X3AQaU8+hX5JYzAoJgPx6feh+4AYtO0RgR5D4jEgOQPJ8x7CnGVLkXD3ZIyIHY3tn+/D8RMnsOuzjzFhdCratu2KyffNh8lUjNLvjmHDyjXoPmAIZq7aiFyL5mys1Y29mhPcnGvUGtfa3770oZaHSR5i9eqN+ntYpg/TvFERfx69v/lQWwpgNMyWKpIGg8EHSvmyNbSkDQVatn3OnDk+46PzodDJl7yh6jFdD73tFBwZPPLuv1T5YyG0FCJpKDEFJwZBtJ4oMz7irxcDOqp+Mihj56ewpWf0xFyR4+LivHmr7HxUSaTXjkEahX62Dkz5pGZK1FCJwSiFbT33YwabvJLKzsHn4vJlZSj48nDK1wHmTcOYKzEtE0V/BKLryYdUs/WgP8bohcVT0yX6eaARETQSgl4nNu9WV1hbGxp+za/XW0mmCusvFQYc6v7+oI32Q9eTgSSDyWt1v7Hz6CmsrLxNoDDlYOA80N9UYQ10HzF4pg7GwcyvufByowBroPFeD0BsTXhsjfHcKMCa6wHWHLsJuVYjnjuwG/0jwrFu3RaPOZIH3NySL7BChhuS1jxAqygCZMmF7R9/gLABg/DeB9shNDghNDTgSm0tLtWcx+XzF3D5/HkcthuRnDwK4YNicf7SJY+6KkJRPWqtWI/0UdHo2KEDDtuOoM1tbfD0E9lYtfIFdO/WHYsMy5GeGIMuXXvip/O1kEQBu7d/gKHhYejQoQf69R2EkUOjMCh8CHp274Yu7TtjwMBofJ1f5C3JI8sijn37De6ZOB6d2rdHt669YSo6DFFVoXhg3K0qgOqG6GrAU488hI5te+LrQ4fx9a7t6HTHnRgSOQz9eodhy2vv4tL5M7j1f/4DwyISYPo6H327/X/svXl8FFXe7/+797n3Ps9zZ8ZxXwDZ9yWQQNh3EsKiiKjso4DsII4KJJ2wJuAGSToB91123BWSdFBHIGt3R5E1K+CIoLJD0t1V51R97h9Vp/Ptk+osEISZH/o6rybd1dVVpyqdetfn8/18G2LhM3H49JMvMX/+AnQL74XOYT1w2aNAUc0etBqvprWNAayqj6NT11A0D49A7K4c2Nx5//LAanNlmy1j8hDtzsXC77OwwrUbDz45Fy1a90Tv0bOQsGUvXs44hLWZxUjJKMX6jDLD5ptZihSLkeofZQa0OqSRUYpUc9hN27A9rRhJO48gcWchEtPLkPjlYaz5yIVV72cidt1WzF6Zgj4PTkbb7pEIGfowBs35O6a//Q6W7fkOcXm7EfN9Dp77Pgdx+XlYlutEbL4Tsa5cxOdlYelnn6P7w+PRpMdA9B4zDeP+/jKmRr+KKQvWYvzUOPSLnIhmbXqiYZN2aNW2Izp0DMXqVSkoKCjGgf0HsePjzWhw219w260NMPrRJ5GZuQcH8gsQ1S8SIUMfRMyub7DweycWFYhz4cYFVlkhpcooBSGqiMkwJl8s0/XQi2xZ+bF6XrxfXHTTtGEKDmJ7qMIqalgpqIohgpVEInBycnKVZaZNmxYA1XQ7ZbsyfY7ag6lNV7Zt0kcZHikMCagQ4UeiHyqFLKq40trQyMhIf6uY4cOH+5N2rSCSfiaFSjq/MlTKwT8CQkXLmoEDBwZAKg0AGmD2do2IiPDvg9h+UVMqYJsm+9KWNXLwUd++fQNSga0CmeRHAfMChsX7xPZYKbCyskvPfapEi2PWp0+fKq2funXrFnCTRXYU0Pplcb7LNd7yvItlZEVVQC3t2Spa8wwePLj+FdYbye57vR//aHiv7xrWutp8ZSWxvhRW+fwKlhJc37Aa7PwWy1Absrzc1c5/bRTWDh06BKjAdPusFGfxfIcO/7oKa222948AxNps57UeNzaw5sCWtwcJX+9E65D2WBn/PBgTMFUTsDIAHCr3gasK/rErHYMGDMTrr32I8osV0LgKn6oY6bhMgeatwMZ330SXzqHo03cYKrxeqObrRhATB1Mq8NZriWjU8A5Mnzof7dqG4PVX30dh4Y945KEH0LJBWwwbNBDNmndA2jf5YKoPe7/+EoP69EDTpm3x8JjxSElMxo6dGcjZswcLn3oaTZq1R1rmt2ZrGaO1jq+8HBvefg133vZX3H77fXAW7IPKfdB0BZrZdkfXdTDFi7RPtqNFo9aIiVuNnZ9uRod2HfDMU9GYMPoRhIX2xc/Hj+Mv//2/0DW0H3Znfo0m99yOxo2ao03bDmjdpi0iIodjT44TFT4VjGvgmrghUA2w6hxM1dBn4AC0CI/Akm+MkJ4YV/2fj38UsIpz0DgPc7G4IBex7u+wcONbaNE6DB1CH8CqjVl4acdhrHEUISmzGKmOEqzLKEGKowzJpu2XDgGpdAQCaylSHCXGyCiF3RzJ6cVITivCOkcx1qUVIzW9DPb0o0hKL0PSzmKs+eJHrPkkFzHJGzFg9Ay06zoMbcOHoseoCZi4Ih6rvv0GS525WOJyI8blQnTeXqzO+Ra2De+gRfeeuL91Dwz7WzSmLHsP01dswOzlGzAj9kNMjf0A05Z9gCeeTcXoCc+hfcdeuL9RM7Rt2x6RESPw+cdfwrk7E+2aNsA9dzTE/Hk2OPPcePe1V9GqXRdMT30VNmc+nivIR4w7D8LWX5s2PNcDWAV8hoeH+2tQRZ9Hag8Vtl5qRaRgR0ODqMJKFSMZTq0gVtTCitY4VhfhYsgX6cISTOGUQql43so2nJqa6ldYKUzT1FUBKbL9V8AcrRukip9cq0tturT2kdpgKcTRcCC57ydVDAcNGoSoqCiMHDkSI0eOxPDhw/39TKnSKIBPBCJRqykFYWrblm3HNHVWKHh9+vQJUKYp7IrPEqnAQkGWU3/FftJ+qbSfqjgfxeeJFGLxOlVmaTiT2HfRdmfEiBH+nqpi/TSpWA5hku3A8vzQmxX0pg6191K4FRbqfv36BUArhWBZ4Zb74YobGfTcozW+dFv79++PyMhIf0rzdalhvfl4bR7/SIU1mL01WK1mXWBXfr8MYUJNvBY3BTp27BigmsqwV9vPu9r5rUsNqxVsywo03X45JfhqQPRGHrWFy7pCd3WgXJv1yctWt01Xcpyqe65e4EB6zrBjZpsBMrmIduci2pUNmzML8bt2oFXHNli+Ih6qohptZ3QNgGo8BAFWHZrRd5VznPzlJzz7zFOYMnkWfjp+CpwbFlhN5VDKy7HPlYtHHhqDtq26ICNzNyq8XnCumAorN1rEMAW//lKChvf+Cf/9n39F48ZtkZT0BsorzuLZp2ah4V8b4db//hNuu70RXnvvI3Cu4NAP2Xj4gRHo2q0/CkuOwVNxEV6vigtnfsfzK2Jxd4P78cVOBzjXwTUFTFXBPD7k7clEr55huOeepshzueDxXYauK9B1Bo1r0HQdjPnwU9EBdOvUGb36DEbymnh0CumCd976ELHPzMMdf70LJUeK8Jc//yfCuvTFbsc3aHTHrejVuz9WP/8S3O7vcbncB5/CoKicqNfVhS4ZdcKccTw89jG06TUMsV/nItppHq86/M5fDZzWF+AEDFc24pzZsOVlwebci2WOr9A9ciQ6hEUi9vV0pKQfRfJOQxVdl1GMVEchUhzFSN5VhmQLOK0EVBlk6SgxR6l/+eT0YiSnF8PuKEKS4zASM4qRmHEMSWk/wZ52HOvTjsK+oxD2nQex7qsfkPDWTkyYuxzhgx9B595RCB0wHFHTZ+HZj7bDticTq7N3YXbii2jVtSeatemFBx5fiplLN2DGim2YuWIr5iRsw8yVmzEtfiueWLkFU5ZvxfS4DZjyTDL6Dx+HZm064r6GzdHg3uYI7dgJz8ydh5HDRuPj7Tuw99tvMTRqCDoNfwAr9+xGjMuJWFc+ljhzzF6ulcB6Pf4WVHeOUGWTQqJcIyq3yxAX2DSASYAvVYGCKatieVorS6FV7udK/21Vo9e1a9eA0CX50QpW5ZY3Tz75ZECtbrBApeoSf8UcUbATwEJhiIKhbK8V4CQrgwLk5BYs4nUBtgIKhTIpEnop4Mr1nrK92MqOLQcdifmgyjG9aUFt0/369fMDpQyrYn9pii+tPxVqqNh/Aa1iyD1ZaasaAaliXmhLHaHYCogXx0zudWsVUEVt8LI9XA4IkxV1ofI+8MADASqpbNuWA6jkWl5qixaf27dvX/9ciJZDYj/EuVOjwkqVm+sNYzcfa368Ufqw1gesUmgVkEVrVoPNQ136pVoFJlEF92qOx7VWWK32T4ZSCteyrbkuIFSvF5bX4YLnSi6Ialq+thfuwdZT23mvy3GqzXN1vUC8emD9Cq06tkZMTBwYY9A1vWZgBYcODUzXoHENCvMgee1qPDD0ERwp/AmKegka8+Li2Yv46vMvMWb0GHQL7YO1L6/H77+fhWqGNmkaAzODiRhToLHLaNn4dvz5T39G81Yh2LD5S/jUSyg6WIBB4b1x2//9C+6+uykWLXkRjPnwy/HDeHTMaDRr2RmFZcehqpegqiqYpwKv2l/A7Xfdi9ff3oiKCh9U7oHKGTSV4fD+XERG9kNYWH8cPFwEhXmg64qZ6muEJDGmgJVfRHhIa9x5x12Y9Ngj6NN/EHZn5WHN6ji0bNIUX378Gf7vn/43evcajL2Z36HBbXdg/Wtvw6dycK5BVQwAZoyZPVmZmcJcDbByBsXLEDliOFr2GIrojCzEuPLMVNgrh83rD6w5iHVmIy5vD1ZmfY2xi2MQ0i0SkxclIenro0hOO471aWVYn16K9RklSHEUw55ZguRMI1ApmMKa4iithNCMEqRkliB1lxjFSM0kda5EfbU7SpGcWQZ7xjHYM47CnlGG1IxSrHMUITm9EGszSrEmrRBrdx5A8lcFWLNtNxYmbsDQsbPQK/IhtOgbgQETJ2PSU0+hXbc+aNZxMMbNT8b0hO2YvWIj5q3YhDkJH2Hmqo8xK2Ez5sV/iPnxmzF7+XbMXLod0+M2YLrtdTw2YzlCej+Mhi164ra7W+HOe1qgZesuePbZGEQvfA7tOnfC+OUJWJmXi1hXPuLyshHnzDJ/r6v/rqqv79UrWU9YWBhCQ0OrpABTaJWVNGqDtYJaevEtQyVdr9XnyUqreAy2neL18PBwLFu2DOvXr/eDKlVaq1NY5RpWamcOVjso9+GkSiqFDRlGaQ0nrQ2lUGJVc0rVtepsxtSOS5VI2s7Fav3iswXA0psP8npliJJbvtB5ounAVNGV04xlm6w4jyjkU7ikyjZ9XbZL04AparOm4CzvF90/GkwllE05LVi2BdO6ZToPFICjoqLwwAMP+OeD3ryQz6PqaoLlNjeDBw9GVFQUoqKi/PXMYm5oCnRQhTUkJAQ9e/ZE165db0LrdXysi+31Wiis18pOLMMpVWbpz2vXrvVDaDD7rXzeitrSYHAXrFVNfdbGXu381UZhrU0LGwqp9Oe6gNBNYK0bsNb02VdyEVib41Sb5+p6gSiANKaafbOZITc2Vw6MNNMco3WHCaztw9rj2WcXQlGUQGDVdRi+YC0AWCGAVePQuA6FefFK6ksIadsN3+0ugKJchlJxHps2vItWrVojpHN3JCe9ipO//AZFUQ1w1HglsOo6uKaC+S5h9pTHcMdtf0Krtl3w0WeZ8PFycN8lLFv4d9xzy+249Zb7MGnaAijMh99OlmHcuHG4/a4WOFh0FIxXGEqmT8Hbr9px+50N0LffGBw//gsUXg7GOZhPxVefb0bbNk3xwouv4vSZC1C5YQcWfVANYGVQL5djQM8Q/OVPt6D5fU0xdOQYfH+oEPv3ZSOiTx9EDRyM//1//ifCw/vhu/Rv0Oze+/HqWx/ApxoqqerzgTMVTPFBY0YicvXAqkHjKrweFY9OnID7Qwdg4c7vEOPKRbQMrKLdiqvSbmtz51SeC+I5co7YzOcDXq/DeVbn32+yfuMczMFS52488/5b6DnsYfQfMxtrdh7A2vQypKQdRUp6CdZllCLVUWYAZUapv12NDKwCWlMcpbCbLW8CgbUYqZlFxnCUINVRhlTHUaQGqLLGz+sySpDqKII9swhJmYVI3FWEpIwyJKWVGEnDacVI3lGI1PRiJH91AKs27MZj859Hj4iH0bR1B9x5fysMHD0bE595DU8u24SZyz/E7JUbMDt+E+YkbMXc+K2Yt3IL5sdvxtyV2zB7xXbMWrEZ05duwJOxH+LxRW/i8WfteHR6AkaMfQahvYejUYu2uPveBmjYoi2eXL0WK7/bi7hc43hHF+xFdEGWxe958GN6Nd+rV7Ke0NBQv3Ipp/dWF7REbY/UHixgTqg+Mlxa/SwrtFY2YQG7stWYKq9Lly71hy0JOE1KSgqoW01MTKzynBjTpk2rkoosb4+w+1IFlUItVaFluJBhiP5M4VPMJ4V6uVVJsJY5VvBFYZbalKlCLmy7Qo2kCiO1KVMYlu28MgDS+lvxHlqjS5eV95/WDlNlUewDVcLpPFul7NL9pko3DUaSa4rF/tHaWDmgSr7ZQMOY6O+GeI3WIVPYpOeRbEOndmQ5LZrWM/fq1SvAPi0eH3zwQYwYMcJ/TAUAB1VYQ0JCAlJQr1Zxuvl4ZY91uVlwoyisdYHaYLCamJjofxQhR3KwkAydHTsargAKnRRyO3bsiLCwMD/QWsFufdXG/hEKqwyndD6sbNQUWmu6IKhvYA2mztX1ouVKL3iuBbBWN0f1Aay1WW9tP792+0eGsxJEot3ZWOzO9rfeiHFnGzWr7hzY3LmwubIR7d4L0QojxpmFWGcWluQbwNoipDVmzpkHr89rhA4JtU/nJrByAqsqAMMSrJmWYIX5kJmxA727D0B09GpcOH8JFRfP4923X8f8efOwYcNW/PbbGaiKAo0ZllsDWDm4poHrRs9SrnrhytqFxg3uRvfu/fGP3S4oqhea6sHJY4UYOWQw7rztXgwfOQ4VHh8uXTqLmTNn4Z77mmP/oSJwjRkqMVORl70Hs2Y9haf/vhQ//3IKquYFZz4ol8vx7huv4Y477sK2j9NQ4VH82yLCmbhmqKKqz4tVSxfi/rvuxF233InJU2bh7OVyqL4LeOLRh3HvbX/B//iP/4UePSOwZ9e3aHzfXUhKeQ2/nT6No2Vl+OTjz7HO/jo+fH8zzp89b6rK3AJUdT8sa5xBVVUMGjoMzXsOwfKM77AkPws2117YnHthc2bB5sxCrCsXtvxso6euKxuL3WarIlcWos1zItqdjWjpHIkuyDWXM0aMH3ICQdiA2+A3eqzO1YC+pOaNkcXuHMQ5cxDrzkW0OwuLPt+OgRMmITxqAqLfzEByRjGSdxYjOb0EyRlmm5rMMthNGF2XUYqUdAKkFsBqbQkuMdRVRwlSHaUmsFaOlMxSJGeWwJ5ZjBSHAbYpmYaqm5JZitSMMmM4jmKd4xhS048iNf0oktOPITH9GNZ+cRBL3vgKE59ZidDBo9GuWxR6DJiAgSOnY8gjczF6+lJMi34Vc1dswuyV2zB71XbMSNiMWQnbMCd+G+as3Iw5Kzdj9opNmLl8A2Yt34DZyzZhZtx7mDj/BfQb+Tjahg3CPU1D0LxLXwyf9SymvPIGlmTvgc2dZfZ8zUaMMwdxrlz/jYto83uC9o+9ku/Fmr4na1pOhkYZHujFvGxhpZBL+z+KC20KwPJyAjapCiVDlGwvlRVPGYJFSnAwZVWAaTCInTJlCrp27epXdq0CouR0VqqyUvusgAlq15QDjCj8W9mcaUqzXDNLoYkCMG39Iit2dE7F89S2KuCU1rlSBdUKlqi9lyrAVFGmdlY56IlrGCzvAAAgAElEQVQOOYhIVnitUorpNslBWbT2mEKkHOBF543Oo1BUacqwlYJNYZW27BHbT29y0PPBKv2aniP0PKGwSc8xWpsslGMaXjVq1CgMGzYMAwcODFDKq61hlVNZrze83UiPwZSs6/l4IymsdYXWYIrr2rVrg6bxWsGaVYsZOk8UfuXjWZ9BTlc7LxEREUHhnNqjg51/9PdWzJ/ch7W+YPRGBdbagtrV7FOwi7Vrsf6rucCr1ee5c2Bz5yHWlYtYpwWgurIRI8ClwBzi2DqzEOsS/SQNYI1zZmHlt+loFdoOEx+fiouXLkLTfNA1zVAaofqBFX5YFUPz11wypuDMmdPYuHEL3n1nE8ove6EqKi6ev4BTv5xE+eVycJVBYxwaDwwd0sTQNHCmwFtxFpMnTMC4RyejpOSf4IxD5z5ovsvY83UaOrTtiHFjp+DiJQ+8ihcbNmxAzOIl+OXkKWMd3FAyPRUVOH7sZ5z69TS8TIWq+aBxLy6e/hVrV72A225rgE93OIyesLwSVv3QyjlU5kXRgQK0bHg3bv/LrZg9/xn4GIPquYiNr69Hq6b34b/+9FdEDBmD3d/sQuNGt+LhMeOw4Oln8bfJT6Bnz4Fo1aILVq54AefPXzBCqPRgwAqjX6vGwFUfHpvwN7TtOQSf7DuCLaXFeO3wPrzkzMLKnO+wLPc7LHFmI8aVhWh3Nha6srDImYUYZw5srlzYnDmIdZrA4sxBjCvXHOIGRg7inEZNaazLHH4QNqHVn0AbmERbK2B1ZSPWmQubKxcLndlYap6vS7L+gYkrEtChzwhMX/I6knYUYV1aGRJ3HEGiCasUQlMzy5DqMBTWxJ2FAdBqVdNadVS3XClShHVY1Lqa/07JLEFKhmEfTs08aiqzxrA7SpHsKIE9owT2tEIkfuJGtP0jTF+UiEEPzUDLLkPQuH1vtOk6FH1GTMeE+UmYvvRDzE7YYiqumzEnfjNmx282n9uCWfGbMSd+E2YnbMGslVswc/lGzIh7B5Pmr8ED4xciYuRUtOjYG636RmLc8y9j6Z69iHXmYrErG4vdeYh1GnWtMebvvXF8gwNrbb/DavO+YN9VVMmjipYMBeLn8PBw/0W3FUzKtXwybIkhw6jc0oOqm1YKrFXNrc1ms7T/yhArhvg5KSkJiYmJmDp1ahWFlcKPDI/BbKEUJincU6VUVkCtYFXMqXyjgM4nVeAEIMuQRuddrsuVbatWKcTU7iwr8FZBP3LrGLk1j1W/WHqThNaxiu2n6xU1uVR5FO+Vz2cZWq2OI/18ehNAti3T54PNk/x+Cuk0dZh+HrVpy62PxJzLvxcCuuVaZ5pUHBER4Q/dEuFOAtivKiX4RoK1P/pRAFSXLl1uiO3p2LFmhbUmm+71rHW1CmoSz1cHq/VlV6/ppkxdb05c7XxERkYGKMq0NpdCqBVkU3gX7XfCwsL86nOnTp3qdPFwLYG1rirjTWCtvVp8JcAa4zYVFBM44ly5iHMaCsvigmxEmyOmwICHOFc2ljizsSw/D0vzjR6SMe4cRH+fjUUFWVjyXTrC+/fExL89gfMXLpjWWA2aBmhgBFiZBKzMD6wCWi9evISLFy+DMQ7F64PGtUpQZRw614xBgLVSXdSgcQadeVBaXIKD+w+josLsW6ox6KoPzHMB//jmO7hd+1HhUaAwH06f/h2/nvoNHq9qwiYHZwqYqkBVORgzFVNNhab58PPREkyd9Dj+9Kc78OlXGWC8ElLFdoiaU8Z8UMrP44GIgWh6fxMs+PtCqJyD+Spw7pef0bd3V9zbqAlmzngG337tQKMGt6JRw2Zo2aIjWrXsgHlz/44dOzJw4sQJqMwDrnmqBVZNM5VnzmBbvATdug/BD4U/44RHwdHychy+cAEFZ09jz++/4vOfj+HdI/uR/EM+EpxZWJq7B0vz9mCJ07w54TTPk/w8xOU5EZufD5szz1/3SNVQmzsbMe4sRLuyjJsf5rlT03lc9XUTbs0bKTZXrlEz7TK2b+HGjeg09BGMmb0KyR/vg31niaFYphUjKb249nWqtQbWGmB2V4nlSMksCb4tmcVY5yhEioDW9BKk7ChE8mc/Iv6DPVho/xRPJ7yHByc9g47dRyB0wFg8MnM1ZsS+j9nLt2JOwhbMTNiImas2YNaqzZidsB1z4rdhVsIGzErYgpkJ2zAjfjtmrtiGOcu3YFbcBsy2vYXxMxajTaceaN8nCpPWvoq4HOP3eFFBPmyufMQ5DdeF//shiMJ6pWprXb+3Rc2hDGcURmTbK4UwAVgUSCkUWEGrVV9W+rOcNkwhVdiDaZqwUERjYmICYFTuv2oFs9Q2PHXq1KC1u1ZQIsOhgA5ZWZZDnCiEU5svVeSsAnvk40KVUREqJJQ0CkR0fXJtLk0HprZT+fjRc4GmQlN4FyAnQ9SAAQMQGRnpt9ZS4JPTjgXYUpWXAqsIFJIDqaxqS+WbJPQmitV5SW8CUCWXnt+0lpXWlYr3yzW9cg0uVUzp6xS6ZcWe/j6IR+pkkGuBRfDSkCFDMGTIEMvPrVZhDdbag17EX29Iu56PN9r+/5EKa33Bb3WwKoaVclrbmtbaPlYHv1cCx3WdP3keIiMj/XZ82dZLb5YICA22vQJuu3TpgtDQUP/7rC4I/khgrfnitH6h8lqt/1p+3pVC6JUDa6WCZfOrY7mIdeb54SDWZShoAhxizWUXO7MQk5+F2Ly9WJa/BytzvsPz+XuwLvsb9B3UB+PHTzZVQMVsrwLoYAA0E1gFtFYOAauaZoQoMaaCm5ZWjWt+UNW4Ec4UDFipssl8Xmicg3Nu9GfVFMOmrHLo3AvVp0JVORTGwDQFXDM+S1UNVZgxBo2rYEwhyqkOrjNwzYfff/0Fz8evwsxZT+FgYRlUxqoAq3gfYwqUiks4WlKILz77AiWlx8y6XQU68+GLLz5Ct5598OO+YuRm7UW7Vk3Qu0c/vPXmhzh8qAjnzp2HT6mApvnAuReMe6DpYk61qsCq69B0Dl3j+OKzr9ChXTjc+YegeDm4qoGpOhRVg4dpuMQ4zqoKTnm9KC4vh+vCeew6eQKbiwuR5MrBqvy9WObcC5s721DiXNlYbNqFKyHVvMEh/i2A1Z1j9n3NreO5W3nOCWtqXN5eLHbuxsrd32DE9HnoPnQyFq/LxLodJUhNL8aa9DIkZR41W9AEr1OtqaVNfQJrajXAaqixRbA7SpDkKENSxlEk7SxF0k6jd6w9rRgpXxxB0uZczFuairCBo9E7ciKmPZOKmcu3YmbCVjyZsBUzVm3B7IRNmB+/EfPjN2B2wkbMXmUA66yEjzAzfjtmxW/H7BUfYfaKrZi//A1MmPZ3tO3cFz0fnYIF2z5FnNOJRW4nYtz5huPCme2/qeUH1zp+99QXsFrBI1WgKBxR268cREQDaagSFyzVV1ZmKbTSbbKy/3bt2hWhoaF+YBXLUoU1GKzSPq0iJVi8Pm3atCopr7KiKT9SBVDUalI4khVMCh/VwRMFRXmdVq8LSBTbRmFYPg7BYJrCl6wEy+cB3V45zEkAlKj/FCnA8vzR1F26PK2ZpTBIAdgqxVeGVeoQoMAtw6yctkxTnKlFWK7ZpfZcMR/iWFCYpMo3vXEgti/YTQz55gR9XWy3VesdobCKtj209ljMe7UKa33BwM3HP+bxX7GGVdSq0tpVWWGl6cBya5uabqpcr8faKqnBbNERERF+6KS/h3If2trYgsXy4o5uaGhovUBPXS5O/ihg/Fcf10Kpre3n2lyGrdfmyjLCdQpysLggBwsLcrHImY24/FwsMevZYoVqVpAFW0EWljq/wwvuvXjv8A/49pd/ovDiBfzmU/Hr+fMYN/YRjH10As6dOw/GfQRYVT9cGb1ZufkzMxVW1f8cVVuNNNyqKqoAwmCwqmkG0Gpc1LgqRn9UzqEx3Qgu0gRgcrO9jtlmR6cAyM1hfpZmPMc1FZyp4IoKj0dFuVcFD6L4+lN7mQLF64HP44VPYVAZB2MqdE2FonpR4VHh82jweSpw+eI5VFwsh6qqRtseXYGme6DrldttbKcWAK3GdsO0SHP4NAUfbN6GVm1CsXX7l2CcGwnGOrUsG0NjgKYaQ2U6KriO3xjHUZ8X3184iy9/Ksar32djTe53WJ33HZbn7kFs/l7EunMRW5CHuIJcLHEbynus07CXxjrzEevKh81l2HqtwDXoMJU9YUVfmp+Fle69eOb9d9EytD8mP/USUnaUwr6zBPa0I3g5oxhJjhKsc5QEwKk9o6Qe1dS6A2uw96U4SpGcaSQMJzlKkZReAnt6EVLSipCSdhj29GIkp/2EpB1lSPnyB6x++zP0j5qA9mFRGDcnHrOXvo1Zyzdj+optmBG/FXNWbcTchA2Yu3IL5sYbbXDmJGzF3ITNmLtqI+bGb8a8ldsxc8UmTF2yHlHjp6NJx3CMfDoaizO/Q6zbhVh3vqFoO7OM7wp3ZW1y3b5f6u/vgQyl8sW01es0AIhCi7hgpkoWhU1q4aWwJdtm5VRh+XmqrFLIFjWsVrAqhoBVOSXYbrf7gVVuSSLbSOV5EQqn6KtJ6zIp1Iq6XqpKy1Ar24ipwkvfQ98XrJZTHAOrlGY5YMvKNmtVo0trYGW7Lt02ap2lc0bBW4b/6my2dH10yK16aK0ofb/VdgnFdsiQIYiMjERkZGSVYygn9MqtbagVmdYGUzeClcJLIVVW9MWxo2orVfZlKBVtfcRz4lEOlqJQfbMP6zV6vBLYr0nhq+n9/4o1rHK9qpXaKsKQqqthvZrjdC2U8iuxAdMxZMiQoPbn2u43hVuhrAqltS4XGFe6zE1gvTJwpHP3R32uSH+NIWE6i10ieCUbi/P2YLF7L5YVZOP5glzYC/Lwxj43Pi4uRvbZ0yi7fBmnGcMlXYNP16FyBlVRUV5+ETOm/A3jxozH+XMXDEXTBFboahUlMABY/UFMmmkjZiZI8isEVg49oJ5Uha4rxnq57ldq/VCsGWpkJThz6ODQwKERWIVmPHLdVE/NnqiqrlUuZzU0HbSmVTO3TbSoMZ7T/Wqwxo10YG6Ctg4vNN1nbp/4HKFUcwQqrZXAqugqMnfvRbc+Q3DslzPwcg7u31dDMVZ1DSp0MDGn5uv++luVg2s6VI3DwxlOKwqOXL6If/x6Au8f3o+UfU689EMuEgqyscy1F7b8PVicn4Xn3LlYWJCHaHc+bK48P7TaXJU3TYLahd1E2TOV3DjnbqzYlY4OUSMx6OGZeGFzPhLTjKAle1ox1jpKYXeUGeFKFgqrPP4IS3Bl79aqI8WE1WRHKZIzSpCSUYx1GYVYl34EqWmHkZJWiLXpZViTcQxJGSVY9+X3mLbwZbTpMhANWnRC266RGDr2WTy+8DVMWfIBpiZswfRV2zB35TbMi9+GeQlbMTdhE+YmbMTcVRsMmI3fjOnx2zAl/gNMenYVegx+AG16R2DWK+9ieXYebHm5WOzO8dex21yi5U3Nfxeutkwh2KA1d6KGzkohlC+yreyUVA2T6+8odMpptfLFe3XQKqCXBiMJOIiLi/OnBFvBKrUBC2ily02bNq0KHMtKcbBaQgERVDWjoGRVAyrboykYU0WZgotVLaZYv7hZILZNbA8NuKLrpzZkWUmVa2cFhMlzYGXrlm9GUFutFYyLeaF2ZRkyZSWR1sjSfrI01Zgqp3JwFN1PGi4lzk2qZMqKKh3UiUD3T7Zby/BN51NWVGUFmw4K3RTWrVr/0P2RIfr/o3B1c1y/QdVDecitVoKN5557rloIulFHdcBKa1ipykrnyuq5usx5Xd9Xm3G1cyJCl4SKKkZdtpm26RGwKv5dG3C6Cax//KgTsLqkYbU+/xB1g9brjDEBdZE7B9FuQ0Vdmp+F1c5cJLldeOvQAWwp3I+Mn0qx7/xZ/Oz14pzKUKFqUJkOReHgTDfVSwOcmM5wqfwcnps3F5Mem4wzv58B4z4D4jQZWI1BgVXUshrASmEvOATKwGosKwavAnfGz0JV1SuX07ihnPqBVaQXC2CthE6dAquumaFSRgqyFvD50rb53yeg0IBkw7qrGa8zHTrnpuVYKL9qZc9anUlDDZg3Or9GSx0GrjG43D+ifcce+MduJ3zcSFMWx8C/T6aNmOsamM7Bdc3cJ+5fhmkaVE2DomnwcA6PruGSxnCa+VBacQnZp07gi+LD+ODQj3jl4A9Y/X0elrpzKhVXVx5soj7SlWUMd1ZACxUbOZdF6M+S/GzY3FmIc+/Bog/eQ4suvfFk3OtYk3bUSAPeWQr7zuNITC9DSvpRpKaXVdaFWozgNaWVo96AtZphJAmXwp5ZAruwMWeWwp5RCnt6GVLSypCcUYRERyES04uRklaMlC9/xJyEtxA5/il0ixiH5l0Go034cESMfRqTnrEbCcErt2BO/BbMNcechK3m2IzZqzZiZvxWzFm5GU8tfxsPT30OrcL6oufocYj+YieW5OViUYFRwx7jNEoAjBTxmv8uGOUFWYjJ31v5nVYPfw+oKkXVQDqowkUhJFj9H7WlUpgRg66XgrFV4JIMQ3LQEq1ppQqrVdsaGVplqBUpwWJ99DOsWt1QeBPAQSGXQh1tiyMHTtEaUxnaaRgWnV9aWyzeL0KKxLaIoB2qqlLlW7an0mNLP4vWRlLbsLwvMuTLoCWDnnweiM8V8G9VHyzXfdJAI/pvWtMqwI3OHXUTyLWtMhz2798fkZGRiIiICEg9plbmwYMH+1VO+fdEthbLLZHocaPKtqwWW71OjxFNEqZwT0FdjJsK6w3yKACqOqWspvXciAqrgM661rK+/PLLASnBNBTJap6qmz95Hv+IdGer/RSWZ2p7DlbTKoBV7FdN54fV6+J5qrAKgK0NONV0h/zfCVhvlG2tUt8bAJpk21y5iHUZVkt/Yqe4gPS3pxHtR7KMoJsCs32JKyvwM5zZiM3PwpL8bKx05SBxnxvvFR7Bp6Ul+Pr4Tyj4/QyOlXtwUVHh1TQoXAPjGjjToDMOzg1gYWbLFmFN5TqHp+ISVtpiMPbhsfjp+M9gXDVhTDPVQD1AAQxUWQV4CeXPUCy5Zr5f41Vg0KgNNepdNT98GuqksV3Gv431cWiasNNy/zKGysrB/UorqwRWE0IDlVtmvJdXKrfc3wvWeJ2bKq0uall1E4Y1Bo/KwTTN2E6zFY8BsDo0birKMPZdE2AKc5i25aopy1VrWSuVUg0FBQfQsmVnvP3uJijM+HwutsuvHAe2xamiXOsGbDNdB9MMlVbTmGGN1lSoGoPCNVRwjt99PpRevojckyeQcawUm0uO4JUDP+AlVw5W5O7Bkvy9iHVWKvsijXqxaU+3uXPM2tVs0wpstNxZutuBXo+NQY9BD2Htlmy89OkBvLjdiRc2OfHS1h/w/BYXkj7dj+QvDsCefgjJaYdhTy9EcloRktPMdjdm4BINZkrNLDXqXjMrLbp2x1HYHUeR4iizqD2V1dJaQmpm4Eghw+4ogd1RCntmGZIdZUjMKDOgNbMYdoeRapycVgx7ejFS0o5g3VcHsfK9XZi8cA0ixs1F+14j0WPQo3jo8WjMWPI+Zi3bgHkrt2COsAfHb8OcVdswa/VGzEnYjPkrtmH+8k2YFfsahj0yAy069cKwZ6Ox3JmHRd/nGcfEdF3YSEqw5aCwmrcHC/d8gyX5JDm6mr8xtfmepLWAFFhlEBUX7jTARVzU02Ac8Zoc5CQraLKSJEOcDIdUWQ0LC/P3jw0NDfW3jYyOjva3qRFDBCrRVjbi33KrmylTpvhtxlTRlVODrR6pEkwhVH5eViatak0ptIrtEUAqjpF4Tq49lpU9CmTUxkznndbYyqBKAY6m39LjT+3csk1ZvE+uEZUVSyvlUCidMlDT7ZNtv1aKJg0comqxbHsWn0/7pQrFdvDgwX777cCBA/3L9O/fHxEREX6gFdBK+8xSezKdV/q5sg1dHA/xO0XPDzEfwVKqZfsvrbX1A2t9K0s3x/Ub/6oKq6y00p8TExMDgFWojPUxX9dCWRUj2P6JPzYUWq1s0BEREQGQXt32ypZpurys0AqltT6A9d9p3Ij7Z8BqFmzurABgrQw+MVuJOLP9kGpYeg2VNMaZY6T95os2IDmIcWYh2p2F2IJsxDmzsDx/D1bn78X6H93YdrQE35z4Gd+fOY2fyj24oHJ4GYfCNCMNl1fClL8mVFha9cBgId1U5jyecsTbYjBm1GiUlBwD45Vqp2ZIqlUSbQNVVjOASVeh6QyaLuyrmmHv5appn2V+uypTvVAUL1SmgjEfuOoDUxg408AUFVxl4IzB5/OCMRUqV8E4A2c+cKbh/LkKVHgUqEyELpn1rHqlZVYz7bxMY2DcC1XxgSvc+AzOoDIVnHGoqgrGffBxH7jGjFAoDcY8MgXf7ErH8RO/GsDKVaNvLK+cy8p6WTGIukqGVcqyZfiSOXf7fjyMho3bYNWLifCZqcUylEKHf1QeGzl9uLJtUJXWPbrZE5drxlxwDo/GcElT8bviRenF83D/ehJpx8qwofAQkn9wYqUzC3F5e406VWc2Yty5JrjmwOY0nACxzmwszcvBypy9eOLF1WjashWGjhiP0VMWYdj4BYga9xSGT3gaIyc9g2HjF+DBxxdi1JRoPDxrBf62OBm2V77A2o9dSEk7ghRHMdbuOAJ7WolhI04vgT2jGPbMIiQ5CmHPLEZyZgmSTWuxAaylSHEUI8VRLAGrRRubWgFrVQuyXGebYlqE7RklVV73L5dRipT0YqTuOIwXNu7GnGWvoO+IyWjbLRKDHpyJR6cnYP7KLZgd/zHmJHyMOQlbMGfVZsxatclsgbMds1Zuw9zlH2LGc4no0e8hNOs5EDHf7IKtIB+x+cZ3yGK30cYomMJKv09j87MQk7sHC3d/jbicPViSl1VvwCorXTKoikFrDKkiJqs81OpK1UEKFVYKl/hsoQgJMKPKKoVUAa/ib/GiRYssYTWY0irqWcVzU6dODQBOKysw3W4rVVSGNmq5pUoyXU5+jdYMU5WVwonVtlC1V7b2ygm68nGjrWcEcMnHWYZEK9VdrEvUUYrPFeuVA5IoPFPVsE+fPlVUZnqeUBAWQEfBXT535XOTqro0GEkAqgBP8W8xRH9TkXos1NUhQ4b4e6BSW24wl4JVDS9VVIOp2eL4UrCnc0aPh9UxE4rzTYX13+jxRlRYa5suHAxYhSWYgld91ZxeS6W1pprdYNBOFVYZ0IMpqcFaLFm9rz4V1n+HcSPvX0BqL9k2m6maLi4w4DPaZQ53lqmoZht1gfm5iMvPw5L8fMTmO2HLz0dMXg7inFlYXZCDNw/vQ9qJY3CdPoWyi+dw2ufFRUWFz1RQNcahqaofcqrabav2O6XPVQLrYoyMGobCwmITxszwJNQErLTFjQpNV6Eyr6l66tA1DZwbLW8YU8CZoXJyzqCoClSmQlF88Fb44PMw+Lwafjt1BmfPXITbtQ9bt2zH559/hcSkZCxaHI3585/C/HnPYtLEmUhJeQu/nz5ngKVZU1qp4upGWx7TYsuYD5xxVFxWUOFhUJgBaMzrxckTJ3Hs+E8o9ylQmVGTqmtGje+pEz9jROQQPLM4Dj7GoXPVUK55pQIdONiVAysCgfX7Hw6iYePWWLH6JVT4fMZNABlYLY9NVWCltcLyOeG3PpsQznQNPo2BcQaNcyhcwwVVxU+echy6eA55v5/Cl8eP4tUff8ALeTmIz89FbF4WYtx5iHblmSnDuYjNz0PsV58gfPhQtG/aDmNGjsN9DVvi/iat0K17X/QfOBRDIkdi1ENj0bVbHzRv0Qn33tsGLdr2RGjfh9Bv1JMYMvk5PLzgRcx5fgOStrmw/suDSN1xCCnphUjMKEJiZgmSM0sMMHWUIDWjFCkZJUhxFCHFUWg+liIls6zSxrurclwJsNZUX2tlX05xlMLuKEXKrmNYu7MYiTuLkLzjMFK//BFLX9uBR6bHoGWHnmjbdRiGjo3GlOj3MGPFNsyI34Lp8ZswI2ELZq3agpkJWzAjfitmrdyIuUvfwvgp0WjctivGvbAGy3KN75I4sxdvtDs3aOiSzW3cWIg23RtxrhzE5mchNs8Y9fG3xcpaSkFCQJDcL5UCm1zDRxUjq/VVp1TSGlo5sEkomUJhFcAqfhYKq9zCRu67KqcFyzWsstVVVkJrsx/0kc6NbGsOpkCLz6fLUXWUWoxlELaaT9meS48LVRYFtMoWcXpc5aAn8bzYB9p+RoZZ2QIun1fyzQJq/5ZrPan9V1ZqhRVWhmvZEt2rV2XKsQBFEcQk4JMGGA0YMCAAWGXop8oq3R6qTNNgJbF9/fv3x+DBg/3WYvGZdM6oQi5AmwKqrIzT4yaOt7Aw/9sprNdSNbvW221Vl1mXdfy7KKw0MXft2rVV6jevdl7rU6UNNuqyn1ZDAKtcu2t1jgdTnqkFmo6QkJCbwGqxn9d7W6xHriWw2txGom+sM8uw3Yn6P1cObGZ94GJXDha5jRYiy/NzsCYvD5sOHkLuyZMounQRJ7wenOMqPFw1Qn00FYwLQBX2TgZV52AWQUcUXDRUhViua/B5K7A+8UWMjBqKI0eKTIW2dsCqQ6kcugpNV8DUCnz3j1146cU1qKjwmgFAPiiKB4rPg5//+U94vQznzpzBO2++gTGjx2DUg2MwetRYjHl4PPr1G4r+/Yeie/d+6NKlOzp1CkOjRk1x++13o2GjpmjdJgT9+kbho492oLzcZ1iYNVEryv2wyrkGVVVRUXEZ61Ls+NvkxzFowFD8/ZlYnDh1DopXxanjx/HE5McxNOoBlHtNy61ZF6uoPpz7/Te0b9UC7TuHw8c16JyB6zq4v3a2MiFZ1NFawWqtgRW6/9j+uP8gGjVphVfffMdQWC1uRtQFWKu7gSFCqUTLIaZxqBo3zivTSqxyBsY1KIzjgsrwU4UH+y9cQMbPP+ON/fsQn5eF5a5cLHFlIdqdj1i3C0+kvoh7mjdGk4ZtkAZCTNIAACAASURBVO/eh13ffov8PCcOHDiEwsJiHDlShGNHj+HAgUNwuQrgyNiFxMQUTJw0FW3adUWL1l3RolV3tA8bhLBBozF0/FwsWP0O7B87Yf/yCOxpRkuZ5LQi2NMN9TU5owTJjhIkCbuuGLtKA2D1WgBrsLY8Rq1tKZIyjFY4iRlHkZheCnt6Kew7CrFmay7+Hv8a7u/QH8069EeX3g/h4alLMGPJu3hy+SbMjCfAmmCmC6/YiAVxr6BBo3a4P6QPFn78BeJc+Yh15SDOaSqs1QCrCG6LNr+f4syUYZszK/C77Ar/vlCVjwKOgBCrek0KLfSCmNpHZUUoWF2qVY2olWopP0/fI95ns9mC1qfKgUt00JRgOVxIrlGV7ctyrSvtFSvSjK1qbuW5pEAXLOBI/rfVHMjPU4upHGZEAUhAk9wv1Eppl62tdJuE+kdBsrpjTaFbPn9kiJUV1n79+vn7zwq7rlA7RU9aAXFyHSdVNWlNLAVSGt5E10Nbxgg4FUAoIFJWcIUSLNcUixsF4jOHDh2KyMhIf69ZWn8rq64ysMpOBlm5pWFVNxXWG+RRAMaNqrAGU0Zr07Lmaj5nzZo1AcBW23kU/5ZfF6m5wV6vr+NSm1pduWa3OoX1SpViOh90PTVdLFwJsF4N+F2LddfmPXW5ULqSZeuynPV7RJKq1THJQazLuHiMcRsj2pmN6HzzItG5Fy+4s/HBkf1wnzuNUz4fLlX4wBQFXGWkfymDxsyWLJoKblpvReCOCg2qBZTUBlgVxYNN776OB0dE4eix45UtVGoAViNQyOsHMk1XoWkKuFqBsY88hN69B+DUr6ehqgw+pQI+72Vk7PgCD40cjqzc71F46DD69+qJ22+9HXfc0QAN7muO5k3boVmzdmjZsgMeGzsJ4yc8jscem4D2bTvi1lvuwJc7HPjl19P49bcz8HgUqCqDpvmg6d5KYNV1cE0DU1Uw1YfEl19Cw/sa4ZY//xW33XonmjRpiyVLX0BFuQ+///IzeoX3wJ13NsQP+0vh8elGnSdXoao+cE85hg0ZiLAefeHlBkxyHUZwk6ysBgHV2gOrUFmNOtYLFy+jWct2ePPdD6DwIJbgWgJrMID1AyuFVnMIoBWDa0ZvXJWb9m7GoXAdFznHz6qKIq8H3548gXf3ufF8Tj4S9uZgQfJLuKvBffjzLfcj9e33cdF7ybBgMw7GOFTGwBiDyhgUpsLjrcClSxdw5vffcPKn4yg5eADvvfoqpj8+FZ06d0Wz1iFoGdIXHXo/hMgJC7HitXS8kXYY69MLsS6tCKkZJUjKKEGiowxrHceQSCy89owSJDmKrimw0terhjwVG4pvZpHfumxPP4rktDIk7yzB+h2FWP1eBgaO+RvubdEBzdv3Qni/xzBlQSLmrNiI+QmbMWvlZsxK+BizV32KOSu3YcGyNxEa2g+33NYMXSbPwKK8HDxXkGvWvAcPXfInjbsre/DG1PA3pa7galVbSVWw6vqmCjAZMmRIwPJW76uuJpSqjjT9V64JpRf7VuuhwFqTsmq1nLAEy0BFrbpiDsQyYnvl7afgStdHYVW2YMswTJVV+rOsUFb3KLabAresvNGaSQFBFJxp6q2slFIQpZ8RTFGXt0euZaY3BayWo8qkAEMKY0IRpTApW5dpTSt9jdaq0uAmqq5SFZVCfbCaWKt5FeeBOAeE7VhYiqk1W3y2sFWL7RDbZaXoUoAW+ym//99OYf3/87jRFFYRCnC166mtuirXa9bXvF6JGludulqbfaYKa232u7r0YKvX6nJ3+3oC69Wou/WtnP7xwErDlkT7jzzEuHKx2J2P5wrysNBlBKHE5e/F6oJ8rM7fi3Xf5+Oz0mJ8f/48flUZvGYYEtdUME2BAgWqboCprtE0WhFEZDwHHTAJCjrXIfFlJbzABFYJXLiuQVUrsOPjjRg1YhgKC4tMSzD3h/ZY/2cAK3TFDBcSqqwK5ivH4H690bVrb/z621n4OAPTDbDMy/oOXUM6YczYKfjp6HHMeuIJ3HbLrVi6/Hkc/+kUzp+9hAqPDx6vAq9XAVMNy/PMaVNx7113I/PbXPi4BkX3gWs+s32MDxq80HUFOkRarwrOvTi4z40Hh0chtGtvHD/+Txw+dABdQ7thYP8ofPv1HvjKLyOscyf813/fgnadeuLM+QooigKmesCZAl314uHhQ9G1Z19c8KhgTIGicXC//ZfVAKQ1vR6osBohVAzQGcorKtCwSXMsX/UCvKqhHAeDU8tjHgRYawJcCAGddN/xQ6yZtKyJ/dcM27Bm9s7lmo7LmobjHhUFP/+GVWteRLP7m6BbWCQuXFLAmQ+66gG4F2BegHmMoXqgq17oqgpdNeZdY15wdhmqchFM8eDMr2fxxac7MHHCVPTsPQRtQ3qgUcsQtOgyEN2GPY4ZS9Zh1XsOrPkoD0lfHEDyziLY00uRml5iJPVmGEFJyY4i2DOLrxhYraC1dqnExVjvKMQ6RxHWOYqQ6jBqWu1i7ChC8o5DSPzMhQUvvoceUZPQskM/NGreHV0GjMf0RSmYYXsbc1Zsxez4bUaysM2ONu1CcXvjDhgeG4/F+bl4riDPANVqQpcCvrPdZr19gTncRvusKq6ROgKrleJppYrKal5oaGhArWAwxZECiqxCyuu1SuildtzqEoSpwlqbZGCr5aZMmVIl0ZdCmdU8UYAW9mSrRGFac2pV+0trdoMNCpfUHitbuulnyZZgWvtopTrSdYnPpNtAl6E1un369PHXedJevFQ1pdtMP1OuuQ1W/0wBmlp8ZWutgD2r2lGrOtxgKqQYgwcP9vdoFSnAsvosbx9VQ2nfVArS4lhQCzKFYtqyRgDqwIED/ZZhGvAUTAEX+ySnJ9dKYf0jUlVvPlZVxih0XW+F9Uoe66KwyhZZqkhWl4JrNW83wvG7WqVa7sNa0++ngPVg+0/Bu1OnTv9ywFqf67wRgNXfsiMosBqgaivIIrWsObC58mFzuhDjciLGlYelrly85MrFW/vc+LzwMFy/ncJJ1YfLGjfalTANOtOgqYb1klsoYVzXoeq6afuVlDZ/Iq/ZO7WOwKooFfh449sYETUEhw8fMeozdW62fQmGQxRYuQlbupHoy7wYNSwSHTp0w8lTZ8B0zVCEuReFBwrQI7QLmrYOw5nfTuPF5Utx+19uQaL9FXi83Ahb0nQoqpkMzHzQFA+WRj+HZo0aIXn9BiiaDlXzgesV0HXFUHahmsCqgusquOaDyirw+ivJ6Ny+LV57exMul1fAU34e777+Bpo2bIZX1r0OT/klhIeF4H/8z/+Dexq2wRtvb4TH6wHnPmhcha6WY970x9GqfSeU/vMEVNUDRVPNROHAelXrFOC6AqsIcWIo95SjcfNWWBizBD4WGIBVH8AqBzb561lRVY3VzCArCq3cDLgS554BrRxMY1C4Cp/ixXffpqN711C0adUVipdDU33QmQc685nDYwzVC131GcN8TWM+A3C5Ao2rUDweKBUelF+6jONlP2HVytWY8NgkjBj+EDp17on7m3dEi5C+GDT6STwZbYfN/glWf7AHSZ/tR+rOQqxLL0FqRjHsGUWwO4qNpN9dxpCTgEUacOXPVw+sKZmlRp2tWKejBKlmEFOyowhJ6UewNq0ESTuPIfmLYry0KRcz4tYjfNgEtAgbiHbhw/HAxMV44u+pmBH7FmYufR0PTpqH2+5oiPt69Mfyf+xBTL7onWv2w7X4Pot15/gTgmNNYA2AVul9wf7G1EZhpcpfMCVU2FsFkMlpurSeVIZSCixUoaTA2qVLF//7ZSAMZgWW7bExMTGWNazVQSpNERbASpVCCtpiv2XgpvMjz6NYH10nbYlCLbAU1GTop+Ap5lFWGik40WMwYsQIDBs2DAMHDkR4eLgfhvr27RugbMpKLt0WGeKFIknBSAAUrXWVU3vFzZC/PRamr1rYWZ/zRKhOa0qDKcz0HKAQKt8IoGnEstJJresU7inoUlAUymdkZCSioqIQGRkZUFcq32wQ8yhAVMBtv379/GFNYo4oxNLQJpqeTI+rgGCqIItlKUDLyjENlKJ24loprNeqV+W/85AB4kreW9d5v9EU1tqOtWvXIikpKQBwqRpZXe/V632cg42rnZOIiIh63U9Zfa7tRcL1tgRfqWWstttT35Zgy+2UeqX6a7xMtSHWn/Jr2Of8IGu2o4kuEKpEDpY487A0Lw8vud14++B+fFZWguxTJ/Gz14tLZk9MpjGwgD6glSFBNP210qIplq1sE6PpmtFxVDcUP17FwFs7YPUp5Xj/DTtGREWgqLgUjHETWJkEPFUtwdBJ7ahuKMRcuYyHR0SiTatOKD3+O5huto3RfGDei4jo2xONm3fErydP4f03XsUdt9yGRPurqPCZFmhdB2M+aJoCjXvBlXJ8vm0TOrVqhYlPzIdP06FqCrjuga77jGRimO1wdNWYC02FolzA8iUL0bRhE+za44aiKuDMA1f2HoS174jZM59CaXEJeoR3xn/8x3/j9jubYOiwB3GosBAqV6AxBbriwXNzp6N9xy4oOnYCiloBVfeB1QCswW3BtQBWM8zJ661Ak2Yt8dTTi+BVVXCNVwusdbEEBwVWcY74/9egwTzPYNw4CWito4v2OUZYkzHMkC1fBU7/ehwPPhCFhve3wL59hVB8PnDmBWcqNGbc3NCYB5qqQFNVaNwHjRvqqqG2cmg+r/E880BTvdCZAk3xgXt9uHT2PA7v+xFvvvIK5syajbHjJqJHn8Fo1LILWnToiwGjpuLxRYmwpXyGlE/2Yf2OIqSkFSMpvQTJmaVIyiyGfVcpUjKLkeooQmpGMVIdpbBnlpphTkaAUqqjMmk4JbOyLtYPrI6yyhEUWMtgt3reUYpkR7ExMsqQtOMo7DuOIWVHCZK/PIgXNn+HaYtfRO9hk9Eh/AGEDxiHkeMXYMJsG9qG9sVf774ffeYtwJK8fNhy87A0P9fsmRvYJ1dAqVGmUAms4jsxxiWswdmBoFtLe7A8qOppNYKpnzQUyGp5sRxVw2iQjwyiMgjKqqQMrVbKb0xMTFA1NRiwypZgCoYyOMr7Kb8mzw1Vh2XFkaqJVvsp17FSpZKuV1bUxOsiTblr164YOnQooqKiMGDAAISHhwcojlQBt1KwgynbAg5p8rBQbWXVlELj6JFd9e8/a6njcGOIcXJPU33SI110ea7k+lUa8tW7d2+881JHvTijuY7DjfH9Zy31hOdCdBkiZduxlcIr+qwOGzYsACr79+/vr4el6iqFdDl0SSim9D2iLlasmyqnsvVX1KxaHVfxGfQ9Yv6p4ivXucrp0FGRPW/WsF5rhfRK3neltazXQ2GtrWJY25pXGWLXrl1bL6nAYlyL422l/F7t/AwZMqTa84E+X9vaXnET5FoB67UY/w7AaiijuQHAGlNgXLwtNqE1zpljJnBWtqwRbWoWu/Yi1pmFBGcW3jzwIz4vLUXOqVMou3wJ5zhHBedQuW4GGnHTPqsFhYoA6BDQahWeQ0GkWr0tgGz86+O6Bp9ajo3vvYIHHxiB4pKjJrCaMFYrYFVMpZMb6qZ6GRPGjEDLpq2RnV8ExQwR4poKxrwYNXQw7r+/JQoLi/Hlp9twz213Y9nKl3H64iVoqgbGODg37KOcG3WopQd/RPeOHdA+pDsu+1QDKDUvdPjMbdVNaFbBNR2MM1y4+AueeXomGt/XHO6DpVAUD1TmwS/HivH0jCcR0qEb0r7KQHhYZ/znf92GMY+MRYsWLbEs/iWcuXQJ3ASjp6ZNRscOXXD6sheqWg6me/zAWlVBDXyuTsCqi/pVY45V5kGzZq0wb/4ieJkKprFaA2uwWtfaKLNVThc6qlmneF3TdHCuGfXWvnK8/87ruPvue/D00zZcuHAZjBl2a40r0HgFNF4B7vOCVXhx/swZlJWV4OzZs1C9CjSFwVdRDm5ahHWuQOdEmWUVYL7L4IoX58/+jkMHfsRnn36C1auex5QnpqNt+85o3Skcob0fxKNPLsPjC1Pw9Mvb8PJ2F9anFxutcjKOIimjDPaMYqzLKESqWWea4iiG3bTtpjqOIsVUSe27jL6rfvg0QXVdDcBa7XCUITWjDCnppUhJL4U9rRT2tBLYdxbDvrMYKTuPIP7tXZixMBGDRkxCu5DeCO3eDw0aNUfDlm3x9AcfIC47G9G5+Yh2O7HYlYuY/ErXR6zLGliD2X1r+/eluu/+6hTCYLWnVJWj0EaBq1u3bpY1dVTJoyBEFVtZyZVrQ+mgFlybzWaZDkyVVNruRgbZadOm+WFMqFK0XjVYrS3dTllhlW20snJq9ShbjSkQWym8VP20UoKFJbR3796W66cAHOx40tfFv2ldKK3dpDWvwi7ct29fDBvaSz+1t1kArIpR8GkLnUI4tdjKCn2vXr2wLbWt5Xp2vNlalxV8aqm2qtkdMmQIRo4ciUcffRSjRo3C8OHD/eFHFF779+8fsC20Flak7wpFdtiwYYiKivIrpzT5V4CpeLRqfxPskYIxXZ+V9Vd8pgBtMdLebnuzhvWPGCLopybFtbo6xNqMf1WFNZjqKhRXq/Tbus5/bd5T2+VCQkIQFhbmry+1Un/rW2Gt7ajt+XU1wPpHwuu/BbC6BYRS25wxol3ZWOQ2kjNjzfTNGFcubM48xOXnYmnuXrzsysVHR0uR8+tJlF48j3OKD16NG/ZVLtRT+CGR69aJr9WpZFbjiiBEAlZFrcAXH3+I0Q89iKLiMjCzpyl01b9+822WwApdAQSwago0Vo6k1UvRrFEzbN2eCdUEdKYxqKoX40ePwl2334cPP9iM9B2focGd9+LJmQtw9OcT0JiRQssYh6fCi8uXK8BVBs+504jo3R3NWrTHxQovFOY1gpZE7apfdVYN+zRTceHiSSx6bi4a3dsY7gPFUJgHXPPCW34W776SgkYNmuHzT75Cn+698Oe/3ons7H8gpF0b9OgxGB9/lQGFq2CKFwue/BvatwvB6UteA7Y0L5hWCawCUK8eWEWQUyWwtmrVHnPmLIRX5eC6VuW8CDystQPW6tZR86lTPQQHWIs1DTpXcOrEcfTq0QtduvREZuYeMyhLhaZ5jVph1Qfm8WC/24VZ06bjsUcnYfasBXjnrXdwrKwM5Zc9UH1G/bC4kaExL3Tmhc4roKkV0FQPNNUD5qsA83lx4dw5HDlUhI+2foS3XnsDkyZOQ8eQXmgT0gvdBjyAqEdmYvLc1ViybidSvypCcsYxJDlKTVA9iHWOw1ifXoTUDGOkZJaYqmsZkjPLDDtxpmTvFeNKgdWEVmMY4JqaUYrE9DIkf30CiTuLYf/0e8Qlb8OjU55Fh7D+uO++ZmjSpDWipk7BqOXL8dSnXyHW+QNiXHmIde6FzSW+t4xRaRW+MtW0LsAqq5ZWNYKyNZdCqJwOTJUx+rNcD0kBkFqBg6m9YhmqcMrwJmpYaahSsLTglJQUpKamVkkJFttJ7a1W9aQ0+ZcqzbJCLOYymFIZTMGWn5OVaxloZbVXfD6d82C1yfS1YOnM1JpqpZhTpVhWNsXy29e1s4RMMWTVWAZMah2ubj2THumiW+2bDH8U7CIiIhAVFeUHzYiICH8IElU0qf2XhhqJ9Yh1RUZG+pOKBVDKw0pRtQJTahOmnydUXLntDk1LFunJYvtHDOsDHG58U2H9IxXX+l6frKxdT4W1rkqigNJg76ejpj6k4rG656t7X10fQ0JC/E2/ZVCUFdYrfRQKK91+q/Y2dVHm5bY2VwOBN4G1LsCaDVtBZVpmjDvHsNSZ4SVx+TkGrLpzEF2QjSXObKzKzcZbP+7D1yd+xsELF/C7osDLORSuQuU+cF2FpnHonEM3e3vCxBmrOlUriPgjgNWnlmPzh69h1IMjUVhUGgCstVFYBbDqphXX5zmHze++gmaNGmPdug+hcgZNM9qj+FQvPnzrNTS4qyGWL38B3+xKR6smTdC33xDkFXwPn8+Hw8UleG5hDMY+Nhkrlr+IX/55ClrFJQzt2wPNW7bHuQuXDYVVACsUE/QEsGpgnMPru4AVSxeiSaMmyPuhEIx7wTUvFO95bH7vTTRv3gY7vtyJnt3C8Zdb74HXcwkfvL4erZq1xWMTp6Bg/yH4fF7MmzIZbVp3xG8XvVBVDzTdB65VtrChoFpXYNUDapJNYPUrrF506BCKmTOfgY/VHliDnSc1gWftTp3aAWsltDIwpQLvvfsumjRuhZkznsXvv1+CwrzgWgW4qkBTOLwXLmKFbTHuvvU23HN3MzRq3BZdwsIw+uFRmDTxCSxatBTvvPsBfvzxACrKPVAVBVw1Q5zMOmedecCVCnDFC6b4wFUO5vHCc+4cSg4dwdfpGUheuwZ9e/dFs8Zt0KFjT3Qd8CCGjJuPSYtTkfDhbqzbeQQpGWVI3nkUqelHjVAkR7E/pMluWoKtg5nEuApgDbAZG1Zju6MYqZmlSE4vRvKOQti/OIgXN2XBlvopZtqSED5wFO5q0QGtuvVD+EMT8MTa9Vi+Zw/inEbv58WubESbwBrnqnSI2Kr7PqwHYKXgQ2siBWQI6JRrCmUgoXZVupysdFGYoqAngJX+TB9p31UKefR52ofVKg1Yfp4CK00J7t69ewCQ9erVKwCuKRRShZoCpVwLa6WsUssr3Sc6D1b7La9HHB9a2ysHRsmgW53CKwOxAFaayivbbuXjLv/co0cPnNzTtFpglc8nsW5ao9mjRw/MeaJLtet558UOuqyq0j6ktEUNteWKhF4KgLTVT79+/QLAl/Z5pb83cj9WOS1Y/CxgVTxP2+cIlV9sF4VlGtZE2+7QGleaNkz7yS6YHm4Aa12Uqms1rmc9olA/b7R6yJpUM6vX/9UUVtreJTExsYolmAJrsPmorj8pXeZanDO0JlT+jPpSWGtzLtR2PwWsdu7cudoLgmsNrPS9wf5dm4uW6t53rYG1zttpgmu0OweLCnKw0LUXiwuyYXPnYUl+Ppbl5mBl7l6s3vsNPi4rxIHLF3FaVeBhCnwag6JzME0DM9t+cGH9JVACiNYl1cNnbUcweKmBOvzvETWsH76TipEjhqGouMwMXaodsOomsOq6YrbbUaHxCpQcdKFVk2ZYtvRlcI1D1zQwTYOqMVw6ewr3/vUOPDRqIg7u/wFjR4/EX2+5Ha3bd0LffgMQGt4dzVu0wdCIB+Fy7ofPo0BTyzF32gQ0bdIGP+4/Ap+iQNNJD1iNm7CkgOsMqsrg8ZzHsrj/x957R1dR7m3/vz/e3/usd73Pc4oePUeUHgiEkEoqIaQQiCAgiNiQZheOBYE0iiICAqkUjwiKkB6qQBoeFUkjBVCRQHYoUgUhkGSXKffM9f4xc+/cuZm9swPBdtxr3Wsne0+fIcxnrut7feegd4+eKNhdCoulFSKxQBRuYsvG9ejeow8+27UbEUOD8MCDA2AVFTT9eB5LFiagR58+WP/hpzCbLXj+6cno2bMffrh8U2t1QwQQVXQIrB21t1E7Alb9gYJMRAzxD8G06bNhlbTjdyfXiSPwdOXacbbMW69FRR+aTdtqa8HNGz9h0sTH4TUoGMuWpUEQbZCIDRarFWcazsLW3ILiXdvwj3v/iiH+YVi4eDneX7USTz45CT179oGb22B4DPSDv18oRo0ci9079sLSagORFMiiBCLaoEg2EMFir3NVZQmqJEORZMiCCNHaipYbV3Hxh9M4WnsUY0ePQ4++fTHA0xduA/0wwCcCIx5/HUs/rUbq3nNILT6P5OIzSC5pREqpSQtqKmnQ0n1LG5wkCt+mLZgLc2qD2QasLT6O9KIGpBQ2YnXRaSQXaf1nk/d+j5W7DmHF1v2YOH0Oeg3wRV//QIxLWICEz79AfHUZ5teVYa7+MC7xkAau8QZ/m7saWFm4YG+62fRUWs/JWk9Zuy+dlk7jKOmXVWp5NZa1EnekrNJl8NNSYE1NTbUrqBkZGe2Ale29yv5MU4J5gKeKFWsNdqSS8p+x+2ykWrLJuOxyeNXVqJcrb3XlP+fbyvDnoKPtZ9VM2u+UWmJZBZWtN+VVXB6wnUEmD6zsYGtlg4ODXQJWuj18MjG13/I1n3ydJ1unSsOY+FRkFiL5GmVWVaf7xO8HW5PKpv6yicLsYOdjQ534f6/8/rDTzJrh9+sB1l8aDKlS9ktvS2ch5PcCrMnJyfY/2EY9Sh3tb1ccw644P0YBWV0JrBQyWTA2CqByZbDA6gggfy7V1NFNyc8JrLez3Z3fzgok1lRpFuDaCsTVlCGh+iDiqw4gqaYM79ZVYl1tNQ5cuIiLkgSLomi9MRUJRNXhSdFb0MiqvcWHpBLIehyS/RafFgS6zJedV8KcLxD2oB2iKrAJrfggYwXGjXsEJxvaalgpsBpvy63AqugKqyK14KfzDXDv0xevv74IgiRBIUQLm1IlEOsNDO7rhrGPPIWm61ewfHEc7vnTvbj/Hz3g5x+Ad5evwOkzP0AUCGRFBSEERGpB/Bsv44H7emLd2o9AZAWyIkHRA580zzUFVgmyrKUfb/54HQa6uWHSk8/h+vVrsFib0Wj6DlOemICo6FGoLK/AsOAAPNDdGzctKlRZwL9L9yIwyB993TxQVFSMp8aPgbu7FyoO10MSNWBVFA1Ynamr/GcKvU5UEUaWYHs/Gf0Yy7KIAe7emD5jNiwCgUSIy9eBK0B6uyprB2uGdm0o2p6pqgb3ioiaykoM7OeJqMiHsf/zryBIMmRZwbWr1yFbBdy4fAHr01aj+0O98PSzM/HRxo+RlbkVuVk52Lo5G+++vRzREbEYNMAHgz18MeWp6Th35hJEm6RZhkXRDq6qLACyAEUWQXSLuSxLEAULRMEMm8UKS6uIC+evYNOHmxAVOhS+HoPg4RmA/gGj8cLbn2BlwREk76lHarEJaUW0lrUBGcUNSC/W4DW9pAHppQ12i3D6bQNro8OhhTWdRmrJaaSUnEZq8WmtDU5hA1L2nUTKnhNY0lP5kgAAIABJREFUu+ck1u+qQ8LKjQgOH4MBfhGYsnAFFhWXYnF1BeJqNbXVCFi78u8tOxwlndLBBhDxwMq3IhkyZIg96IdVUdl6RtYqS+djVSgepHhgddQSJyAgwJ4STOGUV1B5SOUtw9OmTbvFukyhhV2PUWox/7mjACsjcGVh2Fmwk5EtmLcQs9viCJL57xwFWlHgo1BFU4Xp9EOHDrVbT6mFl4KgUdqvM8g8vLOvyoci8X1SKTC+9KyXU2D9aNlAld1+HhrptrIPT9hEaPZ65R/I0GubtXrzwVl8uxujkCZWpWVhNSIi4paAJvo5bRdEl2UE3yykGsHs7Jn+v21g7UoI+bUnzrq67b81YGXBlR/s987AzJXz6Syx+W6or11Zw2q079SSzP7ual0rW8P6awPWrljeXQVWbrT/nu2ZynyuBy4l1FQhsaYSSTUVWFD5NZYfqkBaTRWy679BTdMVXCEyzESFSBQQogUJKYrMtfdQuYAktB/oNK92/YsDVlGyYFfBpxgRHYkjR7/V9u22gFWGTESociuuXzChX+++eO6FtyDKRAd4PUXYfA0+/fsgOmocbty4ho3rVuEf9/wDK1auRdPNFoiyBEKI1iJFb4mjKmbsL9yJB+/vg+nPvgRRUPR+oLrqqACqgjZgJSpkScC5M/V4fMJ4PNhrEM6cPgOLzYwDX3+Oge598O6ylTh/9gKiQ8JxXzdPWIgKIgoQWluwfl0a3Pu5wdtrMIK9BqF7934or6uHJIpQiABV0e3QLgArPU4uAavKA6sXpk6bDavYXmF1+VS7AKzOvuusEssDq6yq+vkT0XL9GpYveRe9evTGrFfnoKHxAkRZS0O+fP4chJvNOPHtUTz51FMYMHAwkhKWIG/rNhRk5aIgOxvbcnKRtzULq1eswtjRY+E92Ad+vgHIzsrHqcZzaLlpgSxJIBKtb7VBJVY9rEmGIsuQJRsUWdD7x8qwtFpgaTXj5vVr+K6uFvFvzUNQ0HD0HhQM/1FPY87KTKzKr0ba3hNaT1fdupteZNKGbttNLznVLogpnRntgdRxyxu2zQ47UksbkVp6Fmklp/U6WQ2U04obkFqsbcf6PSak7TEhZd9xvPPBHowY8yzcfYfhsTcSsfCzQiysPIgEWsdaXY443U1i1L6mqwarxrCqGg82RpDDt2Fhrb1G8OuoRpK1Z7IQwIMf+7uRaklDlzrqv8rWtNIAJqqwGoUPOVJWjRRKRzW4zuCTtT6zP7MPCBytm10nOx87L18/a1T/awTgdH72gQarWsbExOCJJ57Ac889hxEjRhiqe+y6OwJW9hoxUm7p6EhhpcDKAjprCTayHLPXHWt351OLjUDfCHApMFKwNIJVtv0Nq6yywMrWpLJtcoz66PIqK//90KFD8c/nhvy2gfWPcev4LQOrs98dgRv/OWvR5dVII9uup6fnLWFYziDYkf3XaPvuJrB6e3vD19fXvj20npbfdyNw54HVSK28W5DqaH13A1i7Yrk8rMbXMu1o7L1Rqd23DAm1ZRqwtlNWK6ElBFdi8aFyrKqpwqajh7Gv8SROtLSgiWh9JWVCIMuy9k6IHVB1UQxExxOFgof+HRS0QSI6BtY7svs6WU47pqDAqmjAujP3U0RFRODwkW81C68OY/yabwFW+5C19jKqAFUxo+nKabj37Yvp01+BKBEQRQVRCATRAtnShIF9usHPPwJnfjiPrM3r4da9N159ZS6uXL8JWRahKBIkWdD6tyoyVNmKpivn0e1v3dCv72BYbZI9cZkm6yqKqtewSm0ptaIFy99dgt59BuLF51/Ct98ew/srVqJfXzds+mQLWm+2IiY8Fj37+sJKFEiyDCJJ+PHyOcybMwu9uj+Iv/3pT+jZywP7D9TCJkqQiU23IxtZfQ2AVYdVmdi0eRUBjtra2PdFVSETCY9NfALPPDsLrTatBrgz18KdKKidtRy3rUOlewIF0FvgECiKBCJJOPn9t5j82AQMHhyAjPWbcb3FDEGSINqsaP6pCa03bmL79nxEREQhJDASK5akoSB7BwpyspGfvRXbc3OwIycfWZ9sxfw5c/HwqFgEDgnGE5OewY5tu3H+3EVIohbmpCg2KHIrIJsBWdAswrIIVdbOgUJsILINkmiD1WKGzWyGraUF/y4qxfRpMxEwNBID/CLw6PT5mPN+Nt7bWob0PceRXmTSVNfCBqQXmZBR3Ii0Yq2+NY0B1VQdYDUYbUBGaYPD/q3ppY1IKzUZDjrtmmIT1hSfxJqSBqSXmJBacgqrS08htdSEjCITUvefxfslZ5Gytx5JawsQPWEG3H0jEDTxScz6eBOSvvoKSYdqkFBTxbSvuXWw7b3u5O89DxYsaPIWXx5mHNldeYWMTX11FD4UGBh4y7RG0xgBFYUStg+rK4MCK4XWmTNn3lL7yVp3+b6sPIDz4OjIbmt0LHkI563SvBJqpETTeldqR2Yt3fx66bSOYNrR+lgFMTo6Go888ggmTpyImJiYdrWerMJHAdAZZB7Z5dYOWPnALnY7Xp7q3SGw8rDJAqJRujGvhrKqpZH92QhWeUWWh0u2FpcHS7b2lA1JMgpnYute2YcE/PcUWFkAf3TMb1xh/WPcOn7LwGoUwEQHtbEaKYcsxPn4+LSrLTWCNR4Cvb29DWuY+fXwYOjsPHQVsPKKKmtdNwJyHlh5cOX7sN4NFdJVYP051tf1wMrdgNWUIV5PyoyvLUNCTZmemFmJuOoKxFeXI0kH1ZSjNchtqEfZxfM4b7XCogcFEYVotlR9sO1o2vWyBAOjqsHoJCzwP98udNCfjV6Kolln87ZsRMSwcNTUHAFRZB1YiZPNVqDBmdgOWFVVABQzzDcvoV/vXnjqiWdgs8lobjWj/sRxHPjy39hRkItu3e6Bl/dwHKr5DiVFuxDi44+o8Edw5tIVEFXQlFJF1sJ7iAJFlmBtvYnuD9yPB7v1xsXLNyASBQoNP1IU3X5Kz5dW26jIMk6bGvDYxPHo3bM3nn1mBnr3cEfMiNGoqjoEs7kVI2PGYeBAf5htMgSi9bRViIgjNZWIjYrAn//7r+jVywNllUdhlQhERXAKrLcorqoERREhihbYhFYoirHCqgJ2pV5RFUiqjDmvv4EnnnkRrSLRHyT8PMDqyjI7YztWFAWyLEO0tGJ/8T4MC4+Af1A4vio7BIsgQxIlyKKEG01NaLp2BTmZWxEcEIZhoTFYvWoNcnLzkJ+bg205edieXYAd2duwPScfa1JS8fLzzyNiaDjCgochKWExDh2qQ0tLK2RZhGhrhSJaoEo2qJJe10pEKPo1pvV9FXRwtUCymSHZzLh25TI+2bgJU56ehkGDhmCQbyTGPvMmZr+zEUs3f4WMffVI21uP9MJGpBedQsq+BqQWNyBjPwXPRqTZVddGpJXq1mEHwGpUy5pWbEJasaltupLGdkpteqmm7Gp9XBuRUtqI5BIT0opOYm3hcSz84DNMnDYH7t4hGDx8BKYsT8aCL8qQdKgaiTWViK/V23jpaitt45XQRcDKQxd/Y+6oJtWR6soqOmz7D6ok8aobaxtlQYVV2uhNPm8ZpttLl8XWsDqDVEefzZw506EabATb/HS8hZlXXI1svSxw871C2WUHBQXZLaFGgOzj4wNfX187SLPgFBQUdIvSS7eT3Vb2XDgCVno+aRsX2rYlKirKrpCzwMemR3eksPLH29EDkY6AdeNyj3bwy9qBaT0q+2CEh0z254iIiFuUSvYc8LZ43p7LpgKz9a58GjBNF6bWaza4icIoD9h8YjP/gIivpaXn9A9g/ZWMrrKl/taB1RG00voS1gZrBKy+vr4OA7RcCW1iPzOCZB5YHdmSuwpY2bpVZ7Zmfv94QOWh18fH5z8KWLtqfUk1WoLvQn0k1mhpv/NrK+ytaOKrDyGutgrzayuw8NBBpB2twY7TJtRdv4oLghUWRYGsAkSRIStaiI/SiZv0roIC/uc7XY7RS1EUyJIVn+/bibCQUJSUfAFCOgOskiGwWlquYIBbXwwPj0Rq6lrExSdh6rRpGDN6DAJ9/fG3v92DN954GydNZ3GkrhLjRo2B16BQNJy9oNeIClrrE1WBQhQosgzRYkFYcCCCg4fh8tVmSERLBdasy4qeTqtAUbRBZAJFJpBsNhz8+guMHDECA/p7YPzYx5CXW4DW1haIooBZr7yO5597FVZBhqTDokJESNZW7MjLQu8ePdGjuxu279wLmyRDUkRDYHVoCdYVVkE0QxDN+rHtGFhlVcbcN+fg0UnTcfWm5VcHrPxn/M/89IqiQCEybly/jk0bP0ZQ8DBMn/ESGht/gCwpmgVcssJmbsW1Hy9j04cfwmewN6IiR+HtxcuQm7sNeTkFKMjJx7acHBTkZGFbThY+3bQBi+LnY8LYcfD1HoInHn8W69ZsxJXLN2CziFAkUYNVSUsUVomgW9hFrRaZGYosQJFsEMzNEFtbcOK7Y1ibmoHHJz2DgYODMcB3OGImvIBpr69EXNoupH12Ain7TmP13gakF53AmpKTyCg9iYySBqwpacCaEhMySjTlNbW0sVPA6sp0WpKwpvgmF5uQUmxCWokJGUUnsaawHqvzKzDz9WXoNyAIg0Ii8VjSIsQXF2PBoSokVh9CUnUVkqoZaK3lWnt18DfbWWYBD0d8WI8zRZMqgyx8saoaXR4NrmHVLWdAYnTjz/d9NVIljYCV/5n9nq9vpW1tXBkUrvl9cGYd5o8nu5+sise2cKEAGhUVhcceewyjRo26paaTHgv+gYFR/TH7oMFI6eUtsXx9JltDybZboaFErN2Yf9DREWQ6Ol70PFPwnD3Tv8PQJRaWWTA0AlYeIPkaU95qy6uWrL3YUU0pXzfLgm5oaKg99dcoSIkFVHa9jtR4I1WevU7/ANbf2ehKYHWmeN5NYDVar4+Pj/1pnLMaTWeWXUfhQ0bTOgo5crXWuasVVna5rl4L7D7S/WR//70Da1fvX0Jtmx04oUZTURP1utS4mkrMq6nC/NpDSKiuxKLKg8g4WosvrlxGQ0sLbooiRCJDIpKW7kvTWxVZr0m9uyBgBAVGAHAnyzF6acqXDWWfFyE4IAiffVYMWZZcBlYwwKrVaopQFAuarl1A94e6oVePPnBz84DHIG9Mmz4T69f9C/s+K8L+0i9w6eJPECURTU2XMPf1N9CvjxfqG86CyFYouu1Ws5MqUIgKWZTwzZHDqK37BlZR0eymigRV0YBVVdvaqSiKAiLJ9mGztuL499+hsrwSJ46fwM2bzSBEsxs3Np7CmTNnIcqSFqSln3dFFmBpuYYnJz0GL08fbN68BZIsgiiCBjhO7MDthq6wEqrMOqhhNQLWV158GbFjnsTZi1chE/mOgdV1a6/ryzT63tH6CCEQRQnXr13D8vfeQ5B/EKZPfQGipIAQCYRYoUgyJKsFN346j/SU5ejdvS9CQ2Kw+O2VyMvbiZycXOTnZmFbXha252dhR0E28rM2Y8P6tZj10qvw9wmCn28wZkx/CUWFn8PSKkAWtfOpEhtUev5UqR2sakOypw2rkgBVsMJ6owmm74+jtKgYT0x+Er16u6P/gAB4B49BzOQ5eHnJVqwuOIyMvSeQVtig9WktMWFNyUmsLWnQgLXklDZYxdRFWHUOrY1YU6IpsanFJqToamt6kQnphSak7TuJtF3fIOH9LQgeNgbufqGIffU1vLVzFxZUHUJi9SG9dr/tb2hXASt7k83eCBuF+FBg4FNtHSmeVJEzsgez1koeBFlbMquS8TZRXh2kfViNANVR6BL73cyZM52GJHWkPhodC2fAytuvjZY7ZIjWtoYCa2xsbDs1jQUYtsWJEew7ekhAQZdV/1ill1Xq2N/51i0UjKktmQcmV5N9+WNFl0XX4wqwOgofor/zD07YfWVBkk8PZm29LPCyiiq/Dn5d7DGk07EtdoYOHXpLQBn/YIN/YOQoWdqoTvkPYP0Fxt0Md/otKqw8rCYnJ98CrY5qM11RUh0pjz4+PvD39ze0GjureXV1dAWwdsW1xqustwusrqqVzlJ07wQg73S+rpg/rrYM8+u01jTzaysxv7YCCYcrEVdbhnm1B7Gg5mt8eLQOtVd/wkWrAAshGqQQGSqRoSqyFuYDVa9B1UcXsKmr8NlZYDWahgcLZ8BKJBv2792BoCGB+OKLg5B0YFVVGYrDVbcBqwZqMoiuPMqyBefPmtC7V3f0c3PH0nffR/WhOly4cAmtLWZIogxZUkCICqIIIEorzv1wBmVfV6G52Qwia7WFGuBpvWw1lVVTTAlRICkqU8NKbgEjRdFDsPT5VCJDIZJ9ECJpLYf0QYgEosp6zaxen0xkqLIFF86dxtEjR9HUdA2SbNPrdNv6sHY4VH64DqwvP/8CokdNwtmLV9sCppycT2fXAP/Z3QRWR0NRFc1mTyRcPn8OEx8ZiwH9ByI1dT1sgghCRCiyAlWWIAtNaGm6hJ352+DWxxPDho3CosXvIS9vGwry87AtPwfb87OwPS8TO/KyNbV140asfv99TJo4EZ6eHhjiH4iVy1Nx7WqTliIsC3polghZEtrDKtGHLECRRBBRgipJUAQRis0GsbUVP5xqwOclxXh03HgMcHNH94fcMMgnEpGPvorENYVI29OI1NJzSCs9i9TiRqwpPYWM4kakFzcivdg1GL2lvrUDYM0oMSG9xGS3BqeWnEJ68WmkFzYirdCE5KJGpO07jsVrt2PE2Kno7xWMh1+chYSSEiTVVGFeXRXm11XqVmCmlrWLgJWHUCOl0GhaFszYm2ajwCAexniliIU4HuSMwn/4G3EeWB31YOXb2bChS3wtKA+prFWaBTMjxZdXqvn6VlbpdATJdJ3Dhg3DqFGjEBkZaYccFpzCwsIQHR2NyMhIhIaGtpuft63y2xgaGmq3a/NWXgphbM9QNrmWKpYUXOny+fTnjizBbLKvM/U3JCQEs2b4uQysRoOHP94WzFpvWWsue+0ZwS1rAeZBmV0XOy1b90vnCwpq68vLPqzhl8UfJ3p9sb17jeqU/wDWX9m4U5j9LQGrUTIw7cXKA6sr6iZbj8rbaI3sw/SPr7OwImcBTB2dq7sBrEaKK91uR9tJv6fHhh6fOwE3Z9N0parZVUppVwHrguoyLNBrVOPrqjC/thwL6sqw+NBXWH/kEKquXcU1QmDTk34J0RQ6WSUQoeg1k6o9SEmGFqbUVVrq3VBmnQFrRy9qCS7elY/JEyfh+rVmyLLrlmC+VlNVJb0m0Iozpxtx5co1WC0SJElrLUKIbvFVVL1HraABoCpBkkRIogiVyCBE1GFW0FrlMNAqKwok3fqrEj1VF2zvT96Gqk1HH0i09T7VA5va/c7MpxANUBUZkqQBbptK6lq/1VstwxIzOgbWXdt3IjJmAkxnL4AopN35vZ2XIytvZ+a/HWCl3ymqClm3BhPBiiPVVRjs4QF3d098uOETiKICUZBARCtU2QxFaIVoacWxb4/Ba7AfAgOGYsk7y5GVlYu83FwU5OUgN/NTbM/L1kZuFgpyMrHl44+QnroKPbt3h0d/Tzzz1DR8f+yE3mNYBZFFyLLNXsNqB1a9HY4qCxAEAZIgQxYJJJsEwWyFYDZDlkXIggU/NBzHknlzEeDpg169vdFn8EiMnv42krd/g7XFjVhTokFlWpEJa4pMyCg23aaK6kJLnP1aSx2tflZTc1OLTUgtbEBqYQOSC01YXViPxH/tRmTsUxjoFYJx8Quw6MCXmF9bhrm1ZYivKUdSjYMk9U4Ca2JthWEisKPBqpw8ZDoKA+oIxvgkYkfKIKt28SBLl5OYmOhy4BIdNHQpJSUFM2bMMKw5pdvFW3X5VF6j9jtGQGtUj8uul4V5/vywx4c/Zo7s1rzNl1VzqZ03MjKynZpIQc3Inspaa9l5jECXTeXtDLA6awXkSg0rC3cs9PF1tUbAygMl3Vc2rIl9aMCrrEaDVaz571gVlX2gEBQUZD/WtLaVbyfFX0N8XTJv5R46dOgfwPprG/+JwNrRZ6tWrerw2ND6Ul9fX3sdKwuh7HRG9Z2Oxp2ci58DWFnrstF0LKSy9at8H9bOKJQdAWtX143+UsBqb1/DzJtUXY7E6jLEVVcgqboS71VX4OOjh1F55TKuyTIEmejKHtMWRU+Y1RJNoalr+s010UdXMebt2Ik7UsBuB1hZMJMlK0r3bMeEseO1ekIiQ9WhrGOFlQsX0i2vqiJC0cOPJJFAFmUQWdI/I9qDAUWGqmjnQyKKFrJEJEDWlVFFsqu2ip4WrMgaSBJV1sKhiKpbthlgtbcVaqtnVYgW3qQqPKwaAC4N1YIGkIIk6p+JUCFCgdBmgb7LwLq/uBjDIsaisvYbEEVud/4683Kmtt7pchx9bwSsbYNo9ltZQF5WJrwHD0ZY2AgUl5ZBlATIkhVEFKCIWs2paG1B+dcHMG7MePj7heCN1+OwccNm5GZnY1tBLgrys7E9Pxs7crOxPScH27Lz8MmHHyNtZQoejo6B9yA/REeNRk7ODjQ1NUOUrO1Cl+zgSvu3ilbIghXNN27gwg8XcOncJVy9eBU2sxW2VhsEiwjJYoXY0orG708gMW4BQkIj0NfdHz09hmPO8s1I2VGH1MKTSCmmPVxvVU2NgLUzMJtOQ532NyBt/0lk7NdraEu1FOGU4lPIKDyJtH0nkFzSiLTik1iQUYBhMZPR1z8c01clY2Hl15hfU8a0ummvsLItwjoDrEaqk1EtHKvW8eoOD6EUONibZ/YmmgcnFjqNElSN6gfp9PT30NBQLFy4sF3v1Y7swfxga1iNWsMY2ZgdhSkZDX55jsCePgSg0/C2Tt4yzde9GtmV2e+M7L68ZZVX84yURKNrxcjuSpdtruvpEDQ/WjZQ5Xvs8seWXkOu9GHl94k/j+zg4Z6//nhwpxZeth0Ue2zouWGPA/uzkWJr9DAhNDQUUVFRGDVqFEaMGIHw8PBbzgOv4rPKKnu90XMWHh4OU0nfP4D1tzx4qPotAWtnBr+vRkojtfjS6HM+VZdPze3oWLLruR2A7WpgpQDKb5NRHS6vqLLKKmsJdnZDcDvw6WzaO4XYjm5gbhe227ddqEBijdaWJr6mAnG1lYivqURibQXia8oRV1OG+EMH8F5dBTZ+dxRf/3gJVwmBoCiQiaIpfIqqgQsFG6b9jKoCBApkKFonSb0vpqsSa2etmq4AbEfT3g6MsIAmSVbs25GLRx4eg1Onzuo2W2NLcNty+bY2bb1G7fMqRA8/0h8K6DWjsizrDwaIbtlVQRRo65UJVEmBLAi4fu0aBFGErGjhOEQSIdtENLfehETEtvkVYg9bUhWq4OqfK7L2O1G1obCKKgVcCq4UVttAliYPa59RYBWhgnQaWFUGVtt+54FVtQOrosjYu3cPIqPH4+ixhluAtTP2XVcswLdrCXYMpfy0bQ8SVH3/ZFmAJFmRnpYCL68hePqZl3Ds+AnYbBYQmUAWRSiyDYpohmg1o+zAQUyf+gJ8vIPwxOSpSE1eg5ycXOTlZaMgNxvbc3OxIzcfO3K3Y3v2dmzd+CkyP/4Eb70+Bz6efggJGI7NH2eh6eZNEFXS29voNdNE0OpWJQFEsOKs6SSS31+Fh2NGY/zYiXjjn3OQszUXRfv248svylBX+w0unL8Cq1mA1WzB3t27MHPqs/D3CUR/zxCMnvIG5qVvx4ptGrimFpm0nq3FjXoKcIO9pjW95JRm5dVTf9OLTS4Da6qeQpxWehIZevucjFIT0ktOI63kDNKLTyKjuB5pRVqiccbe7/DK4nXwDhyBAcNi8FZmNhZXHES83p/V3vKGunFq9brWmtsDVt5uaxTewt9UOwNW3gLLwghrTzW60Wdv9qlNkrWlsvWUrOq3ePFirFu3DhkZGR0CqxG4zpw50yHo0X3iod3oOPDHyggg+WNERQL+ePHgwUInC4w87FAV2Aig2e13tG2OHlbwNa78MlkQZFXxoKAgHN7Z1yFobnhvgMruq5FqT4/Li1MGdwisrPrJ29J5i7RRqNSomGB16VxvddP7nurX2f3VfR+5qxtXDFInPDJEpdebUV9VNs2Xv4ZZSzWdjr1W+PNLbd4PP/wwYmNjERUVZQdoul6jc8f/e2MhPDQ0FId3uv0BrL8kbHYGnlyZ/7cGrB21s+GBla3DZK2+9DO+H6mjutSuBFZH33U1sNK6W2f7xU7rTD2mlmBXgfWXVkjvFFidTRNfq4OoDqkJNeVaa5pDFUioqcL8mkok1VVh4aFyvH+4Ch/Xf4OvLv6Ay6INNkUGURTIrKKqA2i7G2oV9sH8eFstaVydrquAtbPr5pcrimZkfboBjzw8BqaTp6EQYldY+UU6BVYOXts1oEV7FVSDS1mrFZRkEFkDSmITUH/8JHKyt2L1qjQc/eYkRCJpVlybDV8WFmNL1ha0WkQQQYAo2CAoNr2VjQxZlkAItR+LepAPsUMrUQhkRdJUZFrjqvfUJUSyw6yiEl3VpYArMcnAslOF9Rbl2UVg1Q4wdMVfg/uS0mIMG/Ywao8cB1GJwXno+Py6BpNdA6ydeamqFsIkSSKamq7hnSVL4ecXglmz5+BkwylIkmYNV0QrFMkGSRQgWK04UncEc9+KQ1BAGHx9huKtt5KQnr4WWVuzUZCbj+15BdiRm4/t2bnYnpWDzE0bkb15E5LmzUVE8FAEeAfhgw83wypKkGQLZGKBolihEpuWEixLEK2tyPzkE/Tu3h+Rwx/GxIlPIDoqBoH+IfD29MegQb4ID4/GkreXoXBvKX44cwHmZiuam25g66YNmDj+UfRz94LP0NGYPGsJ5mbsRPLub5FR1IjUfSeRWtyAlOIGpBabtNrW4lNIK2nURrEJ6cUmPQH4VNtwxRrMtL2hQU/pJaeQVtyI1CIT0opMSCs0YXVBNSY9Nx9ugwIROvYxvPFpJhZUVmJ+TaX+4K8c8XrKekJNBeJqK/S/vRUut7xhIdFRSJCpDl2gAAAgAElEQVSfn59Du68RrLGww6a88vZUI4WV/cxRT0s+CIfCwYIFC+wKq1GNqivA6kwd5QOo6H44A1Yejowsxzzo8+vlLaOObNxGgMcHUzkDaGfzOgJSfpvYwdawdgSs77w5SGUt2Lz1m1Wkx492XsNKLcEswPPHyehaDwwMxKNj/NV9H7k7Xf7hnW7q1Mn+Km8HZnuqUrCk9b5snSqFXdbubpQ6TMGYrRumy6HH9aPlHmprraZct9b2VFOSBqm8ms+r4HU7+uL/YxWoP95/vnc2CMfoc1eWw8KKl5fXbQErBUZH4Hi304Id2YLZzz09PdsphI6ChIyOZ2ePo7Pz1ZnPO3vc+OkpsPJQzu4nu/9UTaaWaG9vb4fXyeDBg38zwOrqE/fOrDOBGUk1lUisrkBidQUSanRFtboCCw5VILG6HAmHDmBZTRlyTx5H9ZUruCgIMCsqBEJ0lY3odl/HN/Bd9fotAqvV2ozE+a9j/Jix+OHMRXtbmzsCViNwU9uWqygSiGQFEayQBCtEwYYT9fV4f/kKTJ86Az26d4PHQC+kpW+AIItaeqzNiqcnTkDY8FBcvHgFO/JykRAfj6TFi7B+/b/w1Zdf48fLP0GWFR12ZL1OWdbUXVmzEUtEhigRiKICSVAgSRRs24BVVTV1ViJazaxmSxagwqYPAW09aLsYWHXLrKIQ/PvfnyMsbDSqar4HURWD89Dx+f31A6sESRJw6dIlLHtvBQKGhGDp0pW4dPkniKIEhYggxAYiCyCiDbLNgssXLmLn9l14cvIUeHj4YeSI8XjphdeQsioDWVuykfXpFuRlbkVBdhZyt25FblYW8jK3YuW7ixAZFgpfn0DsK/oCkixotnM9OVhRNJuwzXoD69cko+eD7pj35rvY+NGnSE1ZhaT4JMx9PQ6zZ72GJyY/jZDgYQgJHIZ/zpqDwn2f4/rVJsg2C+q//Q4rl69CTOx49BkUCJ/hYzHxlYV4M303Und/h+TPjiO1qBEpxaeQWnwK6cUmrCmux5qSeqQXn0R6SQPSSxt1y6+mpHa2tjWtVE8MLmlEWrE+ikxIK2xAxr4TeP+TLzDy0el4yG0AfMZNxGu527GguhLxtV8joaYMCdXlSKquQJIOqp1tecMqbawd05V3dj5WGeMVPAohLDyw6+M/5wGJhQLa65NdPl1GfHx8u3AlCqwpKSmG7W5SUlLaAeuMGTPaQSILbzy0suquEQiy4UNsrSIPjqxqySumLFzxibN0vRR+HaneFDxZGHR0nCkY0+XQvq7sAwQWtKiNnN9vXv2lnzsD1vRFg1V2ej6wiK6XfuYMKD9+31OlbXZ46zV//bHHa8OygU5BlR2ttT3V9+Z5263HFERpvSkdERERiIyMtPdzZR0DrPWYTQtmU6DpdCz80nVuXO5huL3vvKklLtNzxJ+Huh1/WIJ/sWGkfN3pMn9rCqsRtBkBK7W+8qFKPMTd6bnoyvPb1Qor3U76zgI2W6c6ZMiQW6zQLLTSY/ZbA9auXKe9jqqmEknVVVr/1JpKe/9UzaJWhsVVX2Hz8aOoufojfjRbYZN0CyrRbL+wK2aOb7TvFrC6Age/BmA1m2/g+elP4/EJk3D54lWtNrRLgLX90ABPhzxFxNUfL6Jw72dIWbUCs15+EbGjRqF3bzc8MnosIsPD0KN7Lyx5dxVskgiiWEGsZsx/7VX4+HmivLwGj40di3v++jf8vVtPuLt7Ynh4NKY++zzefGMu8vPz0NJihigSyLLWh1ORRFgsrTh16gzWrtuAV1+dg6XvrsK58+cgylYQItkVWiJr1uVrN1pw8tQZ2CQBskrrVwWoqtbL8+4Cq4KiohL4+UaiuLQSMukahdXRMlyB2zsBVqNl2HvmEhmSaMMPZ8/g9dfmYHj4KJSX10EQCURJ0NODrVAkK4hghiLZINqsOP799/hg3UeIingEvt4hiI4ajRnTXkDcvARs/HAjcrNzkJ9bgJzs7SjIyUVB5sdYsjAeA9298fjk5yBIWhsromgKOg36sgk3MWnSWHTv5oY3/rkQWZnbtJCnnFxsy8lFTuZWbNrwIZYtfQ/PPDUFPt7+GBkzGv+c/QaOfXscgkVA09XrKP+6HO+8sxQBQaHo4+EHr+GPYdSUeYjP2I31+xqQuk/rn6r1aG1AekkDUksa9PAkE9JKG5BeqsHr7QJrGmstLm5EWmED0gobkbH3BJZ+uBOhIx5Bb88hGPn8bMTt+QyJ1QcQZ69prdD+BjPQ6iqwGqmlRoohr/rxqqCjgBxHaqVRyw0WJtiQI/Z7FloCAwPtMObv74+4uDgkJyffoqLSEEoWUHmVlaYE8/vP11JS1ZGqgEZ2Zh4sebWQV7z42lJHtmu+tjQg4NbWPvxxddbihB5nPpzIkcJK94utuzTaTnqeeFuvM2Dl29qEhobag4bYfXYFWDetGKTS7eS3z2hEhPuqtdv7uAyr7HhvnrdKQZNCJXUBhIeHIyIiAlFRUfYHLUbXh1FIFWsxnjg2QJ09c4j62vOB6uQJISrdr4Zi421ure2pxkQH3lLH+4fC+it45xWvziirjt5dAdafs7/q7QArTQmm76tXr76lJpOFVV9f31uSgOnxZXutdsXx7cz77ew7+x4TE9NOMWb3h98vLy8vey1JYGCgPViJnZ5+Rm3TdwNYO1OD5CqUst91mSVYr1NNrKlEYs0hxNdWIb6uAnG1ZYirOYi3q8uw4Zs6HL5+DVesNohEgUyI3hLDUbiO8xt69vOObv47AwCuDldv8juz3c5ebcB6Ey8/PwXjxozF2dPnodxtYFVFEMGGZ56egrChYRjYrx/u+8tf8Pf7/oFPPs2B6cRJJMXPxYMPPIR3lqyETZIgKzZIlhbMeWUG3Pr1QnbmTqxLTcY//t4Nc+e/g82fZiJ+fhJ8Bgeifz93hAYHIj1lHa7/1IqW5uuIe+stTBj/KEaOHInIqBHwGOSDyKiHkZOzAzebmyDJVpw/fw4HDhzA0aPfYPHidxAbOxrhkaMQFjkStUe/g6wqUNS2NGRHbW06C6xG4U8UWD/7bC+Gho5B5aHjUDoBiUbXyd26Xl0BXVeWrygybFYzThw/ianPPo9Jk6ag6tBRSAqBIApaHbNsBREtUGUbVNkGIlrRdL0J339/Art37cWUZ6ZjkIcPfAYHYGhwBIYPi0ZURCwmjHsaj8SOw7hRMRgzMhrubt4YNWoybIIEoiqQFd12rmrAKglm7CjIQT+3vhgaHImlS1KQn7Mb2/MKkJ+9BQU5nyIv+1PkZG3Bpo0b8N7SdzFyZAy8vX0RPjwGby9eih/OXICt1Yarl66gurICb73xBtz7e6B3Px94BMbi4WfnI37dXiTv+RapJQ1YXWRC+r9/wOrSU0jZfwpp+xuQXlKPjJLjyHBQz+qsvpUHVru1WFdbk4sbkVL4Hd75cAeiRj0O98FBGPfmXCTsL8HcQwcwp7YMb9VVILHuEJKqK5FUXWFve2P0t5v/u+9MAWXB0Uj542sleetpR+8spBklq7I2Zara0bq+4cOHIyQkpB0kxcXFGSqqRhZg/nuqsAYGBhruB4UeevNPIYPtncnW31L44MN1+OPm7+8PHx8fO3izYUpsiA4Lgizcs0FNjpRyCqoUtFmg5JVMVmFlp2frNPnaT1ZR5hVk9vjV7XAMhZtWDFLZecPDwzFixAi7osgn4nYErGx9KH/d0uuIAuGBrH63BasUDqc/GaDSulQWXHkLO3tM2KAzWq9Kx4ioADV9kZdqKjEG/Nbang6/o2P2TH+VBWO2tvYPhfUXGEbKalepe86A1dV60V96GKmsRseLwipb18kfZ6N2Nc7OSWfPH/85+3tXKKy8Osqm/LIPOtjBHg8e9NmkYEeg+WsD1o6WfzvKa1KN1mIhvqYS8TVViK8uR1LlAbxbdQBraipQeeUKrosSBFGBQBSIitbfkSo2skpAVAICBSpbmOrgpp7/3BkAdHTD7+zlqhpltF5XIbezy7aYb+LVl6bhsfET8OOlq3q7mbsLrJLNjA0fbcJzM19A5ief4LlnnkbPh3rju+NnIFpasXNbDv78pz/jlVlvwizYICsCiM2K1GUL0aPnA1ixNAP5WzejV8+++HjzNpgtZphbWnH1chO++Hw//HwHwWdwILZ8nIfior3wHOCJHg/1RlhYON5ZshSHj3yDa9dvQhBlSJIZkmRBjx4PoWfPPhgwYDDc3QfBc7AvokaMQWVVHW42W6CoKhSV6MdFGzycdjxuTQnmgRWqChoAtWfPXoSExKKy6tgdA6ujaYzmcbQsZ/MZrbf9tNp1Yw+Z4uYjhEAQBMgywXff1eORMRMQHBKBb79vgMWmq9+yACLboMpWQLZpiqtsgyhYYbOZ0XT9Oo4fq8eKZasQ4BcKTw8f9O0zAP36esJzoDe83QdhiJcvfL1D8MnmAkhEhkxEECJoAUyKAEJsUEQbmq//hJXL30XfPn0QEhSJlSvWIT93O/JytmJbrtY+Jz97C3KyP0Xm1k+w8aMPsPL95fDy8oePdwBGRD+MjzZ8guvXbsBitsLS3IyGb+rw3LNT0d/dEz36+6K3bzRipryJRR8VInXvcaSXnEJycSNS959C2n4T0kvrkVFy4raBNa30VmBdU3IKGSUmrC4+iVWfn8Kqz47indRM+PgNR78hYZj89lIsPPgV5h86iDdrKzCvtgpJ1VVYoANrogNg5YcjyDBS+xzVPvLqHa9O8qmlRioj3+6DDZSh2xMWFoYRI0ZgwoQJiI6Obqf2UUuwo/pUV2pZaQ0rryqy9lvW9mrU3oStueTVUFbVY48L2zvTCJKdqdRG/TadtYThzzHfK5VVJFkrMNvOiP3MlWuBDmfAuuG9AfYa1oCAAHu7HT7ply6zI2Cl0xqdh6CgtnYxhRsH3Das0lG3o6/KWqFZUOSvC3Yf2Xko6KYv8rLXpN7JeGWaj8rW1rK1r38orL/Q+91S/IyAldpKUlNTOwWsHdW28tPdCaB29D2vRHt5ecHPz88OX56enu1AztPTWGF1dh6c1ajy54kCs7Pzd7v7baSwsvvNh0p19M7CKvt+N4D1TgGzKy3I7ZZbS61m+g1RTYVuAdbG4qqDyKiuQOFpEy4KNgg0+VUlkFUFsqpqgb4Kc6Os6KqqSm+Wnd+Is587A4CObvidvX6NwKoprFMxcfwE/Hj5p3YpwXcGrA6URlWEqtogEQKbKEKytWLFokS49eqDI9+aIAst+O5IOe6//z68+NLraLZYNZuyIOFc/VHcd8+fMWHsVORs3oS+vfvhww0FsNksWv2hrEISW7FrVw7ceg3E6hXr8Pn+Ini4+yBzawGam62wCSIk2odTEWGzXIdCbPjrn/+Cbt16YsLEJ5C/fTeuXr8Bi0XQe8fSICoRrLX57gGrFrqUnZOJiIixqD95DkonQpd+KWA1WrcRsLIBXHQeoqqQFRWEqBAEEYcPH8XQoZHw9A7G12XVsFpFyJIEQkS9b6rejkbWAJOIViiyAEm0wGZthc3agptN11F/vB5VlVU48MUBfFVyAGVfVuDK1SYIRIIoWjVlVRH0pGBtqESAYjPjxrUrSE9JxiAPLwwfNgqpyf/C1i15yMvNR15OPgpy87A9LwcFOZma4pq5GblZWzFp4mPo7zYA3l7+ePfdFTj7w0XYbBJsVjNs1laUlx3AjBkz4ekTgF7uvug9OBzPJ2YgJa8MabuPIq3wJFJLTEgtMSGtxNTO1suGMKUz9a23wGxpYztbcUapCRmlJqzRR3qJCauLTUguOoE1u2rx+jvr0HtwKPoFhePVtR/gvUpNXZ1bW4XE6iqtv3XNQYcKKz/4mj4j26qRQsrefFMYZWsg+dpJFvgokLCKHgutfK9XqvBFRUVhwoQJmDp1KkaPHg1ap0inowqrq4oqD7RUYaVKKlUgKZix0M2CNn+c+JAp9njxx5u13vLLp8DFPzRg3/kkZl5h7UjhpoowX+tI5+eVVdauyj9UYEGah/OAgAAcyHRz2taGvYaMbNT0eAQGBnYIrHS/jKzZVGFNmO08vKkzY+LYAJUPCWMdAuxx5ZXuoKAgxEQHqod3Oj4+nR28hZoF6D8UVgYwfon1dvW6jYCV2muTk5N/cfX0dgd/3GgLG7ZWk1UfWRjle5QanYPbORdG/U/Z0dUK650MXoWlKcGuAitvye0KYHX2WedB1PHnCbV6CiUDrHQ9SdUHserwIWTXH8OxlmbcVFStRY0i6/ZMApUQPVkVUBXmvpjAadzvH8Cq1RBqNaxPYsK4R3Hm9A+MwqoYHpv2wHo7abkiVFULuxElAUSyYs3qZXDv0xdffl0DwdqK0w3fYUC/Xnj66edw7tIV7XyLEqSmq3jo/nsxfPgj2J6XA29PL6RmfIqWlmYokgWKTNDcfA3paaswsL8vNm/IwScb1qP7g/2Qm70HgkhAFKKraVqYkyQ0Q2hpwgP3/w2PTnwaLRYBsp4sLYkyVEUFkSmsCu0Cl+4esGqhT3v3fYZRsRNx5vyPIKrsEBo7um46msbo946mu/WaMF63MbC2WfXt36iArOqthIgMSZJQVFgKf/9QhIRGo7zyMJpuNEOS2vqnEtkGlYhQZVlrSSMLgGKDKlugymYokgWyZIUomKHIIhSRaKnUigSBWKEo9AGKCFWHVkJsUBQbFKEVsmhDy80mrFubgUEenvAY6Iv4uHew8aNMbMvfjYLc7SjIzcW23Gxsz83C9rwsbM/LRG7WFrz39hJEDx8BD3dvREbEorD4S5y79BMEUYIoaNtUXLgXTz/5FPz8Q9Bn4BA8NCAYM+etwntbvkDqnmNaL9XS0/bgpHR7arDW1zWNgVa7kqonBVNgTeeAVYPWRqzVa1pTChuQsrceGbtq8UpiMgb4D4NbUDheWbsBC8rKEVdXjfiaKiTVVCC+1nVgNUqb5ZU9Z2nA7O+sMsoqfUYqH696ObOSUvCIjo5GbGwsYmNjMWzYsFtsqLzCSkdKSopdbDDqv8oCqyMFmII5VUJZGPP19W23n52p6aXzG7X/oaAeFBR0y3TswwJWYXWkxrIPDdgHDKyKzm83PU9sL1X+dx7gnV03HzkJNfpo2UCVtR7ThwT8MaSA5wzWNi73UFlYpUDO/hwTHahePti7ywCxYK2HyoYl8eoqWxvMKvXBwcEYERWgnizqum3B8R7t1HN2u0JCQrS2Nr8GxfGXeqfw09VK5y/17ghYu0IpdXU5nVVWO9PWhoIiGy5ElUS296qjWk9eSWVhrqvPx+0eDxZY2eW5oqQ62l+j985CZ1croF2h4NKQjiR9UEDVEifL9XClSsTXViKhplJbX20ZEg99jeW1Fcg6/g2+abqKG7IESVdfCKH9MttuoLvy1dXL+zW/KLDOeHYSxo0ehzOnzuiJuESHDdLBElRoTwZ4C7BjaNMgVwFUCaoiQ5YE7MjZAl9PTyxdvgZWq4xrP17C5EdHIjQoCgfKaiApEgSLGZbr1/Dgn/4PQsOjsW/fPoyOGYGFS1bj6uVrUCUBTT9ewar3l6NX7z6YNvVlHD9aj3Wrl+GBB/rg00+3QyFaIJciC2i+0QSLuRWybIbS2owH/v5nTHjieQgKoCiyDi60DrrN5sy2tukKYG0XuqQfU9qndP0H6zA8Ygy+Pd4AiUhdem121YOPLtkWfujb1dLcjKqKSkyePAXRox7Fzs+K0NzaCkIEqLINimiBKgmAJAGyBMiiNog2VG4ojPVXu87bgrPo70R/mKGpt1YokgU3rl3B+ox0jHtkLDwGeuHhhyfh3XdX4cN/bURebh625eVqSmteNvLzs5Gfk4mCzCxs/uAjvPHyaxgeGoG+fQbildlzUVV1GOZWKxRJgmg1o/nGdWzLz8W8t+Zg+LAo9Onng6Cox/F84nq8u+Ug0vbWI6PYhJSiRqQUnkZ68Sms0dvepJWeRmrpaaTt19KE0+ztbSic6gC736QN9rMSk9bupvA00gpNWFdYj7RtVZj65lL09wpCb59QPLl8NeLKvsb8mkNIqK5CYnWZbgvu+G+/UR9K3oprpBCyllgKAWyKLA8vbAotOx+rsNLl8jWHNCWXBtiwsMrOl5CQYE8HZlVVtqbVyC7Mhi6xwMoDF2u5ZQOYKLCyacI8bDlTqn19fdspsmxN49ChQ+3T8lBLf+ZTgFnljlV8WUWXHld2OnZ76fmlNlJ6nthzzUK30UMJFmRDQkKwacUgh1BGW9GwPUr57aHXTkcKK10Wa9Vmr8/Q0FB8/L5nh4D4Y1lv9eP3PdX8NQPVywd7OZ3+6O5+dmBlg6zYIC72QQydZlRMsOooPOl2h7mup0r/zbCJxXT7/ujD+jsZFFR+6ynBzoCVwpuPj48dTlnoZC3BzoYj5bGrz8md7rOjlGBXFFRWLTZSkDsDrF0Fl66or7ejsCYysGpXVOsqMP9wGRJry7Goulxvp1CBhENlWFpdiS3Hj+HgpYu4QmQIqqon/yogigqitAdW+01vF918/xpu4H+ul6IoWg3ri89iZPRInKg/qd3E68B6K0zxr9sFVqIBq6qpXabvj2DcqFg8/uRzaLUIsLU2Y/OGNPTo1gcp6R/gq6+/xCcbN+DtuDjc+1//C4O8/LBz505Mf+YJPPH0dDQ2nMKe3Xvw5mtvoW8fN0x+8kkcPFgN2SYiYc4ruOfebigpKYfVKsBmlVBbU4fFi5fgUHUtRNECxdyCbn//Mx5/6kUIigbqMhG0MB6Vr8sl+nG5W8BK1W8Zc+fNRVjYw6g9cgyyQv6jgFVLD9Z65H7zzXd48ulpmPzkFOzevRc3b9wEkWQosgRFtAGSoMOqoA0ithvtgJUOpT2wstBqB1ai1csqohXW1hZ89cWXWP7e+/D3D4WfXzCmPDMV769YiezMHOTl5CMvtwD5efkoyM3BttwsbM/OQt7WTKxevhqPjB6PPr364qknpyA3ZxtamlshiQJEvbWTpbkJxXv24PXZb8BjcBDcvIYhZtLLeHbOSiz4sBipnx3Hqs9OIK2oEelFDUgvNtkhlQJruqvAqiu0bS1vTFhTdBLr9tUjraAKU197G26Dh6CXTxBm/WszFh6qRFxNOZKqq1zuw+pM/TNSXtnaVl5J4lu9OBuOeok62g4KcfTmm+9vGhQUhMTERJfqVR2psNOmTbul3pa1OdPBqpq8omjUs9ZIsXX0Pa1njIiIQHh4eDswNKqBNUr+5ddjlP5M12WU5svWYYaFhbVTO/laY74VD/8AhH2w8cnKwQ7B7ECmm8qGQLHHnG+hExDgPHRp43IPld0vdruCgoIwIiqgwzrRg9n91diRISrtmRoTHag2FDtWQU0lfVVe0WWVXfZ4scpnwVrj1jR3Mg7v7KsGBwdj+PDhiI6OtoeUUWj+o4b1d/BOYc3X17dTwOpq39U77SfaVcBKYZXaW/iUXKPfHb0bKY5dcT5YBfd295UeP15hZZfPK6tUdeb71NLrg91vurzfA7DSwaurcXUVmF9XhcSaKiw6VImkmnIsqDmINd/W4qvzF3ChxQIrUSASGUS3D0JRtLpU5dYb7a68+f413MD/XC8WWB+OeRgn6k+CKD8HsMrtgFVqvY7npjyDgKBItNgESIIVZV/tw0MPPIiQoZEYMXIEfLwGo9cD3eD+4N/Rp7cb1n/wAV59fho8BgzE1GenIyhwKHp274+MjH+h9shRWAUZRJIwZ/YM/Pmv92Hy5BmYM2ce3nwjDuPGTYSf/1CU7D8AUbJCMbfgwb//GZOffgEC0RROiUiwShJssgxJBxl23zpbw9s5YNVU3rlz5yIycjxONJ77fQMrZyFWmIdSqqrCZrOgtLQUEyc+jrGPPIa9e/bDYhYgSwSyJGghTEQAZJshsLYHV0GrUVV0NdWoPZEq2acDEaBKAogkwtLaijOnTmPXjt2YNnUGBg/2Rnh4JKZPfwFr12xAXu5O5OfuQH5uHrbnZWNHXiYKsjORn52L9RnrMOv5FxAeOgzhYZFITV2D8xcuQRRFSIINqiyCCBacP30KuZnZeG7mCxjo4Yu+A4cgeNTTmDR7Gd7dchDpe+uRvu8k0opNSGUswW29Wl0B1jZrMW2hk15sQnpRIzL2NiA1txyTZsxGj+5uCHvkCczOzNb6YB+qcBlYjfo08jWZVCHjlVF6880qdXzIDF8TySu1zpRHFmzZWkq+Lo/Ol5CQ0K5G1ejdWegS29bGaHt4hZXWItLtY/eR3W6+VpdXDlm1MywszN67k4VFR7WrjrbX0Tu/XexxZUOkaEgPVVjZtFm2jyi1BrNKIguILJw5UzUP79SCi9jrh+4Xe93R4+YM2Ki9mAVz9jp/503HSi9VKGNHhqi0jyp9SDJpfJDT+dhEaLY/Kz1uNDWYHsOurKHljyXt3Tp8+PB2ScX20KWfWw38Y3T9oFDye1RY2bY29Okgq66y8EbBju3X2pHK6sgafKfjTvfbSGGlw5HS6kyBZe3SvxeFlcIqO298XQUSaiuRVF2DxJpazK+uwDtVX2NnYz0aW2+iWRIhES10hipcWv2eot3Jq64HxtzuzfPdeHXVtt1OoI6jl6IosFhu4o1/PofYEbFoNDW2A9Y7sQQ7AjiFWmpVAYoqQyYSZEsT/vnic+jbzwstoghZklHxdTHuv++veODBPnhqyjPYtXMnvvr3F0hdkoTu3R5EfOJCJL71Ov7nv/5//O//+r+45977MXCgPz7/dzlabDZYRQkKkfHay9Pxl7/+Dd269UGfvm4Y7OmP2bPfRMn+A7h2o1mr1xVt+Mc9/wexsZNw7PuTyM/Lx4svvYLxjz+L6iPHtGAvRQAgAtDeFVWETGyGCl1HMOuwD6v9/AGESHjllVkYOnQ0jtWfBjFwFdzJqytroTtbW+2sftZ4yDCbm7F3z148On4yxo2djK8PVMFmkyHYbCCSVYNLWXCosvLfdQysklYTK2u1sYqsQWvzjRu49tNV1B//Hvl5+XjiiacwyNMHwwflcvUAACAASURBVIbF4KWX3kTmlnzk5VCbcDa25WajICcP27JzkfPJx1j+zrsICQyBj/cQvPfe+7hw/hKsVkHr/SsJUEUbBHMLTjecwJ4dOzBh7Hj0dRuEngMCMWTkFEyLX4u0XUeQUaK1pkkrOYUMvc61rYbVhPRSk96/tQNg3d+AtNIGpJY0IrXoNNL2ncKaffVIzvk3QoaPhrunP4ZPfxnzikqQeOgg4qsPan/Hq8uc/t/B2ndZ8GGVPwoM1FLIByJ1pJTykMeH8rCf8z1DWXWNTTql28WGPMXHxxtafTsCVTpmzJjh0rbxCbhGx4vvz8onxfI2WlovSnt38qFGHdXDGj1k4AcLlnwLHgpRFEzDwsJA1UU+vZn9nbWMO1N0AwKc17BePthb5feXHmv2GvP398fTE72dgh4FVjaFlw1Achb+hOM9kL9mYDvgY8fR3Y5b4NAHDHw6LwuL9JhFRfi7lAZsKumjThwboA4dOhSzZvip5rqO5ync6G7vDcsq1vTc/cfXsP7e3t96663fROsaR2BqNJKTk9v1+/Lz87ulrQurbFKwDQwMbBfCRHuU0s/5+em0zlKFO/PekYLqCrA62g6j/Xam+LLAStXprgLPX8NIqClHnD7iq8uQUF2OxKpKLK4ox7++OYrDN2+iSRQhERFEESGoIgRV1kBVkbVgJVWrGqRZSnfr9Z8GrFZrC95e8BYih0Wi4UQDiNI1NayOgLUNCgQQlUAiEoj1BubOehEeg/xxzWoDkQgqD36OBx+4B/PjluD02XOw2WwQrTacP34EPbo9gDfejMPyxYvwj//5b/z3/9yLe++9F90e6AM/vxA899KL+Oa77yGabXh15nTc9/cHcPjIMTSeOoUL5y/i2rXrsFpFiJIGzKrVjJ7/+Avu/VtPBASGYIhfAO7/+4MYP+lZnL1wFbJMtJAfYoMsWaAoAkTJAkm2QpKtdsghiuAYglwCVhVaDSsF1tmIjpqIxtM/QlY6Urt/mVdXAGs7PzA/LaDbgyWYza3Ys2cfYkbEIjRkOLZm5oHIBITIkCURiizaIdMIWFVZ0JVT0W4Jdg6sbaCrQasIWbRBtllgM7fg5o0m/HD2LD7810cICQ5H//6eGBoagaSERSjI24b8nDxsy81DfnYOdm/bgfzMrcjPzET66tUYGTkCgwYOxvIVybj84zWIogxCZChEa/skCxbYWm/iyoUfsDMvF+79B6FXP290HxCEyEmvYvGmEq0VTlEj0gpNSC/SVFKXgJVRY9NLGzRrcEkj0opPIa2oEamFDUjbexwrNu/DQL8wPOThj9FzE7DwwOdIZIDVWRs0Fj6pYsiCqFH/TVeUPPadBT1HyqVRDShrTw0LC0NkZCSGDx+O4ODgdkomnZYFVqNaVmehS6zC6mx72PWxcMvXJrK1vayNms7Pwxy1WPNwwyrIvFLKnid6blgwoT/zkGqksPI1yHx/Vlb5ZGud6fk1CuXi3ztSNo0s0CyUDx/moyYnenQIejR0ie4Pe1wmjg3oEPimPxmgUkClCmtERAQiIiLwY5lxvWljad92fU/peaTAym5HYGCgU3hnYXVUTLDK/vvbuLxjC/GmFYNUVs1lr43fdQ0ra338Txq/ZYXVEbCuXr0avr6+9j8sLGzygwIrDRNgp/Xx8bE/JfLz83OosHaU/uvqMNrH5ORk+39KHYFrTEyMQ8XX1W012jc6fmnIdKa2tvuutn0SMP97fG0F4mrLEVdThriaciTWlGNB1UGk1Fbiq0uXcEPWW9QoCohK9KAbNj0Vt4y7Saz/acBqs7ZgyaJ5iBwWiWPfHdOhS9Ytmc6BlUKtPf0XroCaDIUmBasEsiJDFZuROOefuO/+Hmi8fA0yUXHK9D0emxCLKVNexQnTWa0PqkzQ/ONZ9HqgG5574XWsWPQOet/7N+wr/BJnzpqQlLAQA9290LtvH/Tt546lby/H5LETcc/f/o5Ll6+BEBlEUkEkEYosQxStsFhaQVqbcf9f/zf8/Ydh3tx4LFuyDN9+W49mi6grmwSqIkGRJJhbzbh5sxWiZINMtHHj5k+wCWa9n6cOQaoRoLLBTUbASlN0tb6ks2a9hmHDxuObY6e7BFhvBy7vxjKdAqs+2F+JokCStF6skiSgpqYaY8aMhddgP7z+2ly0NJsh2iRIggQiiRpokjY4bVe/qoiG9auuAiuRteUrolbbSgQrrGYzbjbdRFLCInh7+WOQhw8mPPokVq1Iw+aPtyJ7Sza25xdgW/525GdmYWd2FtYnr8aI4VEYEhiOf39ZDsEmQBJtkCWr1l5HtoEIFsg2M2ytzRCtVuRn5SDILwBu/b3hM2wc3liRieRd3yNlzwmkF5mQUazXpzKW4PTSRqTvb9BGqamtfpUCra62agqtCWklJ5FceAIp+xqxcsdRJKVsRX/PAPT0DcDjy5YhseJrxFeXIZ77PyGe+b8hoaa8nSLHp8Sy6iarFPJQ4kwBNFIm+bpCR2ola+kMCwuz914NCAiwB0ayEBgXF4eUlBR7yJIzOOVVWFrDyirBrGWX3Ta+fpQ9XiwE8inGRseGzsvCIV8fzB5nozpYVklkYZXvDcrCK78+V1RaXkV21mPUaFmvTPNxClvPTwlRqXoeFBSE8aP91Jen+qgpSYPUvRv6u9yfdNOKQSp7vbJ1tOmLHNfR0kHtwNROGzsyRF0231c1lfR1OO+RXW4qnZ6tZaXhWWw/WVfUVXNdTzVyuJ9KH9rQ4+0KsG5criUW07pVvt3O71phvVOF7Lf4/nMCK5/yeydpxFRJZVvw0DY8ycnJdmBlba2O0m9ZJZGdjrbCoZZiI4WShcA7PR+O9j09PR0ZGRkdthmKjY1tB6S8csoqwo62g4VVHnIdAaOzz35uYKU1qQm1FUjSYTShthzxteX2NMmEmgq7uppw6CCW1VVgS8P3OG5uRjNRIEoEqqyFqxBVq13T7ttVKIoKWdV6NNpLKmnrmrv0upvAanRD3xlw6Cpg1XU8EEWBILQiPfk9hIeG49i3x0GIyACr8+3SerXKDKy2QaumXkl6ixw6qC1YayVCFBmyQqAIrchYtRz33HMfSiuPQvp/7L13fBXV3vb91/t53vd5n/t+73Pu432qhU5IQkkPqYQABikWVBAR4ehRgWMFUgAVFRSBFIpK6C2AYBeBSE+D7IROpCOiiFJT9p6y1prr/WNm7ay9Mnv2Tiiisvmsz2RPXbNmQuY71+93/QjDT9+fwssvjEJcfC9U7N4LQhgYo7hy/jT+8sc/4InHn8G0yW+i4113Yu3aDairuwJN0XDl0lW8//776N49CX/6rzvw3//xX/jDn/6Mb8+cg6oqYISBqB5QTcHFn88jd2Y+6i/8jE7t/oZHHxkGj5uCUQbdUu6YoUJV3SCqjrNnzmDUc6MQE90DrupDINSDPdUVSOiehC/WbwSD6SoMg4AyDYSp1nlrAYCVo1lj3ialFJnZOUhNewA1R74HYSzgdfd3rzjdP3JYbrD7dGrN7Zv3Zw6rfDkfGaPRhIkxAkI0nDlzBr17ZaBL50i89voUnD79A9xus1arQTWAKjCI4s1FbcxdbYRWb0kbu8YEYLUUWkZUE1h1U8k1dAVMN+vAqg310DwenD9/ARNyXkdKcm90CYvGwP6D8MbrUzB37gdYuHAZPixah49WFmHd8mV45fnnER4ejTH/zkRtbS10jcOqB4x4YBAzn5volrLrrseJA/uR+dLLiI5OxF0hcUgd/CImFW5A7kf7MPur4yjYaEFqMXcSPoa8r48h7+ujZk3WTdb8Tb7AaoLsMeRvOorcr44if/0J5K0/jYJP9uClydPRNqwr4gY+ijGrViOrshxZVbuQXVmG7MpSZHOArWoKrKLiZlcSQ1bcxJBSOziR3X/FnETxeKJS55SLyR1r+YtyO8WWl7WxA9aCggLvMwNXX+UcV9ElWAQv0RFY/llWKcXzlsfF31RUNPn4iyG64n7sXJT5PngYKw8FlUFFhDjxeorQL0OqeK3Fe0VWkO2UeVlZfvYJ51De69UWvhNq+Mul/WpBh4B9qK+629j7aTtj76ftHCFVbB/ODjF4GLX4e8JD6fn8+Ph4rC4I3Idnn+hiiNeDX7tRT3YLuG3exFBDzKcVFfG4uLjGHNZbAbZuT699+ksprE6QylVSp/XF8F+7kGDuCizmpYowJhoqcQMiMY+V/8zDYWUDIvElh938lkz9jQX/IyOfp7xe7969/fYzWLiWDZfE8buVgNUvyPLmKveB1SxXKbJdpciuLsf4ylLkVFVgUmUZ5h7cg+3nvsNPmgcapaBW8zqCXiPQXY/PjTzW9QLWa+4HzEqq1GDwqHV4561XkZKQhP17D4EQ3QprJUH0xwr/NYgApWYjRAOlOhiz6uV6m2k+ZBhmjjJhOlTVg5Jtm3HPnXfhxdenQ9F1NFw+jxlvT8NdrUOxact26DoFIQSXr5zB0yOfwPS3pmPWzOnoHBaCNyfn4dKlWhNmqAJNU7F/316MfWEMIjqH4D/+8w4Urf4Ymk5x/sfzKNm5Exu/2oB3pr6L6MgUXLnwMzq0+h8Muv9h1F0hpspMFRBVgaZfxc7SEuzYtgvFm9ajbdt/4I472qB4exV0UocH+vXAn+9ojadHZ0KxIgQo0bD/wF58f+4cmMEsYOWKnmjCxOALrY2RBYwZyMwaj9i4Xtiyvfq6Aqvd8msF1mv5OPXT7rj8Zcr+/fvx9NPPokNIZzwx4hnsrtoPt1sDo8Qse6O7rRBhxQRYagEsIyaQMtUCVNWnMUM1l/kLL7bJizV0BYauQvfoqK9twNYt2zHyyafRo0dvdOrUDTHxyRgx8llMyJmCya9OxRuTXsXYl15EXEwy0noOwPkLl6DrOhjVYBAFIIqg6KoCIGtouHoVn6xdi8eHPo4O4d3QKbonho6ZionvbUDB59+YNVuLT6Fg00nkbTpu5ql+fQT5xUfMmqybLFAtbtoKLAV21gYTWHO/Oo6pRcXIGPQE2neMRr9/j8f47duRU12FnMoKs9RNpRk9kyX8bRCVQTmPkZvvpKSk2Brw8IdiO2gVwc8O0jjUyPDlD/ZECBb3Le6fmy6JEOrvuzxfrMMq9zcqKsr7sl82XEpJSUFGRgb69OnTJHxXVp5F6BQhl0/lfFEOnjysU4RiUaXm8/i6SUlJPrDKcyv9QbJonMT7ISq38vUVQ4j5duJ1Eu8fUW0OpLBer/bVgg6GqByLKvPeT53zV1vaxj/XxZAdgu3UzWAcivd80qZJDi6fOpUG4i3r+RRDfJkkKv1RUVG3XYJ/a1MnYG2uEnqtiitvgZREcTsR3uQcVn/uvjKM8nVlyJVdgm/09QgE9aKiLC7jP/fq1ct7nk4w6rRcHAcR3H8twJpTVY6JleXIcZVjfLWptk6oLEd2ZRnGVZfhpT07Mda1HVP2lGHtqaM4WleHBsostayxiQ+hvwdgbek53QhgdXtqMf6V0UiM6w7X7mpQ2gisgQ5lGDyElbdGMLWHVd40GFaOMmUElGg4feIYQtp3RJ+HhqOuQQHx1KPw/fn4n7+0wedfFoMQAwYDFOUSFHctPFcasKtsO/r17Y2B/Qfj7NnzJixSzYRuqkPz1OK92TNx5z/aYsjgJzF7diFefmk84uMS0aZVe0R2i8XYVyag9vIFxEd1xEMDB+Gnc3VoaKjD/n17UbRiFWbNnonEpGQMemgYdpWXIDamC/74x7uwau2XaGi4gNkz3sRf7rgHDwx6AhojYISiyrUbT4wYjsXLV0I3DMtoSq7fysvjyAqr2RhjGD3mOURFpWHLNheoH4Dzf21+u8DKX25pmoazZ8/ihRdeRkRkLB4d/AQ2btiM+lo3qKaZSjoxa7Z6gZVDqhUNwCxAlVtzgdWEVhVUVUF1HZqi4tz3P+LLLzZgypR3MHToE+jSpStC2ndBeEgEwjqGolOHDggL7YrBQ57ETxcvQ9c0MAtMQUznYBNgG/fPdA0G0aErCvbv3Yu33piKxKQ03NOhC+LvfRTPTi7E26tdyN9wCnmbTiN/0ynM2XgSczeewJyNZm5rXvEJwVW4KbDmbzKV2rwNJ5G74TgKvtiHlyYXoGtUIkJS+mDM6jWY6KpE5m4r/cNVZtbRFv4u8IdZUaGTFSLeRBVWnBeMkmjnPhxIcRQVQXkaGxvbJBxXdgmWc1ntIFU2XeJ9lJVMf/CdkpKC9PR09O7du0kNWzkXV1Qoecip+BJAVGtlWBVBSOyfXc6snLMohifzbUWoFMOE5dqvsmGU+PJAzMkUr7MI16LS+sywzjcFWLnjsHy+iYmJN+R43FVYNDiSXy7wMX5rbOAxGNg3wluWR65z7FQaiLdJr6QbotmU/Ht3W2H9jU39AauTkne9odXpOE7z/W3HgdVfGLBd6RoRWsXt5JIv1zre8n5EhVaGU95k9ViGdD5NT093hGtxHJxglTceKs3n/1qANdtVjqyqCmRWmWVqJu6uQFZlGcZWlyK7ajsKa/Zh1/kfcFHXoBnMG94b7MNvSxTIa3mIvpnA2lyl7IYAq1KH1yaMRUJsPLZvLTHzPJlqwWYz9tmkn3agajVmAiszqGnwxCjc9VexYP58LFr1KdxuBVT1YNuW7fj385moqj5oveQwYBgKDKqDqQRXLv2I9es/wcoVH+LSxVoL9LhyT0B1NzZ99Qk6tg/Fn/74V/zlf+5Eh/aheOyx4cjPn4s1az7BuR9/gsd9FbGRHREf3R1vTp6OzKwsDHrwUXQOi0DrNq1wb99++OLzYpw5fRIv/vtZ3Pn3NsjNm4f6+kv49vgBvD+rEF98UQxCCQyiY+8eF6ZMexsvjM2EyhiYBaoMFIaPqirGt1tXhTEYzAxLHjX6WURGpmD9hp23gdWmMcagaRpOn/4WM3Pz0atXX2TcOxCTJr6JUyfOQFM16JoCqgvhwRawMkMFs4CV8gazMcPKd7WUTb9lcriyKgKr4oZBdVDNVOiJqsLd4MaB/ftQtHI5Ct9bgPlzFyF/RgFmvjsDCxcuws7SMrg9CnSNH1OxcnCtUjzC/g3dzKVllvmTp64WG778FG++/iq6RsYgJKoH+g4bj7EFn2Lm5zWYteEk5mw4hTkbT2H2xpPILz5hAesJW2DNLz6OPK8R0zHkbjqO/C+PYcbyYtw3aCju7NgF/bMmYWJ5Oca7+P/7Fch27fIBVhFIRCCUwxFFWBINbfzlPYpKnGj04w9axbBFDlJcGRQVKhHiOLTy/fA6rLyJ4b/+YJVPCwoKMHLkSJ/++INs2XyI5ynaheuKEMfni8AqAo6cvyrCpGx8JMKYnO8qH1eEXDsjLTlMWJ5vd/7ySwSxP2KfxXDvmxUSzIFVVKJjYmIw7OEbU0ZmwdudDPGlgXxc8f7fudK/yzBq7sL6+e0N+fqIL4qcSgPxNn5MkiFeTzHMPz4+PnAO681Qom5Pr8+Ul7UJtr7q9VZWm6ugBgOzM2fORF5enl9XYH9T0RVXLoFzLQor37/Td75+IJj3Nx68cdMlJwXV6Ty42ixDK//ZLnf0ZgGr0/HkdTOryjB+dxmyKs0HmCxXGSbuLsG7VeX46tQJfNtQD4/BoBo6FEODblAYDD71VJ0empvzYHyjgPV6P5g7PfD7g4obBayK1oAFH8xCVNcIfPHZBm/eph2wNu2baIYl95Grr1Zep/izoVs/c1WdwbByE906A6EaKFFQe/UqfvjhJzR4FEvxNWAYxIQ6SmEwBYS6oesEjJj7MSHYUu6Zju++PYoHBt6PtNSeWL50BbZu3Y6jR4/D7VGgEQqN6CC6GwmxnfE/f/or2rQOxZ1334NuXWMx5c3p+OLLr+Dauw+axqCrKvZWV2JWwRxUVR0AIQqoVgeq6iA6A2MEYGb+6rmffsS7ebOgEAoGHQw6KCiEzEyIydjesWMGDEZhUIaXXnoeqan9sMt1GDqlTdcNEvJa8j3QPu3uyUDb+70fr+G4lBBQquPq1Sv47NMvMaD/QwgLjcSwx5/C6jUfoa62DorHA02x1FYrd5UrqRxWGYQmACsj5s+Gt5ar2mjgRFQwolitMWyXQ6bZNDBdBbOgmXg0aA066q80oO5KLVTVA50oZgi9EP5rB6xep2OvCZQCojeAag24/OM5fLJ6LYYOGY42HboiImUAhrw4A7M/24+CDccws/gkcotPIX/TCczm7sG2wHoCecXHTROm4qPILT6B3PWnMefzPRj63Cv46z/aokvfBzFx2w6Md1Uiq2o3cly7zPBglz2wBquQig/hovLIH9KjoqK8ZWiSk5MdlVUxrFeEHbGMjqzo8odxvm9e+UB2CeYtGLdgDqxOdVjl8F6x7I1ogGSnyMphsyJI8JcAMuyJOZgiuIh5oXYwK18PObxXdgaWr2tCQgIyMjLQq1cvpKamNlGOZRiTIVmGfXGcbhawiuPE+30jFN7jm1obPXtE+UAmvxZi5EJiYmJQDsVPPBLp4zYsQ/CHswO7C48eEeHjkiwq7z4uwb80bN2eXvs0PDwc48aNuyFQeq3QGkiB9bcuVyBlSAs0FcOEeaiwP8jk+w32pYC4vVNpmWAh3t/4paenO0Kpv+P6g1Z5+msB1uzdJZhQWYbxlWV4pboEOVU7Ubi/CgcvXkS9SqAQBs1g0A0dlOmWggQfc5VgHmab+/B7KwKrv302B1ivy7HRCKwa8eDzj1ehS2g41n+x0QJWXovVvs/++ubbT/tmhhHz/E2jsUcGg2HoIIwrvJrZF2aCIDN0U53khMwseDV0C04bgZUaZg4opTpUpQ7fnTmFH899D01VoKoqNE0zj2MQaESHqtQje+wLaNu6A5595t/YtmMbzp49h9rLDaCUQSO6eV6EQvU0oK72Koiuwe2pNVU7g8KghnlvGwSGoUHVVXy6fj00SrzmU6bSauf2a0G7wayLY5qQvfTS8+iR2hcHD50AMxq3c3qxI38PFiZbAsH+7gmnfrb0429fpqpOQCmFp8GDM6e/x/P/fhlt23VCXHwSpk59F5cv1UJTCahOQXTVqqHrMYGVKd7mDQlm3FHYKlMkwqMIrDbNOXzYDPM1dB1MJ2BEt7ZTvHDrGIJMTfdj3gyqgFE3qOYGU1Uol2tx8nANXhrzHDq074C2nWLR9/EXMXv9XkzfeAQzi08gf+MJzOF5qn6ANb/YXD570zHkFp/AjI0nULD+IMa8Ngvt23fD3ztFY/znG5HpciHbVWmqqy5fYLUL65SVNDm8VVxPdv8Vw3qTkpJ8HFJFeODb+DNQEhUiu/7FxsYiKSnJZ3/cdMlfzqodrMo5rHJ9VDlfVnYRluHVrkarGCbrL0xThlV/LwvE44jQKkOjPN5irqsIx/LLiri4OPTt2xcvv/wyhg0bht69ezvCqL+XHLIyz8fqZgGrndIdTCmZ5sJqr54xBh9PrnQnJyf7qORpaWlITU3F7MnOCvO+z9oZ4osa0fCMX6tgcnAf6BflzWEVSxXxeb9pl+Df4/TXUNamOcDK1wsWGvlUVFijoqK8qqo/yAwWCv3Brt38ax2n9PT0oOA5kDGTCKliDu+vBVgnVpVjQpXpEvzm7hJ8fOo4zmoqVMZADDMI0iIkb2OGAQM3RjW9DaxBHBuNwKoTDzat/wjhIaFYs+ojEGKaJpk5lvZ99te3YPppLpPLucDqkQmzzKBgYF425WZNBqggTPL9+Kq6Bpi5xIBleEQstdhUXXVdt/phKb7gSrEGT4PHDClmqgmfunl80+2XmKG6jEKnZh1WQjQAJmCD6QB3TKYKGNXx06VLljLMVT3dL7BaYQeNwEoZnn3mKfRK74+Dh0+CsEYTrJYAq9O19Lf+rwFYmWGAUGo2XQejDIwybNmyDSGdwtGqdUcMGPAw9lQdhK6aLzY01W1eD6r4NIOZIcNeADWEWq0WsIKrtEwzIwWYFhSwmqV1dO+xzPm6aQhFlCb5sI6wysxmEMUbssx0M/SZqm7o7josX1SIyK5d8Oe72iOk+/14p6gEszYcwaxNJ5C34ahprmSXw1p8EgXFZr7r3I0nkVd8AjOKazBz/UG8+t7n6NItGX+6uxNGL1uDbFcVJlTuRlZlGbKqSr0uwRxY5dxQGTpEWBKn/nI7xZw9/uAt1oTk23FYFeu/2uVm8mV8PVmR5SAm5rCKob7BlLXJy8vD8OHDfc7D7jz95bLy/vGpaMwk5lCKeb92yqwcRisel48VV5TtcoPFcGpRORVhVTR4srvevXv3xqhRozB06FD07t3bp59294kTtMrwfDOBVb6O1wtYG6rvNnitVznXWgRVDq9paWlIS0tDSVF7x+NPHd/V4OZm/F7h9VR5PdcfS1oFPAc5XFsOF7+dw/obm97qwBpMLuv06dOb5HY6nbcIbXKuKgc1O4VVhDynXFB/MBhoPbvza47imp6ebgvP8nmK5yj3S3RNlnOArxew2m0faDvf9cuQU2W6/mZWWeYalsFGVlUZsqpL8FpVKWa5KrD7ws+4ajBojIIy3XxYZwZAAcYavVENi0SCBZxgge16wN3NAFYnwGspsDZ3XWaYZW10omJr8Re462//wPtzC0EId/3lwNi0L/6Ody3AaniBlZkQYvWxcZ+NCqTfvlj7oMyATsypGHpMiHlO/IiU6iCEQlN1GAYDJYZZzsbQzG10czudKAB0wGBglAolUSh0aipzMAhgWOo0M8M7mUEAgwLecinmceyvmWW4xAyzUR3DHh+Kfv0exQ8/XQE1moYEB7r+TtejOTDakvvVXz+d9hvM+TXZF0xopdTMheZh57qu4vS33+G+++5HRLcYZPTpj6WLV+D7sz9AV3Urt9VtOQc3Nm7OxCjPddUay+DwvFYLWHkTQ4TlMjreEF6qghIFjHpASAMocZs5qUKtV/gJ/W2sJ2uzb12DoXtgMGu/VAXRVFBFRVVFCTJ634v27buhbZdeGPzidEz7qAp5G46hgNdeFUrdNNZjPYFZm45j9qaTyN90AjM3HUbu/AexEAAAIABJREFU+sOYUVSGmITe+K8/t8H9b+RiYlU1cip3eUvaZFc1/t0Qw3vtlD/ZQEZUHe3gRIQvUWnlD+GygijCn6jgyTmv/hReMSzVziVYDgt2gtaRI0d6oYOfA4dDf8qqDKv+woR5WR5+Tk7w6y8cmZfUsVO0+ZRDkvhyQIZHDkKpqak+Iazi9ZUV4kCQbncf2PWvueAptx9L7gkIbHs+aWPI/YyOjg6qhqm/dmxjK+PLwnbGy0+HGqnJ3QxZORdzrEWFlNdDTU5ODgibvXrGNFFG5ZI4wfRVHndZuf/duASHh4f7uKVey35uhfPxN73VgdVJSRUhVazDKiusIrw5fQ923GS33ZbcH3bHk8+vubnFssLqT0kWFVS5H6IRlVxvNpDi2RK1tCXAaj6IlCDbVYqsqgpkuXYjyxsCVoq3q8uw5ughnHU3QKUUmqGDGMQqHRG4lid/GHVaFiwsXg9gvRmfYAGvOefRErg1ywnp2OsqR7vWrZGfNxuaRoR9NAVWp2Ner4/dfpsDRk5gbXecIHoEE7Cp5fbL4dMs6yM2sd5s00bRGAbdFFiZQU1jKWaA6Rru7/8w+vYdgtPf/QSd2imzgcfuelyX5t6vgY7ZEmBtbh95qayrV69i2bJlSE/vg5COYXhy+NPYvq0UDfWKWV+XKKDEA6Z7vO68IAIgWqorpQooURvzYP0Aqwyd3jxYYgIyoyqI5gZR3aCax6rpqnsNlQyex6o3bms0AeHG3FbDBnZBVFDNdCu+fO4HvPvGa4iOiES78Hj0HZ6JCfOKMeOzbzBzwzHkWrVXZ286htkbTXfg/I0nkLvJdBPOsxyDZ311DDNXlyA2KR1/+NPdePj1Wciu3GWGAbvMvxlZwt8NGb7sFDdRMZLDVcWHYjG8VIQ1MbQ4EJyJ20dERCAiIsJbUkY8jp0BkQiswbgEy427BIswxpsIrbLyKirFMsSJDrwcrP2FUctQbgd/siIrj5usOtvBfffu3dGjRw+kp6cjPT3d61bM15WVXX/Hseu3rKjKUB5IuXzzlXAjLTXSkM9H3F+/Ps6htbLCyvcTqP7p+dJWxoezQ4wFb3cyRo+IMJ4b3tUY2DfCkMdDfskilxDiwCqaYT3QL8rx2DtWtDXEly+yS3BsbCweezA40yq7lzziy6jfjcIqqm03AoZbCsHXs+5nWNjNU1ibk7PaEmiVFVZ5fMU6q9fj+tmVzGnOfsQ/UHx+MOPgpDjLCqu/+04uXSOuZ1fKh5+vE0jeaGAVt83i9fUqyzGhsgJZVRUYV1WG1ypL8cH+amw/dxbnKYFKGYiumaVKDOqF1esBrL/Xz40Cb/GhnlGCQ/tcCA8JwZzZ7zcLWG/U59YGVmJCq6Xc+jr+Npalkec3dQWWj2D4ACvRVISHRmDo48/hSr3iY7p0sz83EljF7/Lya+2jYTDougZFUbB581YMe3w4wsO6IqF7CgoLF+HkyVPQNA26qoB6gVEBiCYompbiKpor2cGqHbDqCpiugGke/HTuB2xcvwmaooGoOqium2V3NA+oroJpOpimg2oamKbB0DVA5+HBcjOVYNtQYgGWia5Ac1+FWncJS+Z/gIH9H0TbjlFI7DsMo6Yuw4xPDqNg41nkbziB2cVHMGvTERRsPGE5BJvQmrvRNGCa9dVxzPnEhZ59H8L/98c78cCkGZhQtQs5rlILWMt9XIKDCeuUoYsrkMFAjJz7KYa3ivDH1+Hwx58z+TNBZGRkExgTlb/Y2FhMmDDBr6IqGi7l5eUhNzfXJ3SYK6xy2K3YTzto5et27dq1SS6uqMDx8eL7lRVLcf/iuIsAKOeeygqqCDtcKRZfEvBx42CVlpbmhVautgbzckFUAfk8fo1kpVzcT1xcnCNoLXi7kyFu55Qz66S07v20Ef7E3OA9n7RxBL7RI8xyMqJaanefixAvXxexjq2otE9+ybl+6hsvhxmyq7Acfp07ITiFWFbm+djx+b8bhfVGwKEMTzcbdu2mt5LCaueK67S+WPpFrE3KTZdEmOzatSsiIiJaPO7y+NtNm7Ofbt26ef9Y8fnBwnywCqu/+9lfPVax7qp4XmIO680EVrvljW0Xcqy36VlVpZhcXYYVRw/j8KXLqCcUhBkAZQCzyndYIZh+ns1tHzZbsuy3/rlZwFpzoBqdO3XCrPw50NQbC6zXW/ETv8vL7ZbZ7SeII8LX8dhXKW3ZPuUjWPu3gFVVPbjzH23w4osToOgUhF07sF4rJP4agZXXA9Y0Dfv27ce7705HZEQ0Wt3TFmNGv4QVy1fhzLdnQXUKRqipdnpbYw1XnmtqWOqro+mSGNZrAeuqFSsQ0iEcBflzcWDfYbgbFCgeBaqiQFM1aCoBUSmIRsA0AkMnMDQdhq57DZZ8m8cMYfYLrAoY8YARN5jWAKX+Mip2bse4F19CdEw8QmP74PGXCzBz3SEUrD+Ogo1Hkb/pKPKLG4E1b+Nx5G00w4ULvjqGOZ9W4d77H8Of/tIG/XOmIauyFNlVpcip5GVtKnxyWEVFxh9EiQqanXInP9Tz7SIjI70KqT+ItYNX/uKaw60IB7LiFh0djYSEBLz66quYM2eOX4WVgyqvmiBD64gRI3zCbmUjJbuwYL6+qGTJ7r4irPJ9i+MmH4eH9nJoEvNSxe9iqLY8X85RlWGfQysvr8NL7NiVtpGVXhkixWstQ5IIX/Hx8dj3mf+yLhxYRRiUXZD5cZ3gUyxrw1XO7t27BwTWYQ9HeN1+uXESfylgB812xmAizItuz4HCkQf2jfAJM5bdhmNiYvDFvMCGSxxY5esl/l7+bhTWGzm9UcptS6bXC1h/ifqsYiiwuP6MGTP8hsF27drVEUKbC6l202DGnYMhV3w7d+58zeMtKqzBuCLbhf1ygLaD21sFWLNc5chy7UZmZQVerSxFrqscm78/g7OKBx7KQCiDQXn+Hc8hs8xjeAviYbMly37rnxutaprAquPwfhdCO3ZEfu6sG66w/jqBFYDXydcs0XNjgJV4yz3V19fhL3+9G2PHvgaF6D6mSy39/B6Blb9kYJZh1tWrV7F582a88vI4dGgfhqjIOIx88mms/2IDaq/UgerEzFMmFFRVzDBhqvqomV71tUmeaSOwiuoq0xWUl5bgrrvuwZ133o377x+Ef458Bs/8azRGjXoRb0+dgVkF7+PzT7/CwX01aLjqhu7WQDwamKqbYcNCGDCjCpjuBiOK35BgMQ+WEQ2UqNDVBpw/dxqFc/MRH5OANp1i0WfIi3j1g2LM+vIo8jaeQG7xCeRtOI68DceQv/G42TYcQ95XxzD38z3o//CT+K87WmHwW3OQVVWObJc9sMoKmpw7Kiuj/KHa7rsIc3ZwJ0KmqGDawa6YqylCnAhhIix2794dr732GubMmeOFVFFt5WDKYVUuccMVVn9hujJk8+Xid7leraw8cwjn4ywCp5wLmZiYiNTUVB+gTE1NRVJSkjeElzswy7mTolJqB5miEmgXxmq3Pw5yToZLYtgsV8T5dvz8nIB1/tQQQxxPMaw2Jsa39I9TPVOewyrDbiBg5efKc05FhVqMNODXmOeX8nXlUjTiy4GvFvgPR26ovtuQx1Mcbz7/3M7A+buoMUvj8OPza8CvT2RkJM7tvOf3o7D+Hqa3ksIarOIqGi2JwCp+l6GLh8GKRkJ2UCqOT3Mg1W4azPiL8NjcsGl5yhXWQPVm7cJ++Xay0ZI4bW6u6rU2GVizKkutVobxVWWYtLsU86oqcejiJdSrBDphXidgZpjhjCaoGlZD0MB6+/PLfHgO66G9lQjr2BF5MwugqroZlmoB6/X+3EovIJoLRo3r34hzYGbpG8ZAqYFvz5zG3+9sjSlTC+DWzFD7a/3caGC99T6N/wnxiAJN0+DxePDjuR/xxRcb8PDDg9G+fQgSuifhkUcGY8XylVAVFUSjoDoBURVQzQRXM0zX3iTJx9lXBFZdwbcnjmLIIw+ha9cuGDJ4MCIjotCxYxha3dMebVp3RHhoN3TtEoX42ASkpfZCv4wBGPXMGCxdtBzfnvwORDPdj6lOQHUd1AJQnt9q6ypMeNNhEAJKNRCqQCP1uHThe3y5bi0iI7qhXXgkuqY8hH9OKETBFzXIs+A076tGYOXfZ39ejT4PDsV//609Hpo8CxP2VCO7stwC1rImIcGyosUfkv2FwcrhjiI8iuvy5f4UOVGZFKHHzugoNjYWycnJSE9P94KE2J/4+HhMnDgRs2fPblKHVYRSf/mrYg6rXHrGThEW1V1RGbOrtyrCDIc3bnwkKpt8Hoem1NRU9OzZEz179vSG7XIDHhFm7CBUrq8qKq2im63YP3FdO3gVlVd/Cp445ecpqs5OZVnmTw3xCYvlx+XnIt6fC9/xH2IrlrURc54DlYRJSUnxhkgnJyf7vIDgYypfTz4+drAqHt/p2NUftzZkZVrMf42JicHAvhFBG0Y9N7yrISrj8vVCzV2/bYX1RoUB36rTWxVYZfdffzBrp65Onz69CXyJkBYI1sTv8nZOUGoHvcHAKm+BFFQnaBUVVhk25f41dzlXXn9pYOVtQlU5Xq8owbLDB3BGUaASajmlmmVCmGGYdS8NM5SRl8pkVvu1PNr+Gj52KtK1fLzAuq8Sbe+5B1OnvAOPR70uwOqvn7cK7LRkDG8krJmmS8QLrKs+XIUOoV3w0WcboFCzZuz1uu7+rsu1AOv1hFl7tfTa7nvDMJ2EGWNQVRWEEOi6jnPnfsRnn32GQYMeQUhIKLp06Ya0Hr2waOFyXL5UazoKqyqYxh15HYCV+CqshlVmZn91JeKiIvH3v/4D8bHdMSt/NhbOX4RFCxZh3vvz8NYbb+GtyW/hmaefRXRkLNq26oCO7UIR0qEzOodF4PEhT2JN0Ue4erkemkKgazooIWC6adZkB6w+6i9XWnUFOnFD1xugNFzB8SOH8fCgQWjdpiNCo9Mw7OUZmLluL/LXH0P+V8dMeLVa/lfHMOfLajwwbCT+fHcnDJr8PrJde0zjpcoKZLt8y9rYGQDJ0CiXUrFTHEXjIRle7ZQ42ahI/C636OhoJCYmIiMjAwMGDEDPnj19gJLvNycnxwups2bNwqxZs5qEB/NldmHDI0eO9MKCHEYpQ7QMa3Y5pt27d/c6JMthvDzsNDU11QuDoqJpB4scUmWYFiGHq6VimKoYRi0Cuaiw2oUXi3At9ouvK4e9ypAkhycnJiY6gtvCd0INEbrF8ZJzdp1K1HBg5f3n4712jnNYbnp6Ovr06YPevXt7gVV8ESFeO1nBlF9WyOG99VV3BwyFlmFVPE7eROccWLE9+0QXH8VWzoVFzV2mwnq7/TbarQqswSqvIrCJP3PIEsEyPLyxrAsHUBHKRCgV8znFJi4X9y1/F5u/ZXJf/EGpv/OX53Ng9ddHvszfvSBvJ46DDKyBytr4K33TBEYry5DtKkdmVTkyq8qQVWWWrcmuKkNmVam1TgVyKiuQtbsUE3aXYKqrDJvOnsEFSuGhDBol0LmxEmUANanUKzxZPztbzAT3wMp/vpmfGwckwgM3rPGyBsk7XjyMETwHuJH8eW4js14OUEvZ9o5VC7rNQ4JPHjuEpO7xeOvNqXC7lcZ+GME50wY83+sMrIFCSluyD6d1/H0PtE1zAMusE0usWrEUTzw5HHEJKfj+3EXoTANherMAzmmMWrofJ9Bt7rJgxvB6AisA70s2s3STWdaItwsXfsYbb7yF2Nh4hISEoV27TujePQVz5nyAUydOw13nAdUomEZM5ZTns+qKtzHdDL8VAZbpCjR3Hcp27EBsdDw6tg9FanIa3npjCpYsWoIVy5bjow/XYPWKZVhTtBJrilZj2ZLlyJ2RjzHPvYAeyb0QFtIVndqHIzqyO6ZOmYHjx75Fba0HmkZBiAoq5rgS7jSs+7gI81xaqntAqQJFqYOqeHDlws94YfQzCAkJQfuwBNw/4lW8s7rahNYNx5G74agFrMfx/vp9eHDYU/hrq8546I0PkLN7L7J370a2qwJZrlKfv0GyCy6HU+4nIYKpbEDkb5lonmSXCyob14gKoBxSzJclJiaiT58+6NevH9LS0pqEa8bExGDChAlehVWGVLt5HF5lYBUVZn4uYu6pbEwkhvPKeaI8dFfMwRTzK0UolUNwZdMgMRxV3I+Yk9qjRw+kpKR4jykCJ+8jh2g7lVAMBRaBVy5/I6qPdkAs7k+sJRoMsMq5s2JYLx/z/ElhjsDKQ3bFPiyZ3tkR+nhOb2pqqg+wyrm0sgIv5urKLzD48Z2OO2VcF4OPt/jiQjzWjhXB5a+i5i786/Fwn1xg0TAtNjb25imsvzel85ea/hqBVYZWu+WB7is7xVVWUMX54vaiQhtM7qo/RZeDIJ/f3HP0B6xOim5zFWDx/G4EsE6orGgKrFbpmkxXiVlftdIsWfPq7hJ8sM8F18Wf0EAIKKVeheJGQ+RvEVj5vrlyyYHVoOY8Cq5Uc2DlecG8GWA3AFgp1XH0UDViI7thQs5EXLlaZyrjBoNZtuVaz/X6j+f1AFZ/+ww0rzn7aR6wGl6gamhoQKtWbdDn3v7wKBp0qlo1an2P0VJg9bePawFWp7G4kfdCcz5OAEwpBSEEZ8+exdixY3H/wEFITU1HSMdwhId1w9tTp6O8rBJnv/sBuuIB1TUwooNpCphmgimjOpgFil7zJd2ERd3jRkNtA954/U1ERcahY4dwDBn8JGZOm4OiZavw0epVWLNyGdatXokPV63AuqIirFu5CmuWrsS82XMwfMjjSIhNRuewGCQk9MaUKQWo2L0XP/50ATrVzPI7Vv1YputgOoFBdG9osEE0b3kdRhUY1A2mu0HUBtRdvoi1q4qQ0asXQsNjMXjUNLy9bBfy1x/H9A1HMHPjN8hffxzvf7ofGQ88gT/cFY6H3pqDCburkF25C1lV5cjiTsHW3xoOpnIuqehWK+as2pX24OuLocLifuVwWjlnVgz15WDIDZdkhdDOAIcD7qRJkzBnzhyfPFZ/JW0KCgowe/Zsr9qal5eHESNG+IB2oFxcWUkTQ1fF8xNzd0VFVFRa5ZxUWVkUw3hlIya+PYdCXoeVr8cBlSu9aWlpXrBNSEhAcnKyD9z5c8cVwU2ENLnEkF2OLD9+oJBg+SWG3f5jY2Px3PCufvdTX3W31+1XHKfF74Y7Qp+oPHNgFPvhD1plUyi+XKyn6nTcMSMjDREoRRiOjo5GWmpks+rHPjOssyGOoXw/3TSFVYYFJ6Xqdmt5+7UBq6yuOgFroHuLmzDZQauTkhpIbbU7np3SKW8b6DydTKg4sN7I348bAaz8wSLLqp03wWo5rnJM2F2OTFc5xlWX4rXqUiw5sh81tVdRTxh0Qm8D63XatxcuuYDKmC+kskZYZQYDNQiIoYMyCsqoD8BCfOhuAbFyhfXU0UNI75GCF55/EefPX7D2eRtYmwNj/rZpDrAahgFCCC5fvow//OG/8cCDj0DVdDCDwDR7av75/JLAeqt9nICVCC/lNE3D1au12LSpGP/857+QktITIR3D0Tk8EqOeewGffrwe+/YcRN3VeuiaBl3zgDEVhiGYMVEhv9RSN3VVQe2VK1i3dh2GDBmKqIhYpKX0wtgXM5E7rQBFy1dh9arVWL1qJdauXol1q1ZgXdFKrF1ZhI9Wf4glC5bgpRfGIuPeAejWLRbx3VPw5pvTUFq2G3X19WZZMV5+R/dY4KxawNpYlocRS5ElHhjEA6Z5oHkasKV4Ewb0G4CQzvHo/8R4TF5eiukbjmHGpuPI+/Io5n5chaT0gfjDXaEYs3AdcnbtQnZlBbKqSq2/KY2mS2K9TjmHVf4uQ5ioxonKJAc9f4qsCCVxcXFITk5GRkYGEhISbBVNMZdRBAX5GBMnTsScOXOagKicu2qnroqmS7ISLIKxHCoshwbLIO1vuahEisAoApbY7IyQ5BxUriTK23HlkENqeno6evfu7c3X7Nmzpzc0WXQXlkOeRSiXQU68P0SIk5VCJ+MjXotUVqJl9TIuLg6jRzjndMqwmpSUFBBYhz8aZYhjL5pMyUq3rHpzhVRUVcXlTscdPSLCC6x25/vGy/7VZH/gLyrjiYmJPmHBN01hvT29rbD6A9Zg1nM67/Bw39xRESDtlFNxykG3W7dujusFO/7iduL5NXdqB6zX+37xB6XXBqxmSPCEygrkVO5CtmsXsqrM2qrjXRXIcZXi3eoyfHnmGE576qBQBkqZF1JbAiHBPPQ7zW/ucYNd16lPze1jsB/fcwEYDBBQUOgwDB0GI6bTMmVglIEx/gCtQPG4LcMVYroyU0GFNRgYmO2x/P3MFT1KdZz99hgeGzwIwx5/HEePHBOA1RmSnADA33UIBJrB7lN8cRLs9XZa53oDa0v6xsHpu+++w1//+ne8+NJ4UMZAmAYmXAun3w+7+Xb9uJnA2pzzD3afwXwC/T/S9HeBWiHZuvV7p+L8+Z9QXLwFM6bn46EHByO0UzeEhkRgQP+HMO2dmfi6eCsuXboESgkYIzCY5eLrE6JrNl1tACUqNMWNUydPYMniJXhg4AMI7RCG7rGpGP3sC8jLLUBRURFWryrCmlVF+GjNGny0ahXWrVqFtUWrsXplERYvXIic7CwM6D8AbVt1QEpyOiZMfANbtu1EbW0diMadjHkfxNYI1LCWMc0Dqqnw1Ndhx+bNGPLQw2gbEoakB4dj/NyvkPv5aeR9cQJzP92NlD4DcEerMIwt+tz8G1JZjsyqEmS5ynwUVn+5eCJ4iQqqqLSJap4MdlxhFWur2+XC8mVdu3b1cdMVw29lhU2EbNHNV8xhDUZZ5cAqhgTblfLh+3dyQRbBWVRY7XJ47ZRIEVQ45ImQKhvnyEqkXc4o3y83cUpPT0evXr3Qp08fpKenIy0tzetALIciiy8nRMVQHndRcbarLyuGT8fHxzu65VZ/3Nrgx5NfEsjHc1JYUXOXT7gyH8Pnn4oOWIdVNE6yy0mVc3V5f8XfHbuXCU7HHfVkN0McXzn02skR2R+wRkVF+YSqi79zN01hvd1uTrtVgdWf0ZI/EyZ5O35+Tnmloroq56z6U1o5rHLHYX85rsGOv7hvJ8XYSXHlrVevXjdcYb0RwJrjKsfEyl3IqtyFcVUVGFddhszqMmRVlqCgejd2/3gOl1QPNGqW0vCqqsz5wTaYh8Zgl/1WgdWnfwwgYCAgYIYOg+moq7uKzVu2YOb0Akx58x1MfmMKcmcWYFXRalw49xOUeg9URQMlHGp5uQ5iuTQbgOCKyr87PaQzRnDpwg/IyRyLlMQklOwoAaUMlFHoVAvuXAICq9gvZtMv3357Db1Y05closr/WwJWMb+yrKwMf/vbnVi8ZAV0QkGYBqMZwCru7zawBgesvmPXWAqHWi/trl6tQ3XVPixZvByPPDoEERExCAnpjF6978O4cROwc+cuNDQooEQD0T2gQp4r0xVQ3QNGPF5wpLoCT0M9KivKMWPadMTFdEeb1u2Rnt4HzzzznAmuK9ZgTdGH+Gi12dauWo0Pi1bhw1VFWFO0DO/PKUDW2LF4YMCDuPuedujZqy/eeutdHDl8DEQloLoJpsxSUhtza61wZbk0j66CqiqqK3bh2WdG4J52bdG991CMeX01Cj49YgJr7/64o1UoxhZ9hgmVFchylWN8VQkypRxWu7IqomGPDCKyOijmNvJloumSCKz8Z7GuKodhDnopKSlIS0trosyJ0CJCCIeDmJgYZGdn++Sn2oUEi4ZMTsAqArN4fBnMxe+i4irnucpNVuzkvFYxD1YMF7WDVVHRdMpv5Sqr6DYs58bK11Lsk3hfiKAmhhKLSp7YP96fQO6+YhkcWckVAXHMSOcwWXF73v9A2yyaFmaIyrScp8qP/+Yr4caPJa2M+qq7jT2ftDUmvxRmiGMiqrQ8JzYQsIoOxOJ1eaBfVLNglQOr+GKJh/Tzds0K6+3c1FtreisCqxO4ia7ATvuQFVP5/nMyWrJTWvl8HkbMc0/95cC25Ho0B+TtSv445bBej9+75gCrv7DhJuBaVYYJleWYULkLmVUVGFtt5q6+XrEDCw/uwaHaq6jTTFVPZ7pprkQpGL25Cqu/9W4GsAbbx2t6qDYAxgwLWHUwZiqnM2bPQuK9GeiamIbQ+BSExiehc/dkJPXui4eHDsfb7+biyIlTUFQdukZAiVUvkurQqWaZ9vBauFaZIfBalPYP6YwRuBuuYOXSxQjt0AFr13wITdNMZY86l1JxhlRm23jf4M3TpT7LeS6hHIJOBWdqSmmzx/56QZC/87+WY3HA1HUduq5jypQpaNWqLXbsrIBOGCjTm6WwytDfkt/bYM/3twKs0pZovF8b1VdKGWpra3Hs2DcoLi7GsGFPomPHzujYoQt69RyI7OzJOHjgEGqv1EJXNRDNzHOlmgpmwSOIZdKkqaCaCrWhHj+fP4fdZWUoyM9HcnIKwsI6IzGhB+4f8ChenzQVSxctx8plqyyAXYMPi1ZjzcoVWLNiGVYtW4x5c+dgzJgxCOsUjo7twjH88aexr/oQdFWHQakVHqx4w4O9jTZ1PKaaYirAx44h55Wx6Ng+DBHx9+Lx59/Fuws3ILlnX/zpro6Y+PEmZO+qQJarwgTWqjIrj9X8GySHAMs5mHZKmhz6KsKRncuwnPvJG19fVCYzMjLw4IMPomfPnl4QlRVfbqjD1d3u3bsjOjoa2dnZfkvW2LkCy01WWGUFl/eB17WUx0fOURVBVDTAkd127XJUZRi1C9cWwc6u9BCHIDk3lo+rqITbGWCJ5yEbH/Hjy8AqK5Ay8AVy9xXHR87h5fsNxshIHCs+xulpzgprSVF7g4dVc2CVFXF/yu7qgg6G+NKB5w5zBTsQsNqdZ0xMDBa87exsbNd2rGjrrUNr9/t8W2H9jbVfE7CKtVbtcjlFmJVh1S731EkZtXPKDUaBvZY86+aMjR2w3ooKq2PZmqpyZFabCmtO5S5kuSpY4JP2AAAgAElEQVSQVVmCyWXbsKrmIM563FAMBmKZ+xBmmDVWec5kCx8mbwOr3U7N7QkoqKGDqQrenTYdHWJjcf8LLyB/QzHmbNmKOVs2Y+7mr1H49WYMGDUaIcmpiE9Lx+iXxmLf/sNQ3CpUjwpd16HqmtfxlDEigaF/YDUMCsVTi7KS7YiJjEDWuPE4f/48FE2Fzpxdgq8dWBt/FoFV13UQQuB2u3Hp0iVcvHgRFy9exIULF9DQ0ABVVb3Q2pzrfasDK4fWBx98EKGhnXHhYi0IZdCJCtGxORCwcsByu91Nxqm55+X/+gZ/rs0F1uv1CQSnzsBqtsZrY0Yy6LoKgxnQVA3nz/+MbVtL8NTIZxEeGoHO4VGIiU7EoIeGoGj5GtReqYOmaNAUywiJmGVxDE2FoWlgOgEjBEQjIG4VVy9fQc3hGkye/Caio+Lxj7/eg47tOiM6KhHPPP1vfPDeIixesAIrl61G0fKVWLV8BVYvX4nVy5Zi1dLFKJg+Dfff1x9tWnXAE088hVMnzkJXKZium7AaBLAaRIWuu0E1DVcuXsB7s3PRuWs42nSMQN/7n0R450j8pU04Jn78NSbs3o0s1y6MqyrDeK/xkvm3yE61s1MB5QdpEUbi4+N9HvLtVEAOT7J6Jyun/fv3xyOPPIKMjAxb0xvZnZY3rrCK4b/Nbf/85z9t1VBRSZVDpp2anM8oqm92pWHEkil210AsbSMqcuI1FJVeOc+Y99vOzVm+/vJ4i2qwrLCKcGmninLITE5Odswj3ftpW29Irqjei33g+0pKSnKENlnZ5dv/WHKPo1kTB007I6rExESUFLX3u/3AvhGGeJ3570RiYqJjX8c/18WQle7Y2FikpUYaTuVwnMZRvPfEsYuJ+R3UYf29TQMBa7A5ozcLYp3MlsT58nnaKah2Cqy4PgdXf1N5PO3205zptY4Pz2G9UffLtQBrdlU5sprUVhWcHKsqkFNZhrcqSvDJyaP4XlVBDApYTrWcNwwDsNDC/BfEg2Vz1JLmwoYdGNit4/SA3Zx92u1Xnu93v2h87PVZbo0jNRiIYT7Ebtm0Ge06d8VjOTlYcegACmsOYV7NQXxweD/m7nVhac0BrDh8ACuqKjF9+QrEZfRFXGpPzCtcjNKdFTh25CiuXLkCRVNAqZkHywxqhQnz5h9YGVNx5fLPeHViDtq1aYPCefNQW1cHQv2PJ68XSqk837DquDaqvIbQD18F2HdbSilUVcWWLVvw3HOj0KVLN7Ru3RZ333032rZti/btO8Lj8QjKq9icr5thyGoj9W7n/55p+t13XuPx5XX9NwjNdzwZM+B2e5CUlIrIiFioGoOmM1CDgrUAWOXwaaf7N7i+Nw9Ym/v73dztAn2a+3+V/76Y9zAzdBgGBdEpDGqAEQZGDBCNoObQYTww8EGEh0WhfbtwhHWKQN97+2N2wXs4cewUFLcCRigMqzFNB9UIqE7N/SgGqEqgKTpURcHP53/CgsIFiItJQNs2ndC6VSe0ursTQkMiMWTwcLz+2hQUfrAQKxavxNqVq1G0aBFWL12EeXNnoXevdLRq1R6ffboZqkIs52LLLZhqgiGUfU1ZqrvBiAeqUoe6uoso/KAAf/nTH3DHf/0R/+//+n/wf/58DyZ8tAETK01gHV9VjkxXBbIrG//m2CmFsoImh6TKQCoDhahIiXArgpidYsuXixAqh96KOa2ygpmdne1jsmRnuOSktD711FNNzo8DoJzTKiuwct1ZEW65AizCjAhz4rjJLsyiwiqG5Yo5lbIyzl2axRcBYk6mCKpcCZdzT2Xo9PdCQzx/HvotKupivnPPnj2xdEYXRwCTQVjOYeZKfCAjIw6PIgQmJCQ4uhSj5i5kjupqiK7GHF75z07bjnu2s9fsSK5v62Q2tWZWxyYKa2xsrKO6Ggx4i0q1eN1+swrrb9mBWFYXxWXBAOsvDa1cVQ02HJgDq79rbKeuOq3bnHYt1ynYlwb+YP1mKKxN6qg6KKhiy6oyS9dkVZVbimo5ciorMGm3GQo8fk8FZuxxYcvpM7ii6iDUdKC91gdAfw+Bwey3Jfu8GcDa3HMSgVWuQ2tAKEvDCBS1DhvXf4mk3vdh6OtvoXD/ARQePoDCmgMo/KZpm1+zH4sPHcCszZvx8NhxiOiTgei0nohOSUHXuHjcO2AA1q39GO46N3RCoPPcVka8HZHPxQRFHZRq2FmyFUOHDkZUVBTiYpMwZvQr+OzTL/FNzVEcPXICR4+cwK6KKrw9dTru6zsQPVJ746EHB+P1197CJx9/ieqqAzh86BscPnQUBw8exP79B3Dw4GEcPXoMp06dxvff/4Dz53/GqVPf4puaI/j6662Y98FCzJk9D/8c+SySEnsgLjYRSUkpGDJkKN6dlosli1fitdfeRFh4FyQl9oDiIdA0Hb4gzJrcC2L4sOL2QFN1eDxuuN318HjcaPA0oLa+Fm6PG4rihq5rIEQDIbrXQMeEawZN02AYDJQS6LoGSolXyTbXpd71xTBcu7BcSnn4r1lzVdN0XL1ahzNnzqK0bBdGjHwGbduG4V//eh6azqDpFIQRNKcmbqB7X1wnmHs8mN+nYI7Rkv7f7E9LxoVfX0VRcOzYMWRmZqFvRj9ER8WjU0gXdGgfjqSkNIwa/Tw+/PAjuFx7cezoSVz4+RI0RYeuUhCFgBEGopphxERRoCsKrly4iD1V1Rj8yGOIi0lERLdYdOjQGfe07ojWbUIQFtoV/e67H0899S9kZ2XjzcmvY9BDA9GmTUfMmrMMDQ0aGPEAugJDN+GVUcULsHIz81kVGKoHhqaDaCq+ObAbyXGR+OP/+U/85//9v/F//fF/kDHhdUzaXYHxVWVm/mplmdmsv1UygMhqpp0Bkz9FVlZDRbiSYc5OwXXK+RSbCH4izIghwXbOwE6wWlBQgKeeeqpJH0TAE2FSNIbiACsqlTJM2uW22o2hHZzbqW92pktieDD3FBH7LV87MefSzhlY7pd8feW8ZbvQYr7/1NTUoIBVPn8xVFpWcJ32M2ZkpCHDZmJiImZPdj7+Vws6GHZ1aZOSkgLmwOZPCvOBZHEfTqD8Y0krQx7PgX0jHNXVQLmtopO0HBHwm1VY/Sltv5WpvxzGWzEkWAYxEViD3c5pPGSFlf9sp5gGo7SK02u5Ts0dF3leoDqs10NhbQmwZvFmqakcVnMqK5DtqsCEyjLMPbgXu37+CfWEgRAGjVFQAWACPcQF88D3uwdWQUnjsMhggDAGnVLoqorK8nL0G/QwBj7/It7bVYkFhw5iweGDTYB1vjWdV7MfC2sOYfHhA1i0rxrLD+zBsgMuzKsswRvrijDo6adx34MPo7h4KzTviwhiAqufczEhikLXNehEQW3tZXz66acY+0omHh40BBn39kdkRCwiusWga5copPXojWf+NRo5OZPw2qtvYNzYLDzzzCjcd99AJCWmIioyBmGhXRAbk4iuXaIR0S0WkRGxSOiegocefBSPPjIUaWm9cF/fgRgyeBiee3YMxox+AS+9NA6vTnodixYtwcmTp6BpGgih0HWKsrIKxMcnYPWqddA1BkK4cugfWAkhIITg++9/wPovNqJoxYeYO/cDfPDBfCxZshzz5y/C7Dnvo7BwIebNW4AP13yEdes+wWeffYmNG4qxdet27NhRgtKSMrhce7B7dxW2btmB9es3YuvW7Sgr24Xt23agoqISO7bvxI7tJdj89VZs2FCMrVu3YfPmrdi+fQcqKipw+vS3+PHH8/jhh3M4fPgbVFTswo4dO7Ft23asWbMWkya9hh49eiIkJAwpqekYPvxfKC11QScGCDWBld0G1hv2sfudCLYvHFh57jVjZkj7hQsXsW7txxg3LgsP3P8wwsMj0KFDGNq3C0XbNp0QG5OErMzXsHL5Ouwqr8IPZ89D03ToOgGxcplVVYPq8YBpGoii4vJPF7G/eh8WzV+E7HFZGP3saNw/4CHERCegbZsOaHNPG7S5uzXat2mHrp2jMPe9paivawCjDQDxADqvx6pYLsFak8aoCmqVvGG6Dl1X8M2BXeiZHIM/3nEH/uPPf0GHjL6YsHETcly7BGC1mvW3yq6uqgglHCDkEjWi4uhP0bMLQ5VzYv0BsJxDaacAy8qbHbAGCg8Wl48cOdILnt26dfOep/idn0NERISti62oKIsAKo6vmOPrpGyK4bD+lHB/x+MKqlgfV+wHB0HuIMxNmMScXfH8xO/iCwZZKZfvn9jYWK/5UEpKiqPpEmruagLFcXFxXqWS597y83Xaz+gREV5gTUlJ8ZogDX/UGfTqq+42Bg2MNUSFnx+z4FXnsjjcZZjfl7zPgUKhUXMXJr8UaoiqfPXH/hVZHvLbUO0faEePiDDEkGrxJclvVmH9vTYOrDdDRW3JMWbOnInc3NyA7sDBKKy82Tn/ii8s/K0nq7PXW8281vHlwHqjWnPqsDYBVqsmXrbLNMXIrixHTmUZJrrKsfDQIdRcvgK3bhnbWKGIwTywtuThL9htgtnfrwlYfWKCDQsMDQadUehEx/GaGowa9Tz6/etZzNy2HR/sP4CFhw9i3uF9vsBacwDzayzVteYACr85jAXfHEThoX1YcHgf5h/ehwU1+7Ho0F7kr/8cvR4fhpGjnsfBQ99A9ahC6Kz9mJjAytVIYhpAUQJVVXHyxLfYsaMU8wsXoqBgDubO/QCbN2/DxYtXQCmDx6OAEIorV66irKwMH330MZYuXYb33nsfS5eswOJFy1FYuAh5ubMw/d1cvP32u5g2bQbmzP4AWzZvx/Fjp3D1ah08HsV8UCfEUjh5eRENmqbg1UmTEB7WBadOngEhZsgxpTxPlzW5Ntxt1+12Y9q0d9GxfWfERCciJbkn+vTui3v73Id+9w1Enz79kN4zAynJ6Qjt1BWdQjojPKwbQjt1QWREHKIi45HQPRV9MwYgvWcG4mITERbaDXGxiUhNSUdMdALSe96LuNgkxMYkoEvnKIR0DEdkZCwiIqIRHRWL5OQe+Ne/nsP48dl45eXxGDx4KJKTeiA6KhYx0fHo1i0KDz7wMMa+kom8vALs2uVC7VU3VNVSaQ3TsZkFyCf2d7/+XoD1WiC3pcAqjwl33Was0TTM7fZg/76DKCiYg3ffzcVLL45D/34PISw0Aq1bdULrezohrUcGsjInoXDeQlRWVuHMme9w9WotGhoUaIoOquqgqgaqaiCKOdUb3HBfvYp91XtRtGIV3po8BZMnvY43X52Md96YinlzC3H2ux/NnFvSAIO4Ad10Ahadgb2hwAKwEqqAEQ+IrkFXPDhzZB8GDeiLv7fviKRhT2DE++8hu2Q7sqoqTId5Vymyva0xJFgEE7mJgMqbWCdVXGanmjrt25+qyOfJrruiQZEMrcGYLuXm5vqAbG5urneeaLrE4dwJouWyO2KuqB3siGZC4osA0ZxHLocimjL5Uzz9ueo6vQQQYZXDJDewEpVaf+7Qsioufxevlaw2BwJWua4sN9fiCqk4LoHgkW/LgZzv0wn0UHMXNi3uZCQlJfncZwkJCTi+yT9Eoqaxjqvs+pyamoqJLzgbPtVX3W0MezjCuLd3vLF+vv/SP6i5C1mjuxndu3d3VG3HjIz0Aqt4fbwK6y8NWbdbcC2YUFUOrM0FwhutqPLQ3+aGAgcDrHxs7H52GjsOq9wl+EYCazDnKq9zqwJrjqsME1zlyHHtQqarAuOrzXmTK0ux4thRHKtrgEYYmK6DGDoIGCwz2dvA6qcv1wNYGWOgjEGnBKdPnULm+CxkPDYMkz/+BPMOHcKCAwcx//ABvPfNfsz/5iAWWG2+BaxmO+jNb5132Pw+v+YACg/tx+IjB1G4z4W3P16Hex9/Aq+++TbOfX8exAo99Q+sghIMwxveakKj4S3rIYa3mgqnAV3XffIleTNdfnVveC2falaOLeXQSXxflvDQ5MaHfw1u9xUMG/oY7svoh6uX64RlTXNQxWtAKcXZs2dx3339kJDQA6uK1mHDhk3YsmUrtm3bhpKSUpTsLMWOHSXYtPFrFK1chZUrirB48VIsXrQEixcvxYL5C7Fo4RIsXbIUCxYswvLlK7B8+QosW7YcSxYvxfJlK7B06TIsX74CSxYvNecvWYYVy4uwZPFyLFywFG9Mnoonhz+FJ4aNxPP/fhlZWROQlzcLixYtxYL5i7F27UeoclXj0qXLjWNODFAq3nfc8Tm4z21gvbbjXQuwNuZqE5+wdG4k9vPPF1FRvhsrlq/GO2/PQP9+D6JNm45o164T2rcPwQMPPIRRo8YgMzMHr776BqZNm4miog+xe3cVLvx8CfW19dAVU3HV3G4o7gboqgKqqNDcHih1DVDr3SCKDl3VQXQVBvU01mDVFTBvLVZNKmtjLqNEAdNNhZV4PDi2pxK9U1MQnnYvXixag1fLS5BZWYLMPeVWbe8yH1jlCquoHIpNni+qjaJZj2zyw3M0+TYy6Nkdwy5sVc7jtCu7IgJgVlZWE0XVH6DaKbCiS7BosmQXGi0rlRz8uFIp91uEMHF5UlIS0tPTkZGR4YVWud6pv/ERwZOHzIr9lZVODlByuKhonCQeWwZWcT270FexjqgItiK4BgJWvi/RYZfDqpiTGQhY8yeFGeK+OLDGx8djzayOAY2M3sky1VIO31PHO9d9PV/ayuD3vfziJikpCQ/fHxfwmMEYLPHjJCQkONa0XfhOqGF3H9wG1t9gExXWWwFYZ86cidmzZyMvL68JrAaqU9pSYOXfxfBerqLK63BglZ2Cr8e1aAmwiuvdqsCa7SpDTmU5Jrh2WWHBJZhaWYJPTp/AmQYPPNQAZdQqlaGDGUwAllvv05IH0FviY4FqI4yZKtnlS5fw1pS3kXhvP7z8fiHe37cPhTWHsMgKBf7gyEEfYPVpNQewwMpxnVdzAPOPHkRhzX4UHt6LpUcPYtGeSiwq3YHhY8chPikN6z/7Ch6PCsKaqpBNOtrku+/De6AXAk2bDsMg1rSxMUakY4jHZjCgm/cjY2BUwf59u5DROx0FubOheDQJIPzDGKUUO3fuRPfuCZg8eQqIzhoVMN43Rs1mmPPNHFYzj1XTVDNMWleh6yo0TfXmrvpOqbCtbuW5EhCdQtMoLl+6guPHTuLIkWM4c+Yszp07j7q6BkuhVqEoKnSd+IFCf+N0+yN/rgVYr2MvvM3si/hChYExHYyZL3Q0TceVK1exd88+bNxYjKVLl+PRR4egS5euaNu2He65pzXat+uEdu06ITY+GX373Y+hjz+JZ54dhdyZBdi44WucOH4SF376Ge76eigNbqhuNzS3B7pHBdUJqOVCbFACg+owqAZGNDCqg/KprsJgpvkb1VUwqoPpKpjmga6o0BoUbP3iC4SHdkb3wSPxwucbkFNZgXGuEm9d72yXBa5VjX+LROVUDPO1U17FfE4xP5LDlKgi2hn12MGpbAIkQ7IcIioDK1czIyMjMX78eOTm5jbJUw3WhGnkyJFNQFpWLOVQZRFG7aBKhDlZMY2OjvY6LHNYlaFYVLDl8eQvCLjyKKq9Iqjxfongxtfn28gldmRFV1ZNY2JifM5ZhGC+ngjHfF4gYB31ZDcfp115//z6B8phXfB2J9t80ri4ONx/n3MuKm97PmlrLHgn1Nixsl3A9TcuCjESExOb3JviCwUno6Rg2/ypId7xcRrLnSvbGSKsirnTt4H1OjcOQL/U8X+JHFYnGMvNzcXs2bO9//kGk7dqtz+nc7YDTTHMV4RSeRt5vW7dutmGE7ekNRdY5XYrAmt2VTnGu8qQXVmBCZUVyKksxVRXKTacOYXzigJCTZWPGhTUJ5zyNrBe9481pswwwGC+JNAUFcsWL0F0YgpGTp6Cea49mH+oBvMPH0DhN/tQ+M0BLDh8CPNrmsLqfEttLazZh8KafZhfsw8LD+7BoupKFJZsxz/fegtx/e9Hl9SeeGDIMAx6YDD6p/eDq3IPFEllbdLRJvZQwlKvA26jG64dQDUFLuq3md7TYjkb/mEwQMz7kZrAumLZPHQJDcGHK9dBVUlQYMLVrvLycqSl9cTkyW9D0w0QwkxQBQdWBkNQeEXTpMa6r43nbjog+y7j83SdG0E1mi2ZOY2mSm3+LOY6Mku9blpztnGs/V+XYD4tVUZv9ifYqIhg93ErfGzPiTGzLqpwHxBKoek6PB4Pvv32Wxw8eABffvkF3nlnGh57bBjiYhLRtl0ndAwJR+s27dC6dVuEdgpHXGwCeqSmI6NPP9zXdyAeGzwMY0Y9j9cnTcZnH3+O0ye/RUNdA9z1imnqpBFQXQMlGoiug+gmsOqaCl1TQXQVuqZAUz1QG+pw+cJ5nP3ue8z/YCHSk1Lxt1YdcO+LkzB+WwUyXbuQVVWCbFcpJlTuQrZrl2Xy1/i3SMxtlENw7QyIuOGQ2ESYEiFPdr/1ZwJklxsr53PahZ+KMBkVFYXMzEzk5+dj1qxZmDVrlt96q/5yWUeMGOEDrDzM2a6UjQjQsqIoG+6IIbvyWIvA6A+M5dxQcRx4iKycL8pDfO2auD5/ySCGstoZK4nrcQgTVUtZ6eVjkJyc7BNu7FSHlQOrbK4kvhiQy7M4gZ24D3mcdqxwdgtubntoQIwhG2KJ0B4fH4/VBc6hvsG0nj2ivI7C45/zbyD1Y0krQwyfFqMTmgWsv1XX3evZ7JS8m9luNrAGUnJnzpzp/Y812DDlawFWf3VW/SmsYuOFqK/XC4drHdtfClizLQfgbJfpyphVWeZ9WMh2lSHz/2fvPeOjqva+7+fVc9/31ftzrus0jw1Ueq9JCAkIClIEBKWIiIpdaihiA0EglACBFIqKoKIggqjYgCSQRjLJZFKA0DuhpM3Mbt/nxcwKK4s9k0nBw/Fm81mfycwuq+w9w/qu379kpjEjI42Z6SkszEzju9MnuKhp6Lop5eeUTTHxmQObTTPRa+qJ4689AW2y+ix/8B9MdExMy+DK+fM0a/Yg/Z4cR2JaBuuchSQ7C0gqcLCmyAes65z5flPffJL8JaEwvybwUmJRLuvysln9y4+Me/NN2vaKpF3nrkRH9GHaS5NJ33eAslPnKTtxlg/efIf+fftz8VIZml7bjFZWUG8Akt14iPypMkSpoGk/jqrCdOMaOvbAavlg0rR8aUMMD2viY2l+39189flOvF6vrXmzb7Brhr1GYc3MzCQ6ug8DB4zA47Godguo1MHyw6rp+w6o6XlqF9l0Wk7dI3/mM5WWz9N1vaYtPjPpG2l9DEOreRVqbe2UPyJXbTB1nFo23aIttSHJV0zLxLBMTH+k6ppryusPFiKBFdavqOg2BFjV/b8WsIZax81mxmAavufa8j8/hmX6IoYbBqZh+FRPU8frcVNVWUn5tXKuXbnO5YtlFLqK+HDjRh4bOIAWLVpyzz338pe77uUPv7+L++59kLv+fB/33vMA99/zIA81b03bVh3p1rkngwY8zoRnJrFwwWJiY5fy1Vdfk5KShtNZQG6ug6J8F0cKinHlO9n51Q7mxMzk8UGD6NmtK21atqPZfS3481+ac3/3SJ5ZvYFZBw8xPSvdp6ZmpPqB9QDTs/1R6SWFVVXzVL9Fdb8KrHKAHzsgVX1Sg/m02imYcs5R1SdPhpuYmBhWrFhBXFwcK1asqDONjZ3CKl9TjIPcDhWk7BRJFXDlVDZ2CwN2PqCyua8MibKPrJ06KoC1R48eN+UwVaFaVYBls2HZH1dVbu38deWo0KLPIrquOLZz5871AlZZ5Zfvi/gs2HW2LG9m2an0oo+jh7VrMmDdt+k+S4VC9f5069YtZGU3UNmd3LzGR7Zr1668+HTwPjz+WGcrkCn1HYW1CctfC+pFvbdblGDhtyoCLTUUgIP1O1Bqm2DF7jixinorFNZfA1jra84cKApwTFYaU/3AOis9lRmZqUzNTmN6Vioz01OZmZlBzMFUFh06QMrZk1Tomm8yJAVusZt0NSVg3k5KR323pgRW0zLwWF48loZWeY2YF5/jwfZdiEn4mFmbP2NZWhqJLicJLqdPQZUCLSUVOEkuKCDRWUBCYQEJrjySnTnE/fIdo6dNoWtEb4YPGcbiN9/kZHo61a5CPCVH0E6cxLh0HquijLPHiunbOxJHbj5eTUc3NExT88OQj1Bu1b1q2HNggh9YTcPCNDR27PiMbl06smvHt1R7qv0mldrN8CzAADAsE6/m5fLlSzw16inuv7ctVRUaumbVUi5vhWVBsD7fCuXQsnwwalomJqY/SNONtDym6cvhqlsGhqWjWTqGAG7TAtOyAVYTq44Fib/21pBntil+mxoKrPVtn10RSn5FRQWHDx8mLS2NpKQkpk2bzogRo+jTpz+9I/vSvVsEHdp3pVXL9jRv1oJm9/vKPXc3p3mzlrR4qA2t23SgefMWtLjnQVrf/RAt7mvJQw+2plmzh7i32UPc36wFD7bsyENdI+k8ahzPbfiQuQfSmOlXVGP8Qf0C/T+lBk+SAVQAm6qAyiqomk5FVSVVCJPBIxj0qZN9GdzkIsNITEwMy5cvD9kUWLyXgy7V1Za6gg3J56t+sGIsVViVoVI2hVUDIalqrQDLsLCwmii4cnAi1ZRaHjdVdZX7oZrQBrqOnemw7N8rj49oc13AKlLD2CnJMlzX5cN6aNs9ll3bhClz9+7dQ/JlratUZv/ZGvyoL9iSMO2Wg0OJeynAMZjfaV31PD4k2oqKigp5DKa90NpSF3m6du1K9pf33AHW31K5XYE1FHU1mF+rADK5ryIisMjbFQxU1XNUv1WxrykXHP5WgXVmVhqzMnyBlKZnpjLNr6zOzLwR/GJFbhYHz53jumnhNg00y0Q3Dcya1f47wBpoa1qF1cBreXFbXnRPBUOiIvjzfc2ZsXoDzy5fxeqsbBJdThILnSQW5pFY6PCZ+rpySXY5fAprYT5Jzhw+duQS+9VXDJ44kf6PDWJz8jquHT9G9bFStKNHMA6XoB0uwgAjwtgAACAASURBVH30CPrF81hV16i4cp5pb7zCkEGDyMrOxatJKl4NlNwAk6ZWxhsCrD6TYL8CZWoUF+cxdNBAVsSu5Nq1637zWmE+K4pxQ8kCdMOg2u1G07w8O2Eize9vz9nTF9G8tVXiW2Eyq16noXXUVucCX8PCwsBAtzQMS8e0dL9PrYZu6Li9Xqqq3VRXV6HrPh9KQ9OxDBNL96nMyNfmb8Nj9nYH1oacEwxUVVN1wzDwer1SbmADd7WXivJqSo+e4MsvvmLB+4t47dXJTJw4iXFjn2HkE08xYvgoHhs4hOioh4ns2Zs27TvTvG1HWnYKo3OfgXQZPIzuY0YT+eIkBr37Fm9s38qctH1Mz9jP1IxUZvjTo8X4fVd95Wb3FGERJSukdjlF5Um/+Fyk7FB99+TIrqpJouqDqipzgUxuVdgSACCrcHUFXQoEsDKwqkqeGoDJrsgmsXKEYDuVOZi6HAiG1fGQATY8PJxevXrRq1evGlNgAUyqwmoXZTmQv6oK3mpaI9XXV/ZtloNyqYp9XcAqfE/tFg1UaA12nXP7/2LJ8C2PQY8ePejVqxcREREc+T545N+6yoIZ7axevXoRFRVFdHQ0UVFRtcyxVZV56MBOVl1Riu3KvKmtLRGASv6uBLtWwrzmluqD3rFjxzvA+lsrtyuwhurDGQhYAwVRkoFVRPoNBKvqucEiBzcFvP7awFrfEgxYZ2f4JglTslOZ4s+DNzMjhTkZKSzPz+TAxQtUGxaWbqFbFhoWhmkGnQA3ZCJd16SrrvP++oBkf5361BdwPz5g1UwNj6HhLr/CsL69+NNd9zB5yRre/nwH6/JdJBTk+3OtOvwllyRXLokuh+9zVy4fOXNY+fXXDHhyDGOeHEfmDz/hOXYU8/hhzKPFGEeLsY4UYxxx4S09gnbhPGZ1Bbr7OpfPnuCp4UMZN/ZpThw/eSPir6Vj1Zjl2o9fU0zsGwKspuUzWzVMnatXLvDMmKfo0bk7qSkHOFZ6gt27v+PUqTMYRm1g9RWf37DX68XpLGDokOHc85dWfPnFbjSv6bcyqG3m3FhotQNUdQzqc3312ODKm4mBhml5sUwNy/D5Sp+/cJFf9qfy0SdbSEpcT1JCMl98/iXHj5/A7fGim/7fBNXEmsDAGkofQulrQ/YHWwgIte6G3OO62mH3eV2/c6EsaqjAKl5lX2ffe5/FhGmKCN21o3t7PF40TaeiopKysiucOnUap6uQfftT2P7lV3ywZg2j33+XEYs/YMrmz5i35yfm7vuJ2Qd+ISZjHzOyU5masZ/p6SnMSE9lRkZaQFiVgVUGERVYA6mAYgIsA6vY36NHD3r37k1UVBQRERG11CC7awioUFVJO3CSAUQO7CTaP2PGDFvfVDlKcDDFdfz48QFhMlgRSqcYBxkOZMgLZCKtQqtqfqzul8FN5BoVkKSqwMFU0LqCOsnH2pmBy+cKWBVChjyfFIsiHTp0qDewyn2Q+96lS5c6Ia9PVGdLVZIFREZERBAREUG/vt2sw9/d3SBoXTSroxUZGYkKrBERETWAKqurYsFlxott61XfluXNavnjyos0h7YFBu7sL++25Dy/4n4nzn/wDrD+lkoowNqQCMINjTgsgLWx8NayZW3zX/HjIhc1l6qdemoHrPL4iWs3hdLaGED/awJrTFaa31/Ip65OyU5lenYKc9P3keh04Lh+hWumiW5YmLpZM/k37wBryNepT30B9+MDVsPU8Jom5VcuMfGJwfzhv3/Pk6/PIiEli3VOFwmufBJqYNVBQpGDhMJ8Elz5JBXmsS4ni1nJCTwy/Aleee5FDn37E9VHjqAddmEecWIU56MdKcRb4sRTlEvV4WKqzpxFr7yO4b6OXlnG/j27GTpwIPFx8VSUV6Mbhh9YRcTe2wVY8Su/+H0tTXStmo/XJ9OpdRtGDhvJs+MnMvDRwRQVHg4MrIZFTo6DCc88R9s2HenRPYptX+7C69VtgLXxKutfA1hr0gmZBrrpM/e+euUK3+3ew+rVCcTMfpv+Q4YTPXgYj44aTade0TzYrhPPvfwqO775lmvlFXh1Hd3QMUwT3TCUehsGfLczsDZkux2ANXAx/VG3Rf5X86Yip5oSxTAMNMNAM0yuaBp7Th9j4aEDzExPYc7BA8xKTyMmPYWZmQeYnpnKjEx/fu+M1JsANRCwygqqXXRg2a9R9aFUFTARZEeYRaqwGsz8N1D9qkmyHcQJ8LPLwyqrqCq4qgGa6gJWuzQ8cnRkAVKiTbLCGKraKsOvnP5GBlDZb9Uuuq/d+Il2yG1SgVUeX7ku2Zw50Pnt2rWrNY8UKqsAV1HWvhfcJHbfpvtqmbHKwZLU4Et1gd5L49tbaqRkFVx79OhB3+gu1v5P7g8ZIiuz/2wtmNHOioyMRABrZGQkUVFRREVFERkZWSvvq+x3Kr5H86YGDpgkl9hZD1qdOnWyNdXv1KkTuxIDt3tX4v2W3bP7/JjWd4D1t1TqAta60snYlSVLltRE+K3PeQ2pKxiwtmzZ8iZgDTUdTTBfV/W4WwGs9U3jEyqwNiYVTzBgnXLI57sak+lL2j4nYx/rC3JxXrtKtaajGQZey/SlMzGtmqBKgSZSTQms9Tnv/wZgNQ0DzbTwVFfw9aZk/vT//Rfhg0axYMd3rM7KIrFQBtY8X4AlVz4bnfkkp6by7Jw5dAsLZ/KE5yj54Rf04iN4i4vwHnZhHHGilTipLsqnotBBhSuXqtKjaJfLMKsrMN3lWO6rVJWdZ8Pa1QwfPJwfvt+Lx+s3HQ0hcFJ9tqa4B5Zl1QT9MU0Tzevh6uWLbN38MS3uvZ8//u5/2Lj+Izxuvy+mZXEjT6mv7vJrFSxZvIzwsN6sWpXAnj2/cPbMhRpT4hu+rzfA7FYBa4PHIAic1QJW3eDKhTK2f/4V06bPodcjj9H3ydGMnT2HKfHxzN/+JbHf7+bdzz7jpcVL6DF4KD2iHmbu3PdIT8+isqoaTdfxaF7/WPoWAOyCat1OwFrXON1OwKp+Vh/4rrttN577QAswNxXTxDRMNNOnyF6p9rLv9CkW56QTk5nC1Ow0pmWmEZORxszMAz73k6xUpmWL1DVysf9/So3ma1dUH005tYgAJdVUV01BEsis2O4zVdVVodUuNU6HDh0CAmsglVUEYhI+r3bAqkKqrDbK4GZ3nhxtWE3ZI4O6rJ6qPqiB7odskmyn2spRm+X6AwG0qmaKIvsOizrs2iTy86pFVltDAdb1H7S0BOyJAFLC3Fl9tuoyrR06sJMlFlBUBVr2/xXm67Ne6WA5dgQH12+Smll9o7tYctsiIiJuglZxTfl+yos+PXr0YNwTHQOC8r5N91kvjG1jiXsSKM1T0vsPBmzv0tkPWerzIa5xB1h/QyUQsKq5T+sLnnL+1PqAblMpuaJ/dhGAA0UGDqSwqirrrboX6liIEupY1EdhbQi0BgPWGZk+YJ2Z6VNWk5y5FF6/RpVmYOq+1DWaPyroHWCt/3XqU1/A/VhYlo5pGH6120vZsSLa3n8ff27ViUkrE1ibk0NSYR6JRQJYfSltNuTlsnjrFwwdPY6urdqS9OZcstd/yOltO7j04094XE60YyWYJ47gLSnEXVTA9cI8LjjzOHwwnepz5zEqrmJWX8VyX8f0lHO8yMHrk17l/XlLuHa9At3UMCwzqLPiXwNYa3LX+n1MNa8HQ3dTVX6Zdg8148H77qGszB/1WBxbE1nXF/362NHjPPfsJCa98CrHT5xG131w50s9I2As8Heh3k3+lYBV/C1gtbKykq1bv2D4iKcIi36U/qPH896WLSz6/luWZ6SR4HKwxpnL2sJ8EoqcrM3NZtGunUxZvJQeffvz8IBBfLhpC1euXsft9WLURBHX8EVxtm9XaCDV8PENBnDBrvNrA2ugun4tYLVrZ6BS61h/FG7DMjENHdNrUO7WSD13msWH0piWuZ+p2T5InZmZxkwpTsLMEIHVznc0mDmpACsZnOS0IaLIkWFleJNzuNr516lmsWo6GLs8qeK606dPv8k3NTY21tYUWD1u6dKljBs37qY61NQ9wp/TTpUMVGSYE/0W0KTCiGzSawepdgGr7MBTTZUTSpEXL8T4yiqneqyqcstwrEaTFmPVK7ydFciMdf8n91t9o7vUMuMNCwurMd8VECiANZhK+U1SM0uGXhV4Zf9SGS7Dw8MZMaSbtfKdNtbnKx+09n9yv7X+g5bWvKmta9omnyeuLcBXbqPsvyr7YgtTbnGNYYO6WK9M6Gi9+mwn69VnO1nqYo/63ZOtFpbNaWE7BiXf/sUSx9stbtwB1t9QCQasDQHIhiqmweoLZiZcV5Rgu9ypQmkVf4uVsUC5V29VkCW1NFZtFsB6q9o5U/IPmpGVWpO2ZmZmKnMyDjAjI4VZGSmsc+VRXFlBte4LpuLzT/QrTyISqEVNKotgk5yGTIzqO6Gq67O66gy1XaFMquvzeaD6gr7359rUDQutuoID3+/g3//+H2nbuz8Lvv2O5HwHiQW5JLrySHblkeTKZ11eDm+vS6ZTj57079SNnQuXULA2iWOJyZxYv5EzX3+Nx+VEP3kM89QxjOOH8ZYUcjbzILNemMSCqdO4crgE95lTaGUXsaorsLxVeK+dZ8v6D3n5+dcpPX4Sj+lBt3Rfmo0A49bQZ6Ku+xT8YjeUI8uyMHTDly/SfZ2W9/2JR/tGYehGTU5hU+Q+9YOraRhcOHeB2TPfZNjQp3A6C/3HmOi6l0DqYSj3NJQ+2QFNaJuFXTAohNpsWVj+hSfTMHBXVfPVVzu4v007+j3/Agt27yI+6yAJBQ7i83N8aZHy80gucLLWmceaIifxhfkkuBx8mJfDmh/3MGjic9zfph1vvjuPixcv+387DAxLw7T0gOPTUKgPBTQDHRsKjIUCa4Hqvfkc/9g3AbDW1b9QgLWuY0IFVsv//4Lpt07wWgZey0C3TCoNnayL54jLzuDNA3uJyUhhRmYK07NSmJGVwszMFGKyUojJSq0pvrRrN4oAVjmqq2qOq5roBlLm7KBHNlOVQUtV+exMgFUgkoP+yMCsqpiBgFVkWJBVVnnxW+wfN27cTeaudmqueowK+vJ7VWWVgbVLly62gZ3sAi/JwYPEPhm+ZLiXg1TVBbeqKiz3UYb0QObQdmp0oGdEVuLHjuhgLX+zpZW84CFr2ZwW1tCBN0DNDu7kgFKyP+jQgZ2sdQtbWLlf3WflfnWf9e26B6xXn+1khYeH1yifQqGVz5PHTsCjnemwgMpAxwc6T61DvW8CZsPDw4mMjES0V26numAj7q3cjz5Rna2c7bVzyu5KvN+KjGhfYw5stwB0B1hvYQkFNJoSRoKZBDfWNDdU6JUjAwfbFwhmQwXW1q1b1zjQy4AaCFhluFXHvjGmtYFKY8f/1wLWGVKJyfJFB56VcZC3Mg+wvjCPo+4qNN3E0n3RgE0rcOqaptoaM3G1u05T1vdrAWugen1vAEtMCC103YNWcZnwLm35h3/+Lwa+Opk1+Zkk5h0idu8+Xt/8CWsOZbA2PYU5a1fRtV0HXuw/kO/eX0h27FKOrYindHUy57bvojonD/P4SfSTx/EeL8ZbWsCV/CymjXuSD6ZN5ZzDwaGvv+HjhUs4npGN91IZ+vWr6Ncus/PTj4nqGc5XX3/Dlcpr6IYHS7/NgFW5nvDF87gr6dLmXtq2eJDy61V4dR2P7vH54lq+RQHDcKN53eheNxs3bKDVQ1347ttfaqwL6ntvm+oZD23zpfQBnwp8A9p932mvoeOudnOs9BijRj/J6DFjaN66I0/FzGVdXh6JrjwSChwkFeaT6MqrKUn+1wSXP49vYT6JBXkkOR1szMlkdMx07mvTjtdem8rlC9cwNJGvtWEmwQ3ZGnrdhsKk3THC11M8b3IuXFmNb0w71XpD6btQ03Vd58KFCzWpyYJdJ9g1A7VF9LvSNDhw4RxLstKYnZXK9IMptsGVZJ9VOx9W2R/Vzvw1kGmpDGrqhFpW9uwiztoBoQo+qvmjqh6qwCqCLsmBlGSFVQVUtQRSWAOZH8v75T6q5r6BTIbVaMQq8NuZWKvKm4CXQKls5AUDuwjNgWBThmxVNZUDc8nPgOq7q+5TI0OrSqEajEv1+VRhUI0YHRYWRlRUFL179yYyMrIG/mR1VYZA2UdWhlDh1yqnCZJVXbtUNXaAqn4mVFZhfSDAVIZzWZGV61THTnwu+8eOHtbOmjSurRXdu5MVysLEHWC9xcXOT/JW1XWrowSHohIGUxODwWwwwJPHTjbrFT+Y7du3t/VpVY8PdQHh1wq6FAqw3qoyzZ9bdUamP79qhk9lnZKdwtyMFD505nO8qhq3PxqkIUWQbOjEKtTtDrAGrtf/zg8avkUETXfjzE7jn//xf9O8Qzc++GIn8RnpvPvNLuZ8tY3VuRmsSPuRaYsW0OHBFrz2yCAOLI6jYNlKiles5My6j7j6/U94SorxnjmNduoUxvGjmKVFXM1JY96LE5k5YQxH93/P53EreOHx4WxPSqSspICqE0fQL5zDe+0KzowUnh83ih7du/PNtz/i8Wp4vW5pkn77AqvXU8WIwX154L67iV+1luvllTW5hX3AYeL2VpKXl8fFCxdZs2YtbVp156cfU/5GgNXCZ4ZrcMMX0QdOvjQ1bpxOB0PGPEWXQQO5PyKc/i+8zKrUgyQWOGtB6s3FB7EJhXkkFvmjUrvyWFfgYJMji3Ex07nnoZYsXRKH6TUwDS9YDTcJru/WVN/vYGCo7leLpmlomiZBq35bAKv8HXC73QGBtbFtEXVoukm5aZJ6/iwfHDpATFYKs9PTmJ3ud0WxMQMOBKwqPKnqmdinqm7y/o4dO9ZS0IJFp1VNaVVzYDu/O7k+O4U1kA+rCq8q0Mrl6aefvglG7aBVNoMNZtqsAqvdmNjlcVXVUzvVVUCXMJtVgzTJcB8sYFYw0291gUEorwJYxTHi+qoJsh2sqibnwfybZTVRBjQZJGUo7d27d41PqVBkZfXTbhxV6JevLUOpXZ5cdZ+aL1itQz4vLCzsJhiV2yIDrdruQBGk7e6dnS91+/bt+X9klenOa9O/tm3b9iZT1Fv1Onny5BrQuxWvMogG2q/6u9bnVVZf5c/VfgoAFWHHVYVVBlTZVDjYfRDKa1Pdj8aOd3R0dMj1NeT5mpLjiwQ8M8MPq5kp/gBLKWxw5XLMXY2um1heP6xali+3YojAWh/IaMg5oULjrQTWYG0N9rnatvr318KyDAxLR0fH0Kt55bnx/K///f/Sc8gI4n9OI2bLZ7z5xZeszjzAin3f8/q8t+jWogWzRz7J3kXLKFi2CteyFRxNTOTqrm8w8gvwnDmDVnYF7fw5zJOlGCX5/LJuFe8+P57j6fv4Ytk8Xhg4gC/iV3PWmUXFMSeVpcVUnzrD6cNHcWVmsmf7Zwx99GGeHTeJfXsPUlxSgq7rtaBVHYub+1e/sbYb37rGUYVWXfdwuCCHAf360LljZ3bu3O1Lz+IHDI9X53LZBcLCejFr1lwmTpxEzx4Pk5aWVeczENo9DW1f46DfvKnfPjNnjaOHC3lqwtOMnDqZtWn7mb97F6vS01njdLLWlR8YVgvySCrwQWtCoQ9aE4ryfZGoC/NJLsglMeUnWvboQeeuPfF6vJimhmXqIX9nAu0P9FzU9b7ucWpaYNV1ndOnT3P+/Hk8Hk8tYBW+0YGu2dBxqKvI15KVXztgrc/veChtMw2LKsMio+wSi3MOMitjPzP9AZhktdUOWMXncsoQMelWlS8BGmrgIAGpMnwJ5UtVbjt27FhjySV8I8UkPFAgIlGfOE+uT4ZaOUqwCKAkigiqJD5fvnx5TVRg8V5Oa6PCqri+3C7ZhFptl/hc9d21O18EWZJhUg4KJKvV4nwZnGR4EosEqrmwAFkZ/ORxVv0b7QJrqQAumzSLRQrRD1n9leFK1KeauspKvAy0MozLaqXoq4A6Ye4r/FwFqIq/he+rbNYr58xVAVFORyMfJ9orjpfrUs2FZYVUVUPl69pFzRZKa0RERM1YyQq2+v2QvzeqqbZqFSAr43cU1ltcZBPUW11upcJal7ra0OBMoixZsqRm9VA9X+2nDK1yVF+7HKt2psDqtdq2bVvzxWmq+3WrFdZQlOBg+6ccSmNmRiqz01OZnpXGtEMpvHVwH58WujhVXUV1TdoCH6waluX3Vw1tYlXfiU59z6nP5Kk+9dbnWB/o+NI4hDr5tpuYNqS/lmVhWLovR6ZWxYDoSP7+n/6ZZ+e+y7SNm5n1+VYSDh7g7U8+YtRLk+jSvh1vjh7LL7HLSVu4iPzYpRTGr+Tkpo+4tuMbrnz3C1eznVQePYV57gL6qVKqSxw4dmzhfHoKOTu2MW3UMLYsXsTF3EwqjuTiPlXEmXwnG+MSmfnGVKZMfI1NcStZ8/5bdG3Zmq4derFo8So0Ta+V31Hud6D+qeNSn+ci2GZ3HdP0BYfRPVVkHUzj6XHjGDduPCWHj9bklTVMi9NnT/KnP91Lx049GDR4OIsXreb8+ctB73VDn+G6oCnU/t447uZnV9M0dF3nctll3p7/Po+On8CKH38iKT+fhII81jhzatRS1RT4BrA6SC7wmQYnuPJILnKS4HKw1pVHgstJYmEeSdkptI6O5K77mlNWcR3d1PzA9n8HsBqGwbFjxzh79qw/MNftBazieQi1Pw0dP7HfNAwM3aTKsEi/fIkVzmxmZqbUiqsQyCRYfGanyNmZaKrwqaZsUSHGTrWzC1Rkdy3hniSCFKmBjwS4qZBop7DKsCrex8XF1YJWUYTCqpq02vnTqmbLdmMkq1rycTLsC0CV/U4DjZ/qG6zCparUycAU6H6q5sMybKpqsgzxsomxDGKqKXcwxVXN/Sr3Rw1apJrbCpiVFVY5+JF4H8zH1M6kWk6jY3f/BZzbRR4OxYTZDjzt/IHVIGZdu3a9KeCXEJrENdTvSCClvEOHDncU1t/S661WWIO9qr6p9X2NjY1lxYoVLFu2rE6FVX6VldFWrVrVCsKkKq2BzhfAKr5ModRTlyLbGAV78eLFdSqsdpGQ6/M6LTuVWRmpzPIHvpiTtZ9Pigs4VVGFrukYpoEXAy8iWipIWTrq3EKZ6NQ1AQzl+r/2pk763W63fxLasMl3KMcGOt80DQzLi6lV0Tc8jH/5l//g+bfmMW3DRyzf8z1vLF5C514+c6N3p01l1hOj+GDYSPa9O5/iFas4HL+KYwmJHFm6htKVH3Js807O7MvCPHsRz5mTVJ8ooqIoG2+hg9VTJrNi+gwuHsqgqsTB8YO/sGnFUiZPfJEH7rqfzi3bkbRwNfs2f07pvm9Yv/BtHvhTc9au3XJT7sZQ4a4+E2X5nLr22z13pmFi6hpedxVfbP2Mh/v0Iy31IKZpYVk+c/i8PAfNm7fllVemk5F5iDNnLmHoN4NXsD6FuoUKrKFfT1ZZff1xu9143B6+2PY1/UeOY/ZHW0jIcxLvyCPJ5SCx8BDJrkMku3y+q2oRPqzJrjzWufJJys/1vTodJOTnkux0klCQR3JeOgOfHc/v/3IPpRfO4TUNTPPmRZ5Qx6S+wNqYOhq6yb8RdsUX/OpmYG1sG0OB0/r+xjbkexjkopim4Ut5Y5iUew3SL11kmSOT2ZkpAfOuBlJYA73KiqHsp6kqrGpgH9kcUjUpbt++fa3ryFAqp45p27ZtLUVXKJUC9GSY6Ny5c43CGqjIwLpy5Uri4uKIi4u7SWFVlatgypYMh2o+VNkHVIZJeayEGa/sy6hGAxb9VQMpic9lwLQzKVYVOvl+yj6aMnTZmWXL/rqqiaxscis/Hyqg2SnrqnIum87KiqeqsMoBmFSTW1nhlBVmVWGVLQoEfMv9l017xXu1fnX85YUf+Xy7+6V+f2QlXQVf2SRbNkeXF5HkxQ35mqrif0dh/Q2VW+3DWpe6Wp+0LYFU1mBBlwIVAZB2PqyBjpfPadOmTc1/NKrCKiDYbl+w0hgVe/Hixbfch3V6pi/v3YysFN7J2M+WYhellZV4dANL1zFM3Z+6xsLyp5W0bgisTbI1ZiJ0uwCrCKbyqwKrBZj+gCmWF0OvZsRjj/F3/+ufGPLMJBZt+YxBzzzDn++6h26dOtOpXRt6d+rEqF6RPB8VzdInR5MxfyH5CxdRtCiW48vWcHTNR5z46nsu5xViXa3Ac+ES7pOlVBbn4C7IpPDrbZzav4/y4ly2xi/jxSfH8NyT41m/ejWvTBxP+2Yt+Sopmcr8HNw5+0nZtJr299/Hnu/TbPz3bp6g/1rAGugc0zTRvTpXr1xm0MBHmPDMs1y+dMUXhVnXcFe7+fLLLwnr+TD792fh1XxpbEzDjWWFFhW4vm1qSmClVi5NA8PQqK6qJjPjEL37DuS5dz5gzSEH8YUukgucrHPmsNaVQ2KBg6SCvIDAutaZS2JBHon5uQxdMJ+NBfkk5+WwJiuTVQczWOvKI8mZzqS35nBvs4c4mOvw5W+2+c6EOiahLH41dGsyMCMw8FnWrwes8mdN1ZfGXQcs08KwDJ+PuG5SoZmkX7pInCPLt4CakVInsKpKTKBASPKkPVgeT1Wtlc+RU9qopsWyQqSmgVHrk0FV/lwA64oVK2qKgNOVK1fWgKu8TyzuL126lPHjxweMYqwqVXK/VYVTwJg6lmqgIVl1kxVTGdRUH1cZPARgyfUH8g0NpKyqbZDNeNVATPJ54p4KiFN9oYMFm5J9kO18hGUAtVNo7Z43VaFVoVAeXxlc1X7LACrgWVVGZSVVXWBQ+yKDp2our94rtR55IUQ8U/KzqebUtfMtV78rd3xYf4OvDVVYG+pzKp/fGN/Vul7VfqrKYl3KaqtWrWqAUxwnJ4dW0+Oo1xX/AcmBm+p6ra8yLUf9W7JkCX369Lmlz8v0zANMzkplZuZ+PnTlc6y8Eq9u4jV1TMvAFJMpP6zWAGujpivq5KVhQNKUk8rGbLKC8msBq+84sCRgZfpMuAAAIABJREFUNXU38+e8xT//n39k5NgJ3N+6A//67//B3/393/Pn3/0PnVu2ZPzIEcyfMYO3n3+Opc+M57uZs8h5/32OrVrFiaT1nN2xC7erCKOsDKu8CuNaOdr5s7iPFqEX56EV5aKVOPlm3UpG9o/m8/WbOFNygmtnjpH90y4mDhnKmYx9aM4MjLwDfLX0bdrd+0demvQKZWVX8Xq0gEproAl2zXFS+iQsCyvIU9jQib9pmOheg+XLlvJg8/v4cuuXeN06pmlx8uRJtmzeSvduPRgzegJXr1Xh8XoxdA3L8hBqGpv6bLcGWP2QZOqYhsb585eYMWMuQ0Y8zYafUkjOyyepIJ+PCpysyz3EWmcuCa58EgryfT6qBXk1wZUSCvNYW5jHmkK/KXCeg8mbPmb+t9+w+Ic9jF28mJcTk1iRk8na/HTejF/Bfc1asOfnvVim8TcBrHV9R+tSIAMDq3/FqQZaQwVWn4lL7ev4i3Xj+1HrvciRbf46wFr3794NaPUF/DLRdYNruk7K+bMsOZROzMF9zMhMISbDl8pmelaqL/WNX4G1U1hlEFEVIHnCK++3g1fVNFg+VyhDcj1dunS5CfJU31U730pZ+Zs5c2YNjApFVYZW2WdVVV6FSbCdD6vqk9quXbublGdZUbaDqkDmoipwyuawshpnp8ipgKUqa+p42SmddgqoCt128CPDuurrbKe8y4GJZKVYQJgcdMuuXepzKI+/3XMYrL/y9VXfbXUBwc73V1awZXNgVRnv1KmTbZRgNRiTXbRk2UdZ3EMxTupzKdojf3/tvte3vcL6a/p91rcEUu1uh/JrKqwy6KrKaFMprqEqrOK+2CmrAjplBVUGVhlUxeqovE8u9bn36jgFU5UFpIq8arGxsTUmwbeqTMnI4M2sdJKdDo5WVaDrJhh+X9VGTW3qt9V3knm7wOpfa7MsqyYPrm9hQcPSDPIPZvDHf/s7/v0f/o7//Nf/pFOHTrz+yuuk7Uvj0MEMvt22nUljxjDv5Vd494kRfDBkMLsmv07hsliubv2MC1u3cmr7DtyuYqzLZRjl19CvlOE9XopVehjzsAuttIC0Lz7hl88+ofJYKdrpE+gnj3IlN4Mze3+k+tBBtJwMtLwcqkpcvDT2Se750++ZMO5ZLp6/jNdroBkGmqH7ffh0dM2DYWgYhl7jD+xTNXV0Q8M0DUzNwNItf0BVEysAINZ38/nSGZi6ge7VcDgc3HXXXbzyyisYhoHHo/Pdtz8SHhZFs/tbEdmrL6dPn8KydCw032uQ57Cxz2lTPuOiLYahYepeLM3Nzh07+V//51/4h//4M3e16074iNH0GjmaR559kckr1vLep1+w7IfvWXMwjQ25DjY6C/iw0EWiM5+E/HwSCwuJL3SRUFjABmc+6x2HeHzeO2zIyOC9Tz9n4qJFTP7wYzY6DjHijedp1qotx8+cQ9Pdvjbc5t/huoBV+LB7vV7OnTvHtWvXbBdiAl2zAS3CQjz/SvEDqthfA8HikF9pqBu6AGkYBhW6Tuq5M8RmHWT6wf3MzMwgJuMA07JTmZa9vxawyhNZ2e/STh3r1Km2H2oo0XTVKLOqainDlazoyeqprGqpgCSDzsyZM2+CUBlS1QjBahRhkYdVVa6CAbusnMoKmgoK8n61HyroiMA7qm+krPrJ5rDqWNipuWo9clHvtZ06bAerdkCs+jOriqlI6dKzZ0+6du1q+7yoCyCqcqv6yarnqua1gY5Tnz/5HPXey2bD6gKADKBqm2UYVq8nw6qd2q6aZ6tppWSVPSwszPY7FKjclgprY3zzmvpVwLNsPno7tKspFdaGKKpyjjBVWW1qxTXU+yQrqvJ+kbNVhlMBsDKcCmdw4Zci9of6PMr1h6pgy+pqfXxYG/s6IyuVtbmHKLleQbVhoVsWBiZmU8uoQSYp6t/1Ofd2n+zeqq2WQmmamKaG4dUxqqro07Mjv/unf2RQ70fYGJfA1Jfe4KlRY+jetQdjRz7J6g8WseuTLcS9+z77PvqE1FXxOOJWciQ+keKVa3DFJ3L665248xzox45gnT6OcdiJWZyL7srEPJyLXuxAKynAXZiPuzAPb2Eu1XnZvuLIRivIRztcjPf0STxlF0leFUebh9owcfxEjh876Zvgaz4Q1XWdqqoqyisquHbtOmfPneP0mTOcPHWak6fO4PboaJqOKaJTW00j89dScHUftB49fISWLR+iV69efr9knZT9B+jf7zHat+vCzz+l4K7W/RGPfbBdV0NuN2D1BY/S8XgrycnJpG3r1rz4/CtMeS2GMSOe5onBoxg+dCT9+g4kotcjdOseRfew3rTtEUH76H6MfPUNJs1bQMzaRJbu3Mman38h+UA66xwOEgryWeN0kJCZxdOLY1m2+ztej41l1bavSdy9izbhnenYpSdVXh2v4fVbcITmg2kHjY35HQj1GnXtF8AqFlpENOzgymrDNwtfYiLBn7Kg6oNVC9P/z8D0oatlNcVXJvQ2NqDf4tnUDJOrhsneU6f4IDONKZmpTMtMY6Zc/ObBsnIoA6s68ZaVn2DHBQIgO59XAWdyUJlACpkKC3amm3ZRgtX0NYHS3ixbtqwmD6scHViGM7nfMpAIKLEDQvFe9WWUz5fHTvQlIiKilo+kGrhHVmjtlD1ZoVPVQBnAVd9goeSp5qeqUimPvXpfhbKopqNRVWZ5rNTnUH7uAimtslKqwqzdOMvAqt4fO59PuQ3yGMoKv6qs2ynVgfon2qDCayAIVu9LoOsH+76JNt6WCuvtXO4orMHVVfmYpqov1PsimwSr+9Qip7uRgVUtYoEi0PXs2tCqVauQxzGQEnurfViX5xzAefUqmm5haRaaZeFFMr0MMrloqklNXftvpenfX2urV7vFZFT8aVkYho7m9aK5PRheDcPS0A0DQ/OQl7mPNvffR+cH2/LAH+4iukcYc2Ni+Omb3XyyZg2PdOpM12YP0PaeB3hu4FDWxcxm21vv8MviJRR+9DFFH2/i6k8/UZWZjicvF7PYhVGUi9t5EK8rA92VjV6Yg16ch9eVS1VeFpcO7OXigf1cyDzI1bx8KkuOUnHqHBXnL1N1uYwrZ8+wetlyenTuyrx353H2zDkKC0tIT8/iu+9+IDl5A8uXxfH+vAW88PwkRo8azfChI4iOfJiCwiN4dQO9RpE1/Pe+4abhMqwauoHX7aHs0mXGjB5D7969OHy4GLfbzaFsB089OY7u3SL4YusOysurayK83vA9FG0JXE9jF2cCXTfQ+0DH1kCB5qWyuoIJzz7NGy+/zBFHPpUnz+E9cwHvhQt4r17h6qXLXD5/mdNHT3Dw5718vuFD3pw6nQmjxzF00FAGDR1ORN/+RA4czNPTZ/Dmpo9YnLKX+AIniXlOFn+3h9idu1j6yWZenjmHtxYv5MHWD7J6dRJew0SzNPQQgy6FAqz1/S0Idh27sQ0GrIFANZR6Aj8jwnTWkt77lUh/qXWu3+RXBNQyLcPnI2qZfmCtT90NH9v6jKntuaaJaZhUGCbfnzjOu1m+dGszMw/4yw1gVRUn+W9Z/RETcgFIAhDkADaqWmunaMl/qxCggrOq2qq+m3JqkG7duhETE3NTblWRf1XNwWpXhEmwaKcadVUOeqMqVqpfpoB5Wb2Tj1fVZtHHbt26ERERQVRUFD169KgFLgI4VVNkO0iWTXHV+yODjl1RlfZAap18n1QlUgY4VXG2Gwc7hV7un/y32h6758ZOpQ/0fNotMKiwq6qd8nck0L1V22HXR/GcqAsy8njZmcoLUUh8JgdjCmTtUAtYbwdl8M7r35bCqiqpDT0vVAW2rn63atXqJtPdUJRYGVLFl0nO52p3vWBKrry/sb7Et1phdV6+QKVpYWq+SYJmyalrgk9KGrvdAdZQD8avnPjUE8syMXQvF86d5Ystn7Hv572UXb2MR9MwNC9a1RXaPfAAj0c/yotPjODt558nZuRTZH26lSsZGexatYwhHdoyZ+w4Fk16genDhvBMeA9ef+wRkt+awxdLl5C7bRsXszKpcrnQSw6jHy5GP16CduIwniNFaKXFeI64uObM4YcPk1kRM53l06ezfM5c1i6IJXnZGtYuXcPqpatJWpPIxsQk4mNjeWLIYCLDwlm4YCHDh42kdasOjBn9DO+8+Q6xCxaz/INYNq3byJeffMrS+R/Qu0cvpse8Q0WVB83QMC3dXxo3qRYBskzTRNd0qioqSU5Mok9UNPtT9qJpHk6cOMmEZ56je7cINqz/iOvXytF1H5gIYPX5H97wybO7z7cTsGJZGJqGoeucOXWKNatW8dbkqXy+cjVXDuVQnZeHp6SQY4cOsikpgZNHS9ErKjGvX8W8cBb99Amqjx3ldE4ORw5msGPjRyyd+w7PPf0M3XtHM+TFl3lv+3bW5eeTkJ3NW59/zlvJSbz25mzGP/80f7n7Txw6VIhbN9AMD7oR3Jzarg+3G7CKfbJPtuzPHqwOOWDbzarsDWA1TbmYmIbht6zwRVo2DV8xjBt/+97rN46pQ/W9HYDVvxPLMNBNk0uGzu4TpczPSCUmK40ZWbVztKrKlQw5arAYAazy5F9Wz+QUG6qyJSb8cj1yPko7nzvVl1WGQBV0O3fuXJPWRoZVWXGV39u9jh8/vhYY2eV/lRVJVbGTfQtFX2RlUx4XVTETf4u+CRNP2TRUNS21A09Z+ZTNUTt37lzTbtWkWjUllhVEu3oC+ZAGA3R5QUL2xZTNrIVyLV/PLgqzqlCq4y6bq9sBul277YDV7lWuT16oUJXOutojxkg848GefzWNkjxeMgjLz5PdYojcrjsK62+o/NpRguvyzwxFoW2swqqqpnbRgu3OkWFVhVT1Onb11XUvGjuet1ph1TS/r6DpK8J0rC5/p18DFP/WoTTY1nBg9YGSrrlxOXLo1KYDkeFRTJ8xgy++3E7ZxUuUl52n7QMt2bb2Q/bFr+Xg0lXkLY0nd3EcJcnrOPrlZr5e+BYpa5dz/uddHP9uG3uTV7F18TwS3prJy8OH8PLIJ3jv9ddZ89489n++jTNZuVSdPI3n/CW0S1cxy66gXzxHQcpeBob35P2Y2Tw9bBQTRz/DyCEjmTNjLmtXJ5OwZh2rV65h0fz3eWHsGPpH9iK6Vy/+8ue/cO89zXl63HMUuY7irSjHrK7CrKrCqKjk/NFjvD1tBpsSN/DoI0O4fPkKuuGLWu3z2Q0crCmUTY5U7HF72P7lNgY88igb12+gvPw6ZWVXmDJ5Bl27hLF2TTKXL1/xp2ARwXGMGmCVDDMD3uvGAGuwawZ6H+hYy7IwDZ2rl8v44L33mfXGdH7euo3TBw5SlXsIb+4hvE4Hed/uol/3bsx4bQrnjp1AK7uM58QRtKMuvIcL8Za48BS60IqLqczNw7X9az6a8y6DO/ekT9/+vPjBAuLT9rMyLYW3t3zC6/PmEhndnf/4z39nTeInVHs0DMNrG6gslD7Y9fdWA2tjNztYFb6vXq/XRqGtDayGYfr9ug0MvwlyRWUFp06f4sTpUxw/dZLjp05y6UoZZVeuUlXlRvP6TOkNXcfwLw782sBqN4Z1Pa+mZaJZBpquc8XjZdexI8zPOkBMRu10N3ZKk6qSqUUGN1l5VH077a4rX0dWp+xUL1GHnIfVTgUUE/UZM2bcpK4G8mm1C7okgFUAnqrYBWuj3H8VxmU4FefJLlNykQFLHC/7o8rRaVXVUA5qFEilk++DUJEFmIvzRd12wKoCkHyMXId4H0illdVSWR1UoU2FfvWZkuFNblcg3+pg91C1CrDzu1aDRNkpt8GuJfepR48etcDWrk12Kq0Mq+qx4vsiQ6u8706U4N/g619DYW2MMttYhVVWOu2CKan75fNkZVVVWu2AVa0nlDysixcvrvUfTn3GqSEKq9rPYK+mYfp92ky/j+CNidIdYL11W2OA1bB0dK2aI4UF9It6mIf7DuKZCc/Rr8+jPDt2PFs+XE+rB1qzZfV63h87ji1vTOPge4s59N5iHAsXUxi/kiMbEzn9xceUfb+Na3u/4Urq91w7+Atl6XtxfbOdPR9tIP7dt5k6fjwvPjGKF594itefmUjsu4tI2bOfi8dPUXXhPNs+3siDd/2F1ye9Rr+oAXz/7c8cyszhzIlTVF27hqeyAndFOVcvnCdr7y88P2YMbR58iMcHD2XalJn89EMKVRVeNM9VDG85hqcco+o67qtX2L55M0U5ufTv8zAF+fm+wEiW3zuvnilA1E0Aq6Zp5OTkMPixQcx79z0unDvPqZOneenFV+nQviuxS+K4cOESuq5hGB58qUjEcyki2Rj+EqLJ468MrPIxPkVP48L5cyyav4iFs+ezde06sr/eSZXLgbcoj4qCHC4X5rNn23YG9BnA1FenUJyTS3VpMVpxHkaJE29BDrorD6ukkKsHUin+eBMnPvqEb+a8w/MRUXR/qBX9h41ienwiy3d/x9srlzFxwpP8z+/+m17RQ33RlU2vP7/t7QesgepuzKbCqmEYeL1eSktL+eKLL7h+/XrNc6nrOppmoGl6DaS63R4OHz7K/v1pfPv9j3y6dRuTZ8zkqQnPMvaFF3jquecY88ILPPPySzz9/CRenTyV5A0fcu7cBdwejz/I2a3zrbXrZ8OB1fKZMuu+NFhnq6vZXnqEeRlpzJSAVTa3FJNpWRm18+1TlSNVcZMn4KoiKMOqfD15Uq+CgphPCFNcO0WpQ4cOTJ8+vZavqp2iqgZcUoFVhnU7H8lgylrXrl1r+Z2KfXK/ZJCT0/iIVD4y2MpQEmgxQa4/kC+t3O5APo+qmbWqFKrPhYBaGeBk6FZNvNX+2N1/uR5ZOZfhO5jPpjrOsqKrwrQMmnb7ZWVfvb4Mg8EU0U6dOtXy1xXjrH6f7NqljrvaX/n4UBVWef8dhfU3VAIprA1VQgMVFTZvdQnUXxkgVcVUVlhVVVQGW/lcYRasQqBcRFLw9u3bB70XAsrj4+NJTEwkPj7+pqjJwZTmxiisoajAmn9yYJkWlmGBDKxBJheNXXG/FecEa2t9JsV19bU+bQs2KQt5U4HV1DF0DxfPnmbFkqWEh0Xx0YefsXvH9wwfMIiW99/Nn//wF776/GsWzJ3N0Mhw3hwxiq9iZpP5/kJy5y/AtXQJx5LWUrbtMyp/2EXl/j1Upv1E+cGf0fIyqHJkcTHrACcO7KP4l59I276NVe+8zYThIxjY62HGDB7GtJcmMahvNP/5T/9KwqokwnpEcubMBTxVVRjVFVjV1zGrr2N6rqNXlVN96RKbk5MY0n8AsR/EMnb0WB7pN4BPN3+O11uOplWgecvRtXIMrZJjJS62b9nM4EcH4Mov8C2oWCIysold3tPa9yXQqssNYLh48SJz585l/Ljx5GTnkLg2gT7R/WnVsh2vvPwGly6W+Rd0NAzTB6y1r28COoGANdizI7+v7xYcAG703aqV/sRnQnr6zFlefW0Kz4yZwII5C3jq0SGMHzSQvVu3UFV6mOoTR3l9/HgG9+lHzGvTeWLACFa89z6ew4WYhXnoBbl48w+hF+ZhlZaglRRR9suPHNv0Mfkr4vh++iw+fv5VHnugPW1bdGTS2/OZt2YNTz4xlLv/+Ed+/6cWHD91BtP0+k2zb0Sz9S2Y+U2uA/S3Id/TYGNW13c5WN11wV/NnVD2GbpB+dVrXL1SRnFxCW+99Q579+73B27SMTSN6moPpaUnyM3JZ+/PqcycOZeHBwwmevDjDBgznugnnqTvk2OZ/MESPvh4E++sW8/bycnMWr2SpyZPoXV4L1p37ckb02fhOnwUt2Ggm4biB944YA3W//oAa8DzDQ3LNPBoBierq/mspIi3MlKZnpnCtMyUGlAJ5IMaLIKqOnm2O1dc105lC0UJkxVWeeItYE8+TwCrGmyprgBM4v348eNrwZ8wz5UVV1klk81Ww8PDiYqKIjIyskY5s/MllPskt1/OUSvUUnVc5TFVzW5V01ZV1VMVP/XaXbp0qZX7Vb2fHTt2rIlerPbPTh2U61XBqUuXLvTs2fMmldhO0bRTHwOZ8crPk9oW2bRbhUx50UB9plSlU1X1VVVY3ieAtWfPnnTu3LmWhYC4jt14qc+Mnf+vfFyg9qufyyr0HYX1N/QaSGFtqmi9AlbllDVNrdjGxsbe1N5A/RXgKedRtVNWZYAT5whlVQ64JJ+vKrjifJEiRwBrMIU1NjaWjRs3snnzZjZs2FArQJV8X+zuT2N8WFu1ahXUl7dVq1Y1ESZvTBb9wBpgwiZ/1tBJza06J1hbfzvA6gMPwzDQNC+52Zk8PmgI895ZxtGiU5w7dpTZk1/gP//l3+jXdzBvL1nKys+38MH7C5k5ZgzfL1zAwYWLODj/fQpil1K0ahXHPvyQ6p9/RM9IxZO+FzP3IHpOOkZBDp6CQ1Q5s/EU5VLpyqIs9wDH9v1E/Jw59Ovcgciunbn793eTeyCHyB49OXX6HFpVJUblNUx3Oaa3Cl2rwPBW4Cm7ys7PNvHas89zYO8BTp44wiebkunZNYwtmz6n8moFnooKNE8FplbOxZNHWDbvXUYMGUVRweEaC4AbwFqXgikUUHUwfcrq1avXWLBgEX/4/V288858XnzxZZo3f4iuXcL48ovtVFZWYFoapuXFMDW/SbAdEN8Mx399YPXn9/RHiPWZP+vompflS1fz3ITXOFV6nIqLVVw4fooN8XG8PSOGE65SPlqbzKzJMcx8YzLd27dh9fsrOJKRgedoAbrLgVFwCN15CK24AO34UcyLlzDOn+VK6n7OfPoZrmXLyH7zLX6YPINnu3XjwWbNmbIgliFjR7N00Tz++w938caMWViGju714tXcaIaGrhuYuolpudFNHcO07+/fLLD6I3pbhi/Q1+ebN/P44MfY9PEnJCV9SNyqBK5XVKHrHq5dvszbc+fRuWdvwh4eRM8+g4h47AlmJawnPiWFtZlZrMnIICE7m3UOB8l5eSTmO0jId5DsyiMxJ4vVv+zjxfmLaNE1nGGjx+MqPYZH1zAMN5bh8eXBtXy/J1aAaM11bbcKWP3/KWGZFoZpopsGHsPgRGU5G50O3sxIZUpWWq28n7Kvo6pU2fkqqoqbqqwKU06781VwslPk7BQrVTmTP5eBNZCiaget4u+xY8fWTOpF32RglRU3eRy6d+9OZGQkjz76KH369CE8PNw26rEKS7JiqircAubUaLGqAiy3Q4VT1ffRTiEWxwsYVRVW+b717NmTyMhIevXqdVP0XtnXVO6rqkSL8Xr44YeJiIioyccqL2rIYClHFbazBJADgsnjaudDG+g+qAqknYIpj6udIhooCrFsoq2a6crRpu0UY/l7pt5nedFDfpW/u7J4JAdq6tjR78N6O8DWndfGv06ZMqXJzXfVV5ErtCkhWDafjYuLY9myZbXgTgZIub8CNGVYlc11g6W4kZVY1edVhV11v6gn2P0QwLp69WrWrFnDqlWr6jUeUVFRDX4O7MygZVht3bp1wMldoAlbQ7bGAGtD62rItW5bYLU5t8b/zVPNl1u30iu8L5s2buGI08mlE8eI6NqTZvc+xJjnX2Dxxx8yZMxo7r37jyTNf5e8jzZzYGkcBxYsIjN2KXlr1lD+4x7M7HS82SlojnS8jiy8+TloRXl4S5x4Dztxl+RS7TqEVpBLtcPBhcxUnD/vYcTDA7lYeoYB0X0pKCil8no1RnUVprca3VuN7qnG8FRx8dhJ5r7xGnHvzqfy3CX0iqsY7mvs3PYV/fo8wqJ33+fc0eNUXr7MuePHKM13Eta+ExPGTaSqohpD8/nuhfKs3gBW9XNfzlq3p4IlSxbxL//yb/zHv/+Oe+5uTvNmrRk+7CmOlZ7G69XQNK8/wJMX09RC9res694Fm7g35rrSO+yA1TC8VFZc560332PPt7+gecrRKiswqq5z7piLOdOmMKTfYwzs+wiZKdlUXb3K5vXxDI1+hMzv9qAfP4xRnI+Wn4VRkI3uykU7Uox2+jRW+VWsS+cwi5xU/7yH4qWxZM58k52vTWHQQy1p07YDc5ctJ2FNPA/edRd9H3sMj2ZieA0qKio5deosKfvS2PX1To6VlqJpGoZZf5Nnu7EOBVhDGV85qFJ9gVUsshiimAZezcuZM2eZ/MZUHn74EYYMHU5qWjqlJ0/zxNjxdO07kHmbt7DhUDbrD+WwLjeH5PxckoryWVvgIKnAQXJBHsmF+SQU5vmKK48kp+/ztc4ckh2HePujj+na5xGWLl/NtevlaJrHlwbL8gfZw8RSLARC3eoL/YGOvRlYbwyeMA/WTINKQ6fk+jWSD2UxNzOtlmoXLIWIDBNyQB81VYoMKmrkU/n6KsyJvwMFkpEn4nIdcs7SWbNmsWzZMlasWHGTf6oKpyJqsPx+3LhxNwVakv09BRTIMCHqj4iIYODAgURHRxMZGUl4eHitKL/y+MjBlGSwl/OuyseoICgDq52KK8ZX7oc83nIdYr9QWOW6VegU8CgUVhUC5eBIMqyp5tXdunWrpUbLiq5qNiyDtF3KF7vIwaq5rfw8qvdBhUwV0lV1Wz4+0CJOXWbLYp+a4kc175WfMbnfHTveML8Wz6tsXq6qwPLijxiPOwrrb+j1ViusixcvZunSpTcphU1Vz/Lly4mPjycuLo7Y2NhaCmsg+JJ9VuU8ubKpsAytavTfYEqsrOCqEFiXr6gA+xUrVtT8h1Ofcb5VUYLFOIUyeWvIJDvYpK4+E6G69ocCp6HUHayNDQXW+lwz1HaK48Tk2TAMqt3VbNr8CY8PGcqKRUv5YcduJjz1NPfddTf9Hh3AsGcn8sa8efQc9CitO7ene4s2TB81jrXTZrAhZjY/rFxNyc6dnPnlJ8qy06goyEErLkIrKcFz+DDasVK8x4+inyjFfcSFx+XAKHKiF+Vw4VAqQ3pFUpCZQ9+I3uzZfQBvhY5e7cZwV6NXVeO9Vk71hTIyf/iJMY/0Y8edsq0WAAAgAElEQVTaBNxHStHPnsK8egmzuopvdmxn1NChPDFkCLGLF/H0+PE80n8AU1+fTsX1agzNxNAEMJgBx6n2mKvvfSqjx1OJy5XP8OHD+OMf7qJVy3YMHTKSRQtXcOb0JTSv6Q9GZmAYGjUmqvV87ut6Jupzz+vaVGCtaS9ynlAPebk5TJzwEqn70zG0q2hV1zA8VzlakMErzz5Di/ua8+aMOVw+ewXdXc3pow5GDejPvDem4yktRS8pQHNmYeZnoudnohU60EpLMK9cxrxWhnbiMLozG8+Puzm1ehXZc+awbtST9PrL3TzwUCtefv4lIju0JyyyL2evVHDy5GkSE9YzoP8g+kT1pn37Djz++Ch0o/Z9DjZmdf0WNAWw1sp7XA9gxf+3gC7d8qmFmqHh1XTKKyrJTM9g4tPj+dd/+meGDR9J98g+dB0wmIW7dpPoyGOty0lCgZNEZx6JBTkkFjlYU+QgviCXtS4HawtySSh0kFDoILHQQZLTQYLTQXyhg1UlDhIdmTw1eSqRvR+hwFmMu8rtS4tlGH6XEBMso6at9XkWGwusAf+PEFYl1g3Q100DzTSoMg2yr1xkSfYBWzgVr/JkOZCypCp9MhyoyqDqW6n66MmmsXa+gypICp/RsLAwwsLCmDNnDitWrGDFihXExcWxfPnymnmDqrCqPq5CYZVhQYUUuU2in2FhYTXA2q9fP6Kjo+nVqxfh4eE1cCeAVB4H1RdVBlZZcZPhyq5dqnlxsPupQqCAyW7duhEeHk7Pnj1rwLB79+62CqLd4oOqZKrPg7ro0alTJyIiIggLC7OFNVXBVscjkA+03D/Vl1eOeC3fBztLARU227dvX+ueyZYA6nOvRtG2Gwe5yPl57Z4zOa2UPO52EKoqxqq5tgz1dxTW39BrMIW1MZCqmgPXpcA2xtxY/DjL9dr1V8Cjmj9VhVE7uAwEpyrctm3blk6dOtGuXbtan4fyKvdFhu9Q4b6xCmugz4WZRSiTt/oCa7DJyR1gtb9mqO0UWw2wmqbPnNKoJjc3myUfxDL9tRm8PHESbZo35/GBg+jbfxD9Ro4mZuVKJi9dwrjpMxg4ehyRjw6gS/ee9OjSjUejopk0bhzzZ80ifskiNq2K5/OkdWxd/yHfbd3GLzt3k/7DDxzJzOC8I5tyZx5aiYPqw/m89fKrfL9tB13adWTFsmQKC0rIy81h70972PbpZ2xam0TyoiVMHjeWyU89yakD+3EXF+A5WoJ5tQyz+hp6+RVK8nN547VXCOvdizUfbqTgcClur4mumRj+KKn1A1YpDYg/BYjbXcW33+6md+TDNG/WgkGPPc7HH2/m4oVL6CJitn7jvBuBlUJfTPjrA6t0XcAwTQxDR9fdfL1jO2OemkC+oxDdcxmj6jpm1TWKcw4ybvhQ2rVow45tO/GUa2jV5VRdOcGmxOXMnPQqlYdLMQ670JxZeA6lYDkz8OZloBc5sc6ew7xyBfeZY7gPO9APpeD5fgclyxeTMXs268aOpdsf/kDvjp0Y+chA2rTszr7UDFatWsljjz7OB/MWkZuVQVRUNJNemuobe/PmqLb1GcPbC1hvQJeu+5TurMx0Vi5fxrNPPckrT4/l1WfG06r5A/z37/7Is9Nn8e727STl5JCU7yTZWcC6/HzWFThIKsxlTVEuCYW5JLpySSrIJcnlIMnlINHlIMGVR7LTQaIrj9VFeSQVOpj/+Wd06TuA8RNf4uNNWzh+/CRezUDT/SlyjNsMWKXzTNNE0/15pg0DTde4bppkXjhnazYpQ5Fd1Fk7ZUl+ryqFcgk0iZfNHMXk2s5MU4Y4MZnv2bMnPXr0YM6cOSxfvpy4uDji4uJYuXIlcXFxtRRXWXlV348fP95W+VVfZfgRf/fs2ZPo6Gh69+5NWFhYDRSGh4fXwKsawCqQoi2nFJKDN9mZidqZTcsKuBqYSa1fwHavXr1q/ErV6M3yvZf9XQX8qT6YdnAv+wHLYClDpwpVMnTZmQur58nQKO6JGHf1vQyrweBajv4s+3mr5tZCYbaLZmy3aBCsfnlxSIVpeSwDKcjqOMrtEJ/fUVh/Q6+3KkqwXOx8V9X9TW0ubAdjAkxVW3cRNMkOUgONm2xaLJsVt2rVqiZqcH3uQ+vWrWv+Y1m6dGmd42G3vz4Kq6jTTglWjxNj1JDJWyiT8lCOa2wdDZlchXK9+ozBXwtYfZNgodz4zFxNU0PTDa6UXaMg18Gk8U/zp//6H4YOG83E2e8w5LXJzFm/gYW7dhKfsp+FX3/NjHXreG35cl6aP48JM2cx6OkJ9HxkAJ0ietEtui/h/QcQ/dhQ+g0ZzqOPj+D5F19izrTpLHvzHXYkriVnz3ekf/cL+775kbFPjKR/n4G8MOEFXnhmAqOHjWBk/8cY06c/rwwcwuwnR7N348dUOx14nLloh0sxL1+j6vIlCjMy2f3VDl554w3+2KwZDz8+jGxHAZrbxDBkv9XQTBfFOPpSgfgC2ZSXX+fTTz+ld+8+PPRAez5YuIwDaRl4PB6/kqphF4wGxT81lHrr2m8HTk25qcCqaV50vZpPN2/i2WcmcbioFMNbhlVdhVFRRU7KLzwW1Yt2D7Vj51e78VRWonvK0aou8vO3W3lx7NOcOeTAW5yP5syiKmMvpuMAXkc6WoED89gJrCtX0S+ewXskHz0vHePgT1zYspHMuXM4MHMW8wYOpNk//yM92nbkoXvbs2LpSoY9PozFC5dx4cRpfv5uN527duPbPXv9eUbrB6yhjHVDt/+fvfeOj6rK//9/+/l8vtub+3GLu+6uu2tfld4JSUihg4CCgkovihSVInVFqtJLSJkkdLFgRTqBJIT0Mn1C76BIS0KSaXeevz8mZzg53EkRWFk/3MfjOJk795577znn4nme17uosFrnOiWVUNO8eD0uTh09wsoF7/LKgJd4feggPli1gtMFuVy0Wfg8OZlpo8fSvl0Ykb16MXLWLN7dtp14k5E4mzD9NZHgMGOwm0mym0muKkl2Mwa7iXiHmWSbhdVWC4k2M0kOM4b8bCYmxNN39DhaRXXgtYlvciAzF2elB69Hw+dV/bNv71bTteQ3zv8OewNpf7yaP3CUS/NS4dUCk1g9s2AZemTz1drgVfWxFMAgq0l6k/ZgPq3BfArV60+ePDkAoEJpVc2DVVgVSqzIw6pCgWyG3Lp1a8LDw6spqKKIoEuRkZEBKGrbti2RkZGEh4dXM30Ndv8CZmS4kn089RRaPWVQhnkVelVFMjQ0lPDwcMLCwm4AVTkvavPmzaspvHpKubrIIINeWFgYISEhtGzZUlc5V+FW3I88LmpqNzGOxBhr3bo17dq1IzQ0tJpJrQBy2bxYHc+yj6neIoqqZKuLKCocBusfdTFBhu6aYFr9FH2t1qfWK/fXXYX1e/R5OxTWW2XuezPnB4Mz2SFbDqQUDNbU9hJwp+Zercn3U/2uV2+TJk0C/zOpC6zqQX5dFVb1/muCVfl56zKBCDbZqOn3uhx3s9f4vw6sPp8PjSqQqwro4tJcuDQX7spydm/bxj8f+SdPvziE5btTmGBI5tVFS5i7dQtTP/2Ed/fuw2AykmQtYrWlkNVFBSxL2cvszZuZvnE9/9q0iZnvf8D09RuZmryGiXHxvLF8OQMmTKJznxfo8nQvnn2uHwMGvkK/foPo3LUz/3joUf76l7/xyIOP8dSjDYluGc7op/sS+9pENs9ZhOXL3dh37+TQ3l1YdqXxYdIHjB37BgOHv0LfYSPpP34iry5YwKhZsxn26uucOXHer6z4/Ol8tGq5T2tuH03z+k0f3U7Onj1NXFwc4eGRtG7Vjo0bPuTq1TKcThderxuvVwRV0jdDret25wBrVUEorG5c7nKSk+KYOH4yZ0+fw+O8iK/CiafUyf7tW+ga1prwVuFs+2I7ldcu4HVdwess5UDaNvp070b2lq24DltxWfNwFmTgNWbhtRbgsZvxnjyJVnoFz6VzeA/b0Mz5uDP2cnZDMjlvTWXrmDF89vp4nm/WiD/8/OdMmzSd1Ylr6N27H7mZ+ZywW3ipbx9GjX2db66W4HZVounkDdVrw38HsKr3UZ86A+qsx82pI0eYNelNeoWF83l8PMUp2ymxFFHpsOI+6KDSYeViUT5pmzbwzsQJhLZuS1TffoyLjScmL5cEu4V4uxmDw4LBbiHRbiGp6tNgt2Cwm6tMgy0k2iwk2SwkWo0k2o2sthtZtT+V6QlxhHbrxpARozBZHLjcVfmNtbqZvd+KrT7A6nQ6OXXqFC63228W7PNDq1fTqqlDMiSJyb8MRsL8Nhi0qj55qh+mXiAh1bewJuVWhgk1EE6zZs2YPHmyrnIaLA+rMB0WZsMiSrBQbcPCwqo9a0hISABKhUlrSEgIISEhhIaGEh0dTXR0NO3atQs8s2gvWTGUFVHV91KY5wofWBk2ZeARfaYGSpLbWgZqub9k+Gzbti0hISHV1EMZQsU11XyqevAoK6uy/2S7du0C6rNal1yfGBvt2rUjMjIyALjqvcttIJvhtm7dmrCwMKKjowOquxzVWIw1AfFqtGU9hVVWOlXYl+G+adOm1ZRbPaVTzyxe9jeVfcT1xr2sNKvvnd71VJiWv99VWL9Hn7czD+vtUE7r+ilDoYAuoRTKiazFPj3o1PNBFWbAshmxXiCmJ598slqgJrk+PQhu1qxZNXW1LjCvtm9dFdaaIDXYcU899VSdJhDBJhvq33p11QXUartGsN/qO3m8GbisqdS1ThVSajr+ht9AJCm5nqoE3/WcpJrPD6w+J+XucrweF7mZmTRt0ISw3s+zMDWV2Lw8ZmzYxGsGAytSU1mWkYnBbCLOZiTOYSTeZiTRaiHJasZgM2GwmUmwmkm0WUg0m0g2m0g0FbIy6wALtu9k3uaPeXvjRmat38Tk2FgmrFjE6IXzeWnaZJ4fP4FOA4bSMrorbdu1J6JNCBGtwujauSedunehe6/udOv1HFG9XuCFSVOY89Fm3tm2jaUZ+zEYC1i2cwcNQsJJT8vDXaWq1BdYvV4vpaVl7Nu7j9Gjx9CyRWtC2oazY/seKioqA0ArQNVvBuxDL12O3D+1XfdWAmtN46fm61wHVpF71VlZRrIhlkULl3Ll8mXcFZfQyipxXSph18cf0iW8Fc906cWOL3bivHYBT+VF3JVlZKZvo2NYGJ8nr8V5xIbbXojHmI2zIBOt2ITnkA3P2VNo1y6jfXMGX7EF5/50Tq1bi+Xdd9g59hUmtmpJn4ce5eVOkcx5cyIp23fQPjyS0WMmkrP/AOOGDeKRv/6dzp26UWgxUu50BtIY1fQ+1tQWtwNYtaqFIS0QUf3GSLuaz1fV/n6Tcq1K5a+4VkLC8mV0ad2OXWvWU2I1c81uwn3IjtNhw2m34LQW4bIW4LEXcT5zP6kb3+PlFwbRMiyKFyZNY/nuvSSbzRgcVhLsVhLsfqXVEABWC4l2E/EOC/FVUJtgNRJvLyKh2ESC1cg6Yz6T42Jo2DqEyTNmcfzMGSo9Lrya95YEFqtPe9YFWD0eD1euXMHj8UO134TZH21ZTKBVM1TZrFSAQdu2bQPqolAMVQVHL4+pgAkVcmVFrK6wKkOEOokXCqsepKp5V/XMgocOHRoA99DQ0GpwLtoiLCyM0NBQwsLCAqVNmzaEhYURGRlJx44dA8Aq2kOGGr0APLKi3bZtW9q3bx8ANtknUjWL1fM9lSFNVliDwZmeD7KsWOpBrKo0iqJG2xUKrRw4Sb6uCmNyECsRkElWTPWUeTWCcGRkJFFRUYHxqQK7MHEX7VKTMlnXT9nfVE0LpKeE6p0vt7ve/cj9L6fDkdV3dTwFC0TVvPldH9Y79rMuEKJ+3skK6818qsqmANNgCqteShfRnrJ5rwBW+TzZz1P4rjZo0CDwUgmTY73+Eee2aNEiEJyqrosBy5cvJyYmJgCutSmserBcn8+6TCCCTTbUv4Mdo+6vz4Smpt/+bwGrD388T2/AFFjz+SHO6/P6U1RUQZ1Lc+HVXOzdsZUGDzzM3/7+FONWGYi1WogtKGJsbDzTN24kucjCapvND6YOIwkOM0k2C0k2qzQJvv6ZGJgc+/9OtJlJtPmDvBgsRSSYCzCYCogtyiOmMJcVOZks35/Gir17WblrN0u2bGXFjl0s37WL5Tt3EbN3Hyv27iM+N4d4m4l4h78YHGY2Wgto1aE9S5atrvLT9eD1aWi+upno+oFVY9QrY3n4oSd48B9P0PPpvuzbm46z0inl/6x7n/4nA6vmdeMsLyEpPo4lS2K4cvUyJw4fJi81m4snj7Ns3lxGvNifIc/1Y/vnu3GWlOAuu0RFeRnZqV/SNSyKD2KTKbH5I0d7zXm4TXn4DlvwHLfjPX0c7fwZfCeP4DPmcyJ5NfZ575I/7V+kvjmR+V060/qee/jrr35Os38+Qae2ETRp2JSPP/qUg8ZC5r41gwljJhLZqi3RHTqw/oNPqXR5dZ/zuwFWMVY0fD5PwNRc09x43D6/gu0qw+N249F8eDQfmteLprn8qXq8bs6dPsIbI0cwYfArfJWbw7VDVtxnzuL7+gLaV+dxnztJ5REbpUVZVBRmUWnKp9Jh5lROFivmz6NVSBjNO3RnwebPSbbaSLCZSCg2k2g3kWw3kWQ3+U2AqxRYETnYYDeRaDeSVGwmwWYi6ZCdlVlpDBg9hqefeYnMQiPlLv87cScCq1h8qqYAVxVVrdKDFlnJUove5DoYBMmTankyLytLMlyp0WVlc0pZMRJ1TJkyJWDmK5sDBzMLVlPeDB8+vBqEqu0hriMASgWhiIgIunTpcoN5rXqfcpvK7SqgTg5IpAedQvkWCq6A6JCQkIAZrOyvqdeeqmopw44c5KcmJVW0hbzIIT+XbAIuYFxuO73UOPJ4lMehrIzK7SrqE9/btWsXSLsjK87qIoy4tl6qH3GefH96Zunq+BbBv9SAVer7pCqxejCtt7ij916pAaDEcfJ41bv+LVdY5eA33zX0/V/7vN0+rN8FrC5ceKMPq5wLVdjqq7CqB/tyFGEBfOJcAb1i7Ip/LES+VTWgkx4UC1ht2bKlbqClYJ+LFi1ixYoVxMTEBM6ri8J6M9B6MxMOeeJR3/PutK02yPguN1+VHxw+T1XxidkcPjxoaAFfOT/Uebly5QKzJk3mmbYRPBfdlb4jx7D0QC7xNhurMjMYvGQJc3bsYrXNRpLDiqEKFJOEiaHjehGQmlRsJanY6p8o20yB/dWKw0KCw0J8sYV4h5lEh5nVNgvJVr+6k2A1BibScXYTsXYjhkNWEhwm4ouNxDtMJNhNbLAW0K5rNIMGj/ebtFYFrfHVw5fU7Xbz0IOP8cBfH+a1cZM4cfwMHrdfHRPH1AdAbxX83Iqt5nu5PuX3UZUWRNNwVpZjiItl7qz55OWl06zRUzx436OkbdtFz4j2ZH62hemvjuGd2e/y9alTFKbv57j1EPu3f0Z0WATvJ63jbH4W7kMWPJYcNHMOWnERnsMWXAftVBRbcRWb8BZmcyQhHvPM2RRNnUH2v2ayb8p0PhwzlmdbNOaXP/4ffvHjn9Ozcx+GDHiF5g2asHjBUs6evMKp4iM0eOIJRr36Bq4gwPpdbEItpSqirtvlxev2cOHrc1y8dJmKygq2bv2CAQMGs337bioqnFWmwC58VdGmvzp/kgmjRjGs94uczMig/NhBPJcu4SsrRSu7iq/8Mt6vT1FmzudaQSZucx5OSz6uw8W4z50jJzWNHr2e4a8Nm/L2pk9YY7YRb7UQb7P4gy/ZizDYi6qZCwtT4YQqgE1ymFllLSIhP4PBY8fQu+8gco1mXF530NzG3/VW04KSam4YTJER0CAm+3L025rMeuUANXrmjM2aNQv4CAr4kSf0ol5ZfZMVRPn+BLDKkKrnyyrDq0hpI4C1ffv2hISE0Lx588B96SlWciRaAS/t2rWjS5cu1YIsqZCoAr+AHBk6ZXVXBjyh/gowFeeHh4cTGRlJRERENQVYTa0j96nsHypMUhs3bnyDEhjMh1jsl31l5fpVKBWmvjKEywGK9NRQWbHXswBQoUxWfMX9y7Art4HoNznKrqrcyhYEqhm3Oo5leNaDblVp1fMtlseLep6sBIuFAnnRRm13tX3UxZdbrrAKlem7hrfv42cwM1TxebujBH9Xn+r4kvM4iX+0VHNgvXZS86fKaqoaeEm8JEJR1YNmGVobNmxY7YWsT7RkEVF42bJl1RTWuijsweBcHi96qXv0JgV6k4Vg++oz6a+vGlpfEL6ZydadDay+Kh9VN5rHhebWcFW4KCsppbz8Gi63G83rw6dVBWHSnHx99iQ920cyuksvNk6bQdewKKYlvYfB5iDJYWF51n5m79iOwWzEYPXDqsEhfOKqVFSHuRq4CmCVITYosDosrLKbiK2KWmqwm0mwm4i3mYhz+APDxDrMxBabWWUrItFhxFBsrAJnE2vM+bTp2pHmrbri8rirTIK1OmeK9KsyHi5fusLB4sM4nR48Hg2v1x+AqK7j8VYA0+2ArtqBVatS5f0+rE6XG5fLxd6UFJ7v04+ZMybyz4cf5Bc/+l+iWoXxXLtQTO9vZv3Mt+nSti1L3plLl8gOdGgdxabEBIYMHEL8ohVsS4znmjkXzZKFz5yNz5qH11aI11KE21KEy5KHJ3c/h2JXkj91GoVTppEzaRqm+QspMsTR4YmH+dV//X/c+5Nf0qZxO5o/1Zpm/2zI735zH336DCOyXQTPPtOb3LwiPK4bo/Le7nbVbc0qZdUPq/6/NU3j2JGjdIiKoGf3Z7h46QqffPo5bduE0a1Ld9L37cdV6a7K4evB4/VQ7LAw6PnnmDF6EpfNFipPHcVTegWPswy3+xqeiqt4z5+i0maiPC+DyrxUXMYcrhkLqCh24D13lktHDzGgTx8eb9yKiUtXEZuRSYLJTILN4n+/HEbiqwIyJdv8wZcS7f73Mc5hIsFWiMFhIiZtJz37P8/0f83l3NcXcGsuf3qbO2yrzbJFVc5kRUdVnOR8oTI4yOlRVOUumO+jHKBHzjmpp9iqCqx6HXEP06dPD0QIlgG1JniVldYhQ4bcoKyp7SJfT/bLbdasGW3btiUqKop27doFVchkFVlEERZwKQBTVkhVaBPHyz6aAmLFOaKusLCwgB+sev+iCFAV8z7VjFVvXKjwLquXap5ReVFChTxVcaxJQZXNikW7q4qsqENWl+V69BRzcb+q2bG8GCJfQzXLlqFQ/VR/D6aUquNLVVDlfXL7yqq23AZqPl35vRL3fkf6sN6McvR9/qytXYTCeqsgU8+38rtQcFXorIvvajCFVRwn2lKFXAGhevWJOgSwyuAq+wI0a9asRnPgurRnVFTUTb8HerAqnkdvYqA3YQi27y6w3v5NAKvmdeN1uzh74iyffvg565LWsWnDe2Rn53L1SikXv7lM2bVyvF4X548foWvL1sztP4Riw2rmDBhMt+cHsCI9jwS7DYOjiGSHmUSrya/COCxVwCpMf40kOswkFVtIPni9JBVbboDWANTKio5QdexmEmz+OpNs/kl0kq3KnNhuwWAzkWAxkuwwkVhclUey2MI6axEh3bvwl380x+l2BUyC6wOsfp/C68BzPXet+7aNw9tVR/3qrA6sQmF1ud1cunSR0a++yoN//RtPPfQY7Vu05tF772POi4PJW7KUwlUxvNq5I00fe4jZb88ltHkonduH8VyvZ4idOZ/MDRvwWIuoLMxAM2XjM+XiLcrDW5iHuzCHivz9eLLTOLhyOTmT3yRv8hRMM2dhXRXD8jfG0rrBk/zsv/+He3/8c8IbN+f9mFVsWLaIJx5+hHFvzGB18lpOnD2N0+urSi90pwBrVanyH9e8XmJjYujZtRtNGjRl9650Vq0y8ObEGUybOJm3p73FpW8u4/W58Xgqcbs92G0WBvXty6ThY/g6vxDP2dNoZSW4nWW4XGV4Sy/jOXkcj9VCRV4G7oI0XIVZlORkUpKXwzVjPhez9+PY8hmjevahScOmPPvKaGasf4/YrFwMVivxdv87Z7AYWZWbzWqzmXhjEbFWE3EOCwZHIQnWApZt/YzIrl1Y/95HuD1evD53na0X/l1bTbAq+l3AgAydepNdWdkT4KCaM8qTYnkirpeaRA1AVNdJuzpJF9/btGnDjBkziImJCUCrXgobPVgVRY0SHMznU/UVFffTtm1boqOjad++faB9ZMVaVfhatWoVaFMBWaJO2QxYVnPlBQPVXFhWOwW0hoaG3tAv8mKEgEk18I8eVOqZ5ar9Jq4hjyUZ9tT+Vs2VVXNvud1l82a9fhGKszw+9eBRtSCQfXPVcScv1qjQqI5PNUqyXmAwPYgV96/CvPr+iPl68+bNqynAcpRl2QpBhljZTLhp06Z3pg9rfX037376P2+FwirD1HcZaCmYwvrUU09VS2Wjlz+1pnEVDEKDLQrI15OvI+BW5GoV/3Ns27YtzZo1C9puCxcuDPi31gSxUVFRuspofd+jYM+nNznQmzTUtq8+E4/6nFPfa3wfN5+PqkAvHpwVFbw9fRa9uz/LsgXLmPjaG7zwXD/mzprHjOlvk5mVi8ft5tyxI3Rp1oylA0ZwaLmBzGXL6NezF+MWxZFgtBDvKCLR7s/jeKNSWpXf0WEiqdhcBarmQFEVVhlYk6SopQGAtZkxBCBVlOrHJNmvq6uJDgtrLfmEdO/E3x9pjdPtxuVx1wtY/dv14EzXx9/14Dj/ru3fPzZvBFaP15//s6K8lDVJCTR9uCFjnx/IugWziXrkcb6cvYCUKZNJmfwmb3XpRIcnH+G+X93D/b/8X/76m1/TJyyCL95Zyukvt+MqLMBpysdtK0KzFqGZC9FMBbgKsijP2od7/x7sSxaRNflNsqdNI2feXGJfH0u3zlF06dGTe3/+G14fOJgNC+bxTf5+dicvo33Lxqx//xMqXG4qNS9ODSmwUd3/bbotrRkYN5rfj6D12qYAACAASURBVNznw+kq55Xhw/lw/UaiQsJ4fcwERowYzWcfbyV1x07eeGU0589+hcfnweOu4Orlq3z0/ia6R0QQP28RJWYzvnNn8ZWW4K0oxVtRivbNV3gOFuMyFuIuzEYz5+AszKS8IIvyvEwu7dtNQcIqMhYvJDsulnkjR9CnazdaR0Tz4uTpvLN1J4kmM8lWE/H5eUz56ENis7OZt3sPS7NzMDhsJBQXkWApYP7GdbQOC+XTL3bg8XjRfJ47GliD7ZNNLVUIExNiWV2VYUHPXFQGUtWHU4Wh2mBVnbTLE3ARlVX27Zw+fXoASGsLsKQXiGnIkCGB68rApQbKEVAo/EWFQhoZGUmnTp3o2rVrABRVn1VVuVbhWK/d9cyv5U/VrFQAa0RERDUTZ9mUVfUh1vNVldtBgJCYm6nmrHr9q6fUykqr7FMqP7OAKyGm6JnfqtApFgxkH1J1XAq4U2FZtLHefbdoUT2wkxpwSoV68ZtqTi5Dqmwmr0bxVY+TYVr2G5ZNukV9ov1EH8nm1mp//X/yJPZu+c8u48ePrwY/N1tkYP0ui/qcssKqQuS3KWpKGPU3NT+rrLIKkxr5H52mTZvW2KZLly5l8eLFNbZvdHT0DddT760uz6T3PA0aNKhxciDvr21fXSced4G1/pvP56uK4OmhoryCsJD2vND3JU4cOkHK9p2EtWrD7+/5Hc2atuLTz7dSUV7BYYuZkIceZukLQ7EuWIkjPpFda9bQsXdfFu/cS0KV2uKHU5MCofrAmugwkei40Xf1uq/rjUUAa4LNfD2iqcOsc5ypKh2H3zx5rSWP0Kc78+BjfmB1ez3+6Ks6bRN8bAVXIL8PwBr82XV8WL1uvB4n10ou8l5CDPNGTWBfXCKDWjem4z8eZvHAYbw/ejQ7p0wlZcZUYocPpssj/yTk/r/ycpfOfDb7HRwJ6zi8biNlOXm4jh3De+YE2vHDeBxm3JZ8KosyceXup3z3VnLe+hdZU6eyd8oUFg0aTI+OUbw45mX+2bgxbZ9sTHHKHk6n7eZi1h7S1i6nU2gLPvlyF5WeqrQlVSbudwywaho+zYPm86D5NK5e/Ybhgwdz9vAJxg0fSVirMIYOHsnRgyc5ZDQytP8LHDt2ikrNRcnVC2zasInunToT1rQxW9du4JrVhPf0SbTLV9CulaKVXkE7cwqPzYrLlI/LmINmzsdpzMFpzsZZmMnZLZ+SuWABcf36s3nSG+QlxrN9+VJG9elL06bNade7L//auImk3BziM7OY+sGHTH7/Qxbs2cfsbTuJLzKS4CjEYCpk6ooVdOrenay8Ijwef7C2OwVYa1NW5X6XJ8mygqcHQqpKJU+qVdVUVtn0lEW1bhU+ZJCTVSpxnnBlko+fMmVKwORXKKxqKhs9aBXfhwwZUu1+ZCVTVTBF2hsRGbhr16507dqVbt268cwzzxAREVEt3YgKf3JbytdUYVUuqvot94usbLZt25awsLBARGfZbFkFOdXnUlY45b4S7SGnPpIXMtT7URVXWc2U/VVV02r5ODWljNpmeoGvwsLCaN26dWBsqMHB5PsU9yHaSm/Mq4sC6hhX+04srgS7d/k90atP/i4DvPr86nso++EKAFf7Th6/d4TCqvoW3v387hRW1Rz4u1RW9RRWMV6EGbAAsdrap67H1aUeobYKZ385Op8wVampXRcvXnwDoKrH6Sms9bE8UOFbVpgbNWqkO0nQmzzUtq8+E5Dbcc6tNN2srZ6beX55X13P9UcE9iuDXo+Hd99ZRKvmbejXtz99nu7Jg/ffz+/vuZenHm9I9x69OXXmNOsS4mn9wN9ZO/oNrItXcjxpHRcPZDP7rRn0mTCJhCKRr7GoStW0VamjRgyO6sB6XVk1VRWLbhH+q4ZAEVDrD6SU6DCT5LCQ5LD6VVjZNNju98FLqDIJXm8rILxnZx59vCVOtxuP5gmktfG35fVgVPUdW3Vp/29TZ211Bau3tu91ucfq5yj7NQ3N48JTWcKezz9m8sAX2b5gCTvmzSXs9/cyf9Bw4kaPZsustylKNHB8rQHrquVsm/ovPps0hZ1z5lKcuJYTyes589HHVJqt+C5fwVd6Fc9Xp3AesuC05lNhzMZdcIBvNr9H7vRpZEz/F0sHDqZLeAQT582le//nue+392KYP5fjWfs4l7aHS5lp7EpeSqfwtqRnm3B7/UHDNK8Pn/f2Amt93ndN0/BqHv849GqcO3uKYQOH8NWxMyQsWsQTDz7G5IkzcJU6uXLmFIOe70vKvgzK3S72p6cQ0iqE8DbtWDTzX+z/7DOumvJwnziM98IFfCWX0S6cx33kIC5zEU5zLi5zLj5zIS5TLi5LDq7CAxz7cCM577zLJ6PHsXrEMNaNeoWUd+azdNhw+kdE0qRRY54KDSN60CBeWbSUxXv2MX7jJmIzc5j83kesPJBNnL2I+KI8hk6azIsDh3D4+Gm8Xr/1hl471Nb2dQXL+vy7Wp969cxA1cm5rMqp+TPlCbieciRP6vUUSxmSajKfVH1fGzVqFLimOE6OEixHCq4tSrD4LvKw6imMKkAKYI2IiKBTp0706NGDbt260a1bN5599lnat29Pq1atdM2Z9cw/VbjXi26rZy6rmnvKCw9qFGe5fQXcBvN1VJVB+T7Ve1KBVb5PNd9s06ZNq6n5AipVqNZrN9UMWfXNlI+Vn1NVtOXnE8AqIjvLzy23jTrexfWC5btVwVQUOT+tXpRt+Tp6ZsvCKkH4G8sKq2hf+dlV5Vzc8x2hsNZXPbpb9MutVFjvFHVVT2EV0CUvdOgdo/ddVh5rqyNYveJ/OrJDvWwK0rBhw5t+5g4dOuiqunV9l9TjhSIsQL+uE5Pa9tVnInI7zvk+A6vP55Pyr2pcuPAN+fkFLF2ylCEDBnL/b3/Lr3/6M+79+a+JWR5HybVrZO3dzbPNmrNj1nxsS2M5k7SOb3bu5iu7lf7DhjFz/fsYzBaS7AXEOYwYih2stVlIthn9IGs36QDrjYGYVGCtXkwBtdZgN5EkH2+X/WUtGOxWEqsiBSc4rKy25BLWqwt//9sTlDsr0XxuvJoT311g1b1HPWAVCx2a5sVTeQ1j5m4mDBhA/LhxpC9ZzAstmtOxSTP+NXAwa94Yx6Z/vUnuulgu7vqMkh1fcPHjzXzz0WZObNjIqfc2cWHLFipzc/EeOYZ2+TLesiuUnzmC66AJj7WICkse5YUZfP3JJormziNu+Cu0btKSN5atYNEnH9CkRSv+8bvfY962hUMZO9iRGMuHCxfySew8Qlu1IK/Igab5FUyv7/YrrPV63zUfHp8Xp0/D6/FypLiYoQNHcvHU12x9bw2P/f1BZs54F09pJZUXv6Jf7270fW4ADsdBXnppEIMHDOO91e+RsmUbV48fx3WsmMpDVtwnjqKdPIbnsAO3zYjTlIvTmIPHnIvbnIvTWoDTWoC7KIuSvds5/cF7HFmdjC0ulg2vjmb+M8+ydtxrxIwZw+g+fRj6wgs8+LcHeKJtKHM++4I5X25n7tbtLE87wMT177PKZCQ+dz9dnuvHuNemcKXsGm7NG2jrurbRnQKsquqmqqVy0CRV5dRTevSOUxVDNfiQmJALP0rZn1KO5KpOxFUVS+RhFZC6cuVKVq1aRXx8PKtWrarm16oXlEkorCoACcASvqayaawMK0Jx7dSpEyEhIdWUQhnm5OdXYVhWxYKp0jX59Mr3LveJCmqyKhisDhVyVQVcBSFVwRSAJSvhzZs3rwZ5esCq1qWCtXz/qiKsp2iqqrL8t170YfUacrupzyhHepbVZxlaVYVZtIecZ1a1MlAVW/U91LNq0NsnzlPv/Y5QWO9+3pkK63d5fk0KqwxgAsjqojCqUKf6ptZVwRSmwLLfgQy/DRo0uGllOzo6us6+ucGeWy9PrGg3vQnDnbLdSmi4lde7VXBcn3tSv3s8HrxeL2UlpRTk5DDwxf7c/9vfER0aweWLF9m2cR19GzRk/zsLsS9bybGYeE5s+ogSo4n8tDR6vjSQ+IwsEmwmVtqKMBRbWV1sJdFeZZZbFSVY9V3VixAcDGCvK7Imkor1/V6Tiq0kOMwkFttILraQcMhE4kE764uLaP9sNx55qCEVbicezYnP56oCVgLlVvaJXrvf6rF3K4FVr96qb1V5ef37vB4Xl785xcp332bS4AEUfbiREVGdGNipJ0ezsjmbv59De7dSvPVjrmTvpTRnH+WZqVQcSMWdl4m7MAe3uQCv1YTv0CHcx47707GUl+E9fxpPsRWvOY9Kcw6XCzMp+PA9Jj3/PE8++gSz17/PuiITQ9+exh//8jde7Nabs/tTmTzoBUZ060bGxk3Ez5xIy8bNKLIc9EfCBrw+H2jBIf9WbPVdEPOg+YHV7SFj717GvjqeK+cukrplMw/+7R+8uzCWyitluC6eY3Cf7vzyJ7/iVz/7FX/688Mkxq6j4ptruC6V4iu5ivfMSbxH7HgdRfgcRfjsRfhsRfishXit+bis+VQeNOM6dhDn0WLKLXmU5uyjNGM35Qf2cmnfLvLXJfNq+1Ca/OSHdH34QYZ36cr0sW+wZN5i/nTfn2kQEcHc9zcz5YNPWJSazlsffcrytAOsz06nbXgU776zApfX40+MdROLJMEWFb4tsNa2T95kZUdAozzRlQMyBgNJPVNHuV5VYZWjC6sKlgq6MjjrQYecYmXy5MksXbq0GrDGxsYSHx9PTEyMri+rANalS5cydOjQwIRehmERubddu3bVggOp5roCXiIiIqpZismRaMVzC6VLLSpoqkp1sAUB+VNtL1mZlH0iVSVb7i918UG9vuoLKiuI8n3L5uEC0FRfaFlB1VNUVQhVQVv+rraHHPBLbhf5ufV8i+XnUoFVNbVVoxfL/a72g9ymcuojGZblhQxxryqAqoAqP5d8vOwDLPfPHaGw3i23ptxqH9Y7peg9q/Arra9C+tRT11VS8T+0+qiYDRo0oGnTpoHVqZYtW1YzTRZAuGjRohtU6mCqtThWLh06dKhRPa7tt5rKdwGs9Zm0BFulr+skqaZ9NV27vkpAXZ9H3V/b9YN9F9FuNU1D83rxuF28/946HvvbA/z257+kR8dOJM6ex5udunBg9lzsi5ZxbGUcJ9ZsoDwnl5KDDgyrVvLKnHnEGS3EFdtIdBT5/UhtZgw2Y43AqoJrUMXVLiusxip11lS13xSo31BsqcoBa8Jw0ESC3UqyJY+OL/blgb89wcWrpXg0N5pQWDWhsNYN+mrqg7qOp/q8GzXVWdO+2sZAXeoFv+eq5vP4/S49PlyVJeze8TG9O3Rk34fvs/Gd2bzcbyBnDp/Bd+FrnOePcPWkg69y0inNSqUiK5Vr+1O4tj8FT/4Bvz9lsRHPERuuk0dwXziP51oJWmU52uULuI8fptyYS/HWT3nr5RE88Of7ebxtW+Z9+jnJ5mIM2Xk8Pagff/jdn1i3NIY0wypa3H8/zzZvza7YOBZPGEvLxi0oNB/Cp/mDGgmFVa9Nvu12M3X4FVYPbp8Xr9vN+uQkJr0xhatfXWb/tk959KFHiVm1DmdpGZUXTvH60Of442/u5Wf//f8IaxvJzs1fcPXIMSqOHsJz/DCuwza8B824LDm4Lbl4bIV4bCY8DivugzbKHTZcx47jOn2W8iNHuGrK53J2GqU5aZTk7ufr7P2cy8vEsWcrS8aNIuqRB2n0x/t57C8P87f7H2LlO4tp3KAhzdp3ZMySWOZ9uZXkA7m8sjyW1Sk7adC4Oe/MX47L48Ht06r5h9d1fN5uYK3LuyODjKpkqqqQmqJG77iaVDd5f23qnOyfqJqxykFy5HOED+uKFStYuXJloMTExASgVPZbVU2Fhw0bVg0UxP0JKFF9b1VzUOHjGRYWVi2Pqt7xwZTNYCqmqhIGU1D1oFZP8dPraxnk1LaVlfBg5+rdoyiiXeTcsHLdctuoCrSeH6rsD6zn76u2s+wPLauxquKs9q+s8MrXlIu8EKG2UzB1Wqiz8ljX87XVM8vXGxN66nGw/mve/DbkYb37WT8l7E5TWOuTP/R2Kao1Kax6sNqwYcM6t6v4XT1O3l9TOzdu3JiQkBCio6Np06aNbp7WRo0aBSIB16fd5aL6sKpKqR6oqz6vcvuon7dqQlfX7S6wXt9f2/WDPasMrF6vF4/XzbmzJ+jVqQP3/OQn3POzn9G9VVs+nTmb7HcW4Fi2kuOxBo4nr+XrbdvwHDuEIyuVVye+wayPvyDRaiHRlk+8zUi8zUKiBKyySioAVaS1qa3IsCp8YhMlM2Fhcpx40FwFrEYMB40Yim2ssxfx/JiRPPZ4My5euYrH60bTXPg0jwSs2g1tp/f9/xKw+nx+U2CPz4OmufG5NC5dOEfHqBCG9nmB/R9/ymsDBpGVlomzogKtshKt4hruq+epOGbHacrDU5RFZU4apRm7ceal4zRm4bEX4jlWjOerM3jLLuOpLMN9rZSSs2c4lJ3JxkXv8lz7CJ58+J+E9u7DirRUEqxmEi123v30E0Lbt+GhPz9A+kcfk5W0gsEREbzUOoSJTz/Ny093p9mTzSmyCmDV/BGhNU23Tb7tdnPAquHR3AFgXbZwAfNmL6Dk60sc2PYZD/7578ybsxx3SRnuS6d5bcTzDHqhPw/e/2e6RnfFmJrOkf1pHEvfw/H0XRxP28nRlO1Yt36CactmjF98StGWLRRt307u1m1kfL6FvZ98xvb3N7Nz0wdsX5PEJysW8MHCWSS/PZUlb7zB/IlvMGnEYHqFtqHR/X/kyb88QMsGTXnswceYNHoCk0aPo0mDpjQNaU+/CZNYuWMfszZ/yrz1yTz0+JMsXh6Hx+vGGwhoVvMYrM94DHZeffqnLu+OqrDp5ZkMpqzJE2J1six/qqCgBnVSFS4BBjKUiom2XlAZASNTp069wYdVz2dV7Fu5cmW14EwiSrAKBrIqqsKzqrQJs2A5Hod4TjWHrWrmK7eHHC1XLBbI8CP3h9w26uKA6uMaTKlTFVY9ZVM+X1bW5fPk8aD6uer5bIp2DKZYi4jHQp1VlWpZrRfih8hjK5RPWQEV40demJCBVAW/Jk2a6OZ81WtvMa7Fear/qjhWfi41oJb6/gRTwuX3VYVSuR/k9pL76a7C+h0UYY7auHHjW1qvqrAuWrSo1mi0emrfd62o1qSwyuposOi99fH3lP+uy7mhoaF06tSJDh060LRpU91jGzRo8K3aUT5HL0qwXH9Nz62nqIqi+rDe7ISurtu3BTz1t2CT2H8HsNbn2Pq0Z7AJmpyLUgZWr9eLpnnxet14nNd4c/Sr3PPTn9K9Zy/++fBjvBgWxc53FnFwzUZOrt3I0aTVFK9bR2lhLmVHbGxIiuXlGdOJS0slyVpEnN1MvN1Ule7GfINCWjcz4JqBVQRvkpVbQ7GJJIeZ1XYjScVGEu021loLGD1rOg0atePSlRI8mscfGEbTJFtgrda2VP8O1t7/LmCtqZ9rutdg9er9pvk0XD4vHo8bd7mTL7/Ywi9+cw+dorsyc+JUZk6Zw6ljJ/G4SnBWVOCp9EBFGdrFs3iPOvxBfyw5lBdm4DTn4LQV4XJYqTxUTPnJk1w8dYqczAN89vEnrFy6nNfGjiO8fXsaNG1Jj4EjWLFzD4mWIpIcZpKLCpi7JpHWzRvS4omG5H/2GQe/2ETGuvWkxseRu3EN80aPoU2TEKwHD0vA6g2YBNfWLnXdbhZYvZoHl+YH1mmTJrDgnSWUXrzC/q0fc/89v2X0KxNxlpRS8c1Jhg/oydPdutE5KprHHnqCF5/uw+ThI5n72ljeHf8aiyaOZ+bIYcx+9WUmD3yJaUOGMOGlAYzu148hPXsxok8fRjzzLGNeGMCUYcOZPnQQs0YMZO6rg5k/ZiTzXh3Na4MG0SOiPaENGxDRuBHjBg5k5bw5JC5fzqiho+keEcWkUWOIDmvPE02aMXLmAhIzDvDCxHE89MSTGNZtwuNx4/N6q4K61f3f3dux1Va33thXwSSYyWkwZVRVWFVFSfXNEwGLhL+frFwJCJWBRPXvk0FG/VsAq16R1VRRBNiKMnz48BvMU2VFryYltE2bNoSHh9OxY0c6d+4c8GOVYUhVDGWfVfVaqrm06q8rw6p8jlyfnu+nnroqQ3IwH071usFUQ/V55RJMTZahVvgHy0Wo1Wp/y/Av+5KqwbFk32N5/KnpgoLdm4i2rEYMVvtM1CXauFmzZkGfW89EXu8YvbFRF2W+prpatWp1V2H9viqsqmp3Jyilt0JhlX1PhbqpKop6KWqEMqkqlXJ/BOsn8b1x48a0b9+eyMhIWrduXU3ZVT+/rUItSmRkZI3jRn0ueX+wTxla6zNhuFWTktp+vwusOqqZBKlutzvwt9frwe2qxG7MY9AzvfnrH//EkNdeZ/S0GYS0CmXy4JHYv9jG19t2cGztOg6tW8/5vSm4jx/kVEEGc2dNZeLSJcQXFBHvsBFvLyLRXlQnYK1Nab3RJNhEUrEo5sDfhmITycUW1jhMJDqMJNqsrLEWMGDiazRu1p6LV0rxeP1g7tO8dyyw1nRebb/dLBCowOrxaXjdbgqzc4jq8jTR/QbR55VRRPXszdtzlnLEcQz3tTIqK67hrHCilTvRrpbgPXmcMlMh5zPTOLBpDduTYtmSmEDyOwuInT2fJbPfYebsuQwaM5bnXh7FkDenMX7pcl5fsZwxy5exYm8qhqJCEu1GVtuNrErfx+SlC2nXujUvPtMPy45tfLFqIbat2zmXmsLX2aksGj+epzv1ovj4EXxej39s+zx3FrB6NbxeN27Ng+ZxMf3Nicyfs4ALZ86zKWEZf/nDfbz2xjQqSkq4fOYwA/p05aXnXuLdf81i+bwFLJ4+k4Q589mweBGbli3hw2WL+WjpYtLe28CupET2b1zPvrWr2bMmkT1rDOR+tBHTxx9wbPcuzqencn7fTi5l7OZ0yhbWvvUms18exktdu/L4n/5M/+gOfBG3irO5mZQdslJ+6hRHjA7GjxzKy4OHEr9iJY2eeJyHG7XkrdXrGPvWdBo3a87WlDQ/sHq8fhPs/2Bg1VPgZKVR71MOICP2qT57stIjJsyyMibDkmwOKp8vQ48MegJwhPomgFWNDqwXJXj58uXExcURExMTMB1++eWXAyAj+5SqypYMz+Ie2rVrR3h4OJGRkXTu3Jnu3bsHUqyo4K2Cl+o7qSprMgDpRWOW69RTrmVlTU8Bl4FLNXuu7TOYAihDfjAfUfGpKtUCMMWihljIkNXSmhYu5HrFOfKYk4/VU6xFP4lzIyIiAmqo3niQr6e2n+qLG0wJV9tNPU+0jbooIVswyEWvv+X37K7C+h9Q6uqjqefDeicqpjersMoBFdRgRzW1VW1qpXqcfG7Dhg1p2bJlYCWsNnX8Zp85KipK9/5r89mti9IaDFhv1cSwNhio76TlZoG1vpOhuj7jtzmuNoBSv3s1L26Pi+NHDzPz7ZmsXbOW48ePc638GiePHmb8yJEM79Ubw8IFPPj4Y0xcvJQ3l8QQ3a03cyZP51RKGhe2buPU5g+4nJGB98hRPCeKKdj9CS+Pe5WZH31GrN1GgqOIJFsB8XYjCbIpb7E/3YzwXfX7n/qhVRQ/qMqRhKubFF+H1eol8aBfYU0uNpNQbMJgM7PWlEfHl57nqYZtKCt34vH6o91q3lujsNZ1jH6bsVvfOutyrzU9n1qnpml4vB7Kr5TSq1dvmnTsQWxKJvEH0pgQG0OfkaMZPHQsn23eylenz2AuMGLMMbF/Ryqfb3yfuVOnMeylF3lxQD9eGjaIYa+PY9C4cQyfOJkxs+YxKTaO+Z9/xuLdu0koKCTRZiXRbibBUkCCzUiCw0K8rZBkcxFL9+xmwKQJPPDAw0wbP409GxMJffIR3h41livGIg7t28GEAQNZtmAZl0ov+6MEa36FVZh+V3tenw8CeWZr3ur770+gZvEfny+w0+f14tWcuDU3HpeTmGVL6dn9GUYNe5m2jZ/gN7+5l5cGv8zxI0dxFOQwsHcPsnalU3rkBO7DDpwOG+5iO06HBfdBCy5rAS5zAZWWIpzmQpzGPCoLsynPz6AsZx9XDuykNGsXpdkplGXu5Vrmbipy9nAhfQvbY94hdup4Iho8wYudOpL/6ceUFWTjNudSYcmj8vBhXGfPsTl5Jd07d2f7l9vp0zmKX/zkFzzctBWhUR3oEN2Z8xev4vV40ASwIrdtzaa9et9vakHgW/4brapuqjIjw6ledFJZpVMVVtXPUIYpVSFUJ+TB/BiFH6SYP8j+otOmTaumqMqmwaq6GhMTg8FgCEQQFsAq1yerlqoiJsAqPDyc8PDwwHnCcqxv37506NChWqAmvaK2m9w2spIpmwarZrzBzItVKNJTYWWIUYFVVtP1IEvvOFVp1QskpAKd2q6qiiqnQ1IjM6sqqawKC+iUAVBe/NBrf7EAIBRbYV6smu7qqa3yM8rPo6re6v3KCxPyMUIdlo+tSUVV+0tVYoWPdWho6F2F9fv0qSqs30bh+64VVb37UJ9T9WGtT3Rf+Xg51YsAPlmxlL83adKEsLAwmjf3J/8Wx9wqhTVYHlZVWa3L89aktNbkw3oXWO88YHVrXlzOa7w5djR//OPv+dMf/kRI61DGTxjPjAkTeCGyE1uWLMP8/joGhreldVgE8z/ewtTktXR65nneGvcmJ1JTKc1Px22z4C0+hnb8MGXHTKxZ/i49Bw5hWVYOBoeZtdZC4uxGDDYjiTYjSQ6/CmooFj6oJgVEr4Opav4r/5bssLC62OKH1GKTP99rsdFfb7GJ2GILscVmkqwFLPz0Q1pHR/JMzz64XO4q82dNghaoCVr+LwOrV/Pg9Th5f80GHm7QgpkffkayxU6i3UySKZe41H28Mvddovu8SPfeL9DrmRfp9ewAejw3gF6Dh9N/3Hgmr4pl2fatrEhNYXl6KiuzMojJySKuMA+DucgPqFYjCTYzCYHUL96CrAAAIABJREFURP6/E+xmkh0W4nKzmf7BByx9/3269HiW5BUxZHwUS9O//4bH//IQhvmLWLNoIT0iotmzYxcutwevJvlo+/z+uNWe1+fDv1ARfLGiLu2se7woPv+5mldD82r4NB9erxeXuwK328XpU2eYNnk6Tz7egMcfepyB/QbQsnlbnu7xDPPnzGf8qFeJatYMS8peSkxFOIuycZpycZnzcVsL8VgLcBuzcRVm4irMorLgAJV5+6nISeVK2g4upmzhQsrnXN7/JaUZO7h2YDel+3dSlrmL0uydXMraw761ifQNaUnO5vcoyc/AXXgAd2EmZYVZOIvtuE+eYP+2j+nRsSe7P9vGhJcHcv+9/8uf/vwXHnr0CaZMfQuX04PH5cbr8eDxetA0r9S2+v7hdxqwylF/5QlvMKVPjUKqFyVYBhFVKZKjmqp+fjJkyHAgm3eGhoZW8w+VgWbatGnVogAH82UVv8XFxQVgdfny5QwbNozQ0FAiIiICeTll5VI1YRZ5WCMiIqpBbqdOnXjppZfo0aMH4eHh1ZQ82adQz/xYr73FeSLdn5p/VgYTFX7lCMUC7lq2bFkNalUfTlnR1fNlluFIDbQl+4jK/S8vNrRp0+aG68vgqirber6YKvjpKZWyybBoJ3Ff6niUlV65fnE9Mf7kBQzRjvL54poybMvjRlaM1UUAdfFAmEfLwaPUxQPV91l9f2SobtWqVQCC7yqs36PyfYwSvGjRolqj4talbVTfV7GvLpGGGzVqRKtWrWjfvn0g+bEMuXrXulllu0OHDtXUYxnSa1OU1efSU1nrO2mo7+TjVk1obsV2K4G1Ptf8tsAqNs3nw615cLuv0SM6gp/88H/48X/9kB/99w/56U9/zD9+91veHTSMjAWLMC1bSv6KlYQ/9hQ9h7xMQmYWS7d+TscX+vFiv/4cyjhA5cFiv9Jz1ErlSQslh0y8MfIVnh7+CklFhRjsZuIFeEomvdUUV52i568qgNVgN0rA6t+XYKuq02Ek0VpInN1Ekt3EvI/eJ6RzZ154cQCnT50JmD/Xp2/qC5e3YqsNUGs7r6bf63KODKzfXP6KPr2e5S8NWrDaaCXeZiPOYcJgLyLZVkSSMZ/YtFTmbd7M6owMkg9kYMjOJCk3h9UFeRgK81htN5NoM5NcVRJt1dMZJdhMVE9xVJV/125mTbGNmIwMZn60mZgvtzJm0ptsSY6n6AMDhllT+fVPfsFvf/5LHrzvPiaPn8g3Fy7gdnvwaH5A9Gm+Kr9Kjesy520GVukS/kjFGi6PG6+m4Xa7uXzpMu9t/IAe3XvROborm9Z9QP6BfBbNe5dii41Jb0zgiYcfZmCvnry3+B1Op22nJDuFq1kplBce4FpBBuVFB6goyqS8IJ3KvHTKsvZSkrGL0v27KN2/k5L0HVzZ9yUX935JSeZuynP2UZmTijM3jcqcvVTk7MGZm0bp/lTO79nJpdTdVKTv5drenVxN3c2hLV9wePs+3IeOcmDHF/Ts1IMNsfE81y2CP/3vb7jv97/nj/fdT/9+A/n8ky+4eukKbpcLb5UFg88nQ2vNbRqsjb/NVt8FIbGpwXxUtUwueipPMEWwpmNVs0X1GqrpozyRlyfwqqqn+rDKwCpHDxb7hTmwUGCHDh0aCJrUvn17XRNkGaqEz6Sq+nXr1o2BAwdWMwtWlUQZSOQcnuI42dS5NvVMbmu9xQUVuNS21+tvNfqwnuKqjhXxd7CIv0KxlIFRfgYZcmtSEmsaj3I/6d2Duk+FW9EHar16yq+qnMuLKjJkivEhA62ev7DeNWTT5LCwMKKiogILNnpRiuV8waqSK9/LXYX1Fn0KULgTFNb6+Kz+uxXWul5HwOqiRYtqzbda1/6RTYjret6TTz5ZzeRIBdxg1wkWbbmuzx8dHR24VxU8ZeBWP9VowPJzit9Vk+D6TCRqUoTU/d8lsH5bdex2X782YJWL5tPweF24K0voEhHGD3/wA370g//hf37wA37y//6Hjk80YMfUGVjnzOfo0pUciktmw/S3aN2yBaPmLSA5N5cV+3bS8aUB9O76HKZdeyk/aMR1xEzlESvuEwe5ZDHSr2cv+r85mZiiQuJtJuLtZhIcphtAVVVO9QIpqSXRYSK52ExysUXxgbVisJtJthsxmAqYvHY1Uc/2JXZVPJcvXqG8wvmdAWt9x8KtAla973U9RwDrlZJv6NqlG/c3bYvBYiPOYWWVw0icvYgEWxEGWxGJNn+qoRhTAYkHbayyGokrthDrMLPKbia+2EK8zUy81VwVSfrGHLwBeLWbSXD4oTXJZiHRWMj4tetYujuFiQmJLFi5gvQNCRStSyD0kce551f3ct/v7uUv9/2BpUuX4fZ6cGte3FXBf/zQquHzefwFDz68+NDqaBBcP2Ct/r750+q4vV6/z7jTyYmjxxkxfCQdozuycslyzh47hbu0HFdpKc4rVym/fJW0lFQ+3Pg+V0+f5rK1gNL8NK7u30pp9h7K89Moz0+joiCdyqriKcrAlZtKZfZeKrNTqMjcTfmBXVRk7qIyaw9lWXspy0qhLHsv17JTKE3fRsneLZTt+5KrKVu5tOtLvtnyCUdXG8hZMJ/F/fsS9Ze/0vgXf2Tring+iF1Br45dWDLrbcKaN+CJhx6lW3QnOkV2YkC/gbRu0pKxL7+K1WSlstKJ1+vBn+fYixyBO1g73crt276HelGC5e/Nmze/YfIvq4yy+iebFQdT5PSiDMtqlAxeol691CAqQDVv3pwpU6bcoLDKsBoTE1PNZzUmJqaayfDw4cNp165dwLxXNv3U81lUfWwFIHTp0oXnnnuObt26BVK4CFiQn1XAgwA58bvYFxYWVi06rqpIBvN9lRcPVNNbVXHTex5VgZWVRNmEW20PGYRlRVAeR7Iiqt6/+nuwcaTWKwOjbCYsPtXjZCVZVXrVevUUcTVoloDU6OhoOnfuTFRUVGDBQTYplhch5PEiK8yqgip8aoVCHRUVRXh4+A3voqhPNpdXoVa+zl2F9XtUhMJaX3XvTvVzFfdVnzYI5o8qw1pdc7c2atSI1q1bB1aehClwbYpvw4YNb/rZo6Ojg+aarWtEYL0gVHoKa30mC3eB9eauXxdg1YTa5PXhdTo5f+o4LRo35P/94Af88L/+m/+951fc9+t7eKFVGFkz53Bw/rscXhHPyU2fcDEni4kjB9K1R2/mbvyE5CIjGwrzGfHmDLp3eZr34ldxOjcX56HjuE+ewHvmCN8Um2jVpg3PvjmFhfvTiLebiXf4YSTRXgWfB4NDad2KgB4rScX2ALAm2gpY9OWXPPvyq8QkJHHl6lV/uo2qNpAjJde13evaL983YNU0D1cuf03nDl0IfX4IiVaH36/UYSLBbiLZbvLDqt2EwWEmwW7x94fdToLdSrzDX+LsVhLsVhJtVpJqA1aHiXiHiUSHhWSbmaXp6czftpO4jEyWb93K6vUbyN60mvfeep0Hfv07enTri6Uwj6EDBzBrzjyulpXh9nlxa/7I1/4cw/7IvJrmxudzV0Hr7QNWvxmyVhWl2G8GXHK1lNwDOYwcOJih/fpxYMdOys+dw3n+HO7z5/B+fR7tmwt4v7mA68Il3BdL8H79DRUHHZTnZ1KelUJ5dgqVuftw5aXhKUjHmZeKOy8dT14a3vxU3Ln7qMzaTWn6NsoydlC2fweVWSlUZu2lLGMnJRk7uJq+lZLULVzd8yklKZ9xJfULrqR8wZG1CRyYOY2PRgxlVKMGdPrr32n46z/w4cLFjBvQn07h7Rk/ahSNHn+S2TPmc+rQcY4fOsHVC1fITT/AqKHDGTn0ZYqLD+P1uv2RuP+DgFXAkeqfp5ZgvoWqsqcqc/IEXwYkdQKtBs0R4CVMh/XUPlVxE3lY9XxYVWCV/xbHjRgx4gZFSlXogqmSMoB06NCB3r1706tXL9q1axd4XtnEU4ZWYeYsoFVWXoP1jfrsKrDq+Z6qPsKqAqcqh7IiqfqZqn7Jeuqnqviq7aWeH8zHVn4+uU/kcSSATiw2yMq33phRfVfV/aqCG+xdEKpqSEgIkZGRdO3alY4dOwauLea8Ig+tUEeFYtq+fXvCwsJ0o2arfrmiPlGnqviHhITQvn37agsjqm+yeK67wPo9Kt/GJFiomN81nNZU6vr8cgRhNTKuADc5YJNeACYZ/ITfqvDnqE9f3OyCQXR0dK3PqsKsCqw1ge23nUjUB1j1zru71bwFJtBeDVelG4fZzqy3Z/L3R/7Bj3/0I376wx/SouFTPP7H+3m+ZTvSZ8/FsWw5xxLXUbYnHe/hYmz7vmTwM715bvg4lu9JI8layHprIVMTE+g5aDDTJkwje2s6V06e59rlc7gunWFE/35E9erDpI3vk2A1E+/wm3km2y2BnKnCxFdWVdW0NarpsMFuJDFwrJQWx2bGYDOyKmMf/ca+wbS35nL+6wtUepy4vW40j1Y3OrlNfVDf8XorJvM3c10BrGWXv6Znl6fpP/5tEq3F/gBYdiOJdguJAci0kFAFrIk2C0k2K8lSSbRZqo6XiuN64K3r6qqJOIfRD6w2M4aiAqZs3kxCbj5zt25jXUYaGzZsIn3jasb370R06zAO7MvFmpvLi8/3Y9pbb3PxylXcmhvN58HtduKsqOSbby5x6cpVv1muz43mc+PzafhkN+ZbtIn3zaN58GpeyisqsTsOsirOQNMWrYkMj2RTXAL5O3dz9EAWFwoKKbVYKLPaKLdbcR62cu2gjcojh/AePUyluRB3QSblGSmUZ+6hMnsvztxUXLmpePL348pNw5WXSmX2Hiqy91CevYeK3L2UZ6dQkrGT8qw9lO3fybUDu7iS+qUfWNO3cXHvF5zb+TGX07dxLSOF0x++R86ct9kzaSKfvPY6o6M6EPr4E4zu24eH//gHfvbDH/KLH/2Qhx94hHfnrSQrPYeifDPHDh3jq5Mn+XD9Bno/3Ztdu/bicjmrgFULCqx32iYmzXJeUwE3ApxUfzx1Iq2aUOr5NMr+k6rvpmqqGQzGVH9A1advypQpN6SqkYFVmP+K/eL78uXLA0GXZL9FPTNg1RRWViXFM3Tt2pWBAwcycuRIOnfuHGhDsTigZ/4rQEQO8KP6MaoQIsOdnkm3ajqsPo+AYxnKVUAUyqWAabn/1fP0xoEeQMttKUOqHsSqECyeXYVc0baqibbeeFLHltx2AmLlsa6Cv6xYCxgVinhkZCQRERG6QC2OEfcmL1ToQbg83uVrq8As+9mqQcP02vOuwvofVOqiCNYXWOW0N981lNYGrALC9NpDD0hViBOfMrAGM7cV9bRo0SLgy9GkSZM698NTT918lGA9YA2mpsr3JMyeZSDXg9jatm8DrHX57e5W8yYm0C6XG6PJxqjRb9CwVSt6Dn6J//3t77jnRz9h9HP9eLFVCPOef4nseQuxLV/J0dVrqNiXiu+gnYpDJrYlraJnx86Mm/0usTlZxB0sJM6cy7KUFF6eNZ+hY95kwZJY0g9kcfH8eT7f9D6duvdixoYPSbRYiK+CljV2C0kHzSQcNAdMhGUoFd9lYBW/B3xbi80kFot0OaYqgDKyxlrEqDlz6dlvIEWFFtweFy7NiUdz4tN8d4G1Huf4zWk9lF48x9NdejJo2gLiLA4MDtHeVgx2KwmO6/6mgf5wmBVANVepsCYSHH41Vg9YDXYz8cUm4hx+M+M5O3ewKieXVbl5TPvsM5LTU0havZpd65OYOrw/78Wu4bTjMJPHjSM8NIqPP92C0+3Go7nx+Tx4vW4OFR/i1TGvsyphNRcuXfaDpM8DPs3vXnkLxoSqFvqDPXmorKzk8y++5LkBg+jU/0WGvT2L58aOo9+QEQwbOYoxL7/KjNcnMmfCFBZPm8XS6W/xcfwq0jd/yPH9qZQY8yk3FVCak8GljL1cydzLtey0KhPfvTjzM6goOEBp9j6u5aRQnruP0uwUSnP2UZa7j4sZO7l8YDeX9u/mSvpuLqfu4FLaTs6n7sC65SOOpmzH+MmHnE5P5VLWAcwb17Pu9dcY36UzXZs25/e/+hW//K//4lc//jl/+P19/OHee/j9vb/nrw88zojhY3n99TeZ/OYU3po2mVeGDWb8G+MpPnQETx0U1jttCwasYvIbHh4egAAxMZeBQChHYpIsJtt6foN6k+y6FqEgicm9Wlq1asXUqVOr+anKqW3k6MEytMplxIgRNwCYqjTXBlMtW7YkIiKCXr160b9/fyIjIwNtK/uuytAlg6ucH1RW2+T2VIFFLxiPev96z6NCb7Ao0C1btqwGQQLugsGqgEC9ttLzFVUVWz1oVs/VU/1rsgBQwVhd/NBbCNAz49VTe4Va2rZtW92xIeqX+1defBDf9fxxgy0QifdBBl6xT34Xg71Ld4H1P6TUJW3LtwXW7xpI6wqsMoSpZr6yqlqTaiqAVYZYtb6nnnoqYIPfokUL3eNr669bDax1UU8bNmwYMBVp0qRJtSjIagCn2rZbAazf1tz225qf3YzZWl3OvZ0mcT6f5vfd82o4XS4KCo2MnjCZga9PYnp8HHHbvuAfjz7GfT/9OSvHjmfbjNlkzn6X4iUxHI1L4OTaNTjT9uKxFuI+YuNSbgYxb75B906dmBgTy6qivEDqmLjCHOZ8vJmx7y5k1LSZTJgxi/kLFtP5mefoMnY8C/alEmsuItFuIcleBZuHLCQINVWC1QRRHMZA/tUEh9FvKmo3+ovDDz9Jdn8amySbkTW2Ihbv2EKHHs+wbuNHuFweNK8Hr9eJV/Pnm61rf92KPrmZ8SqfX9O+WzW+gr1fmubhyoUz9OzxLCPmxxHv8AOrwWHEYLeQaLeSZDOTVBVMKakq6rOh2ORXXAPFf05CVTE4TFLaIjNJxdaA/2q8w0S8w4jBUsjsndtJNplZuD+dZTlZJB3Yx8r4Vax8azJtH32IhZPn/v/snXecFGWe/393v9v93Ya727u927vdvdt1dV13112CgDCkYXIClCQokpUgWQVBguTMJCZ1HEAFyQgqAiJx8kznquohiwFQWVHCTHdV9ef3R/XT8+1nqmd6hqQe5et5NV1d6Qk1Pu/n8w2YOuZ5dO0cg7WZhfj8i79BUVQoihbdWJZ92LtnL/715/+FwcPG4PRHF+BTZSiqDAQCCEQJrNGafNN3T1X8uPLFF3h5xit4PDkD8zduhNVZg9wTR7F0127M3bARL2bnYOz8BXhmynQMeWEqRkx5GU+PHIenh47EuJGjMWP8eMydOBGvjhuLWWNGY9nEsbAsnIv3i/JQ+nox7Nu2wPP2Lpw+8B6EPVtx6v3dEN/Zgf3GdcibMRWrJo1F9otTsHHJImxfuRzvZGXi/aJCLJ4yEUP79UXe6pVIjemKkf0HYPLwYRiWkYauf/wDfvGTf8SPf/gD/MfP/h3/9A//Dz/7yb8jrlcSZr48Be3atsEDD/4Fm9/ajb3v7seWLVuxa8c2HNj3DiRJwvWbdaGgSzyw3up4vJUt0jVZoVF36WSdBW9hvzMoZeaPTM1iqhFVByl06QEFNdPkoU/PFJnBIJ2M68HyvHnzwnxT+VQ2ND8rNRNmgPv8889HBA4KPpEUYKa+du3aFYmJiejTpw/i4+PD4ExPiYxUf14B5FVSPXNd/vq8ykrvxd+fRn6mkZypOTb1kaVwS31CaWoYClsMlnhgZ/WiIM2Dp56qyMOvXv3pAowejPLji47d7t27h/oxIyMjFDBKzzyYqs9UkddbXOHHP28GzS+C0DagfckWlRISEkKLIrwVBF28oG1yH1i/I+VOKKzflRKpPfT8NfWOi+TDGmkRoH379qGVNgZ+/D2b64/bAaw8eFP1VO8Z2rZtGwoiQaMZ83W+U0GX7gNrC++JhqikakCGKvsQ8PlQXVWDMRMm44XXlmDdB4exwePGmy4H+g4fgd/97OfY+tpiuPKLcCq/CKfWFeKcwYJzlmJ8c3A/fLZy+DwO+EUnPj3+PuZPGImE1GRMW5cHs9MJg+RBgWSDRbLBUHMCKw/sxbLdW7Hs9dcx32DC6LVZmL19G/JtlVraEgYptR5NSZWcKPa6NGgNwqnB64DB64JF1GDIIDpRKDlh8Gqmp0WiHVaPHQVlJXhtzx4UVZaj6MhB9HyqPzKz1uHy5S+hhoLtROezeh9Y9YH1yucfo2/vAVi89YCWokhyB6E1CKXBCMAWQesvq+SGRXLDJDobFh+Iks4r6hRYmQ+rSXJg0b53YKiqxga3By9u3Ywidw2Kq8tgfmM9RvZLx6/+5cdo+3A7PPL7Nihe/yYuXfoCsiwH1U0FiuKHLPtQWlaCpJQ0ZOcX4esbN+BXZShq0Bw4StW9VcCqyrhw7jSeGzMGfZ6fitzjJdr4Fh2h9jK57MivKkdO6XFkHT+KvJISrN63H8t37sIcownjFy3CM9OnYvz8eXhl9Qo899I0PD1mNJ4eNgyDBjyFQU8MxIDe/TDq6WcxcshgPDtgAAb07Yv+A/pj6KiRGD72eQwZMQp9BwzGoH6DMCDjCTzxRD+kD3oKUxYtwcLcPPzu4YfxwEO/xx///Cf88Q8P42f/9FP8809+hKFPDcKIQYPR/pE/Y0CfgXj0kfbo2ycdqakpWLRwDb788m/w+fzw+Xzw+31aShtZhkyCmrV0vDY3Hm9law5Y6cSdqlJ0Is6bWtLARBRG2bEMcHnQ5YGD9wuNNMGnKhxVmNj9mHL12muvoaCgICxVDQ+ovBlwYWFhCHCfe+65Rqonr3zpgR4NAMWArVu3boiPjw+DCR4a2D14M1oeDvVyrkYyo+bNW+lzNhe8Ss+fk69rJEClQbU6deoUWvSgkMgrvrySyC9EMHikpsu8STAP5Hx9GNjx4483zWYmumzhhY3j/v37Y+LEiZg1axb69OkTtqDD+53y/qeRFmyonzabH/PXiKQg86px9+7dERcXF2YhwdRvfnzQxY/7wPo9Kt9XYOXBjEFjU2a9kYAukkJJj6GR4Gj6mqYgly+trStTvVNTU3WBlVeI+bo99thjoRVG3vy5JcB6O7bvErDS81v7e4vvB0AJqFACWoAZWfHh3LlzeGLgYDw3Zx6sFeUo9nhgkQRsEN3Ie2cPfvfb32J67yfhKbLibKEJ54rMOG+y4qTZjKsH3odiK4fPWQlZcsB/0oHPqo5hzuQJ6NAlBlNXZ2J9lQ1mtxMWwamlORFssAh2GJxVMNmrYKiqhMFWraWeCSpuZskNixQOrCForXXBVKtF/l0veVAsaCalRsGJYo8bG9wuWG1VWLZjBwbNnY/Zr2+GtaQMvUePRv8hQ3DlypXG+Vajabs7BKy38/zWAkC099ID1o/Pn0R62hMoPGyH0eskvqvOoOrtCkaBdsPs1frVKrk1E2AdSG0cFZr4s0puGAQHCp1VWPTeOzDV2FBYWYklH7wPk+SEtaYCS7LXou0jD+InP/gH/OJnv8bSpdn4+toNyH5/qL+1aNAasN64cQ2ffPop/nb1KhRVhqz4gsdpwNrSxYyo2k9VoKoyzpwUMWrECDw54WXklpajyGMLWg40pPOhKX2Mkhv5tW4USU4UuW0otFcgv+oEimxlMNorUVBdirySoyg4dhh5HxzEuv3vY/WuXSg4sA+GD/YhZ/dOrN62BbkH3kNe6THkVB5HdtlR5B79EAVHD8Fw8H0UvfsuFlvWo8/YKUgfPQGTFy1B7lubYNi6GSPHjcHv/us/Mfe5cTi44XW0e/AhFK7JwZyZr2Bgv6dQUlKO8xcu4KuvrsEfbG+90lw7tXY83srWHLBS1ZKaP1L/PN63kgYD4iGBKkM0byr1geQn9hRYKZhQ4KETdz3TWB5YaTRgBqr5+fkoKCgIS2tTWFgYOmbs2LFhah0FZj3llQI3Bb6YGC1ybFxcHBITE0M+rM0BKwM+vvDty8MHvTdv0tsUkEaCUvY8fKAr3h9Vr/BBtyKBPh8EiPYlr9qzwo+BplRpXqWkEZhp9F6qsNJxyt6LpKQk9OnTB4MGDUJCQkLoGtQUtzn1my7O8BBLledIamykc2ihizd6vsF8X9wH1ntYqK9lSws1kWX79ID1u2L221RhKiEFMKoc8gDKA5peLlP+N9on7I8981ulUBht/0QLpvTftKSmpob57LI+b8oHl7YRLXrtcze27wKwtuT42w+sAagBBWrAD1X244svrqD/M88i47lxMFdWwix5YPaKsEgirF43NnudyBj2DLo//EeUrs2HN7sQtXkGXNyyFRd3bYev7ChURzkUeykUTxX8pwT4Tku4edKDFS9NxeOPd8GUZWtQ7PDA5BFgDEbqNQkOGGpdMNQ6YfY4NeAkJqJmya1BDQOXYKoaS9A31ex1weRt8I00Ck5YBBc2Op0wnziBsctW4Nm587D4zc14YvoM9Bs3BZ17xOOzC58glL4kaI74bQDWe6WwtvReesB68ZPT6PfkQBQcssFU64JZ9MAsuhuAVXKhSHKhqNYNg9cNszccWMOCZXHAqn3ngFXU8uqa3Q5s8Hiw5shhGJw2mEQn1rtrMHrOLPzHL/4TP/rBj9Gjawpu1Adw01cHWfGFYJWprH6/D3V1NyHLMhTZB7//BmS5rgFYA2pwnES3sBTtMQFVhar6ceakhGeHPoNRs5egsKpGU6VFeyhYWKSUPsaQb7Zm8m4Ofi8SXTAIThgFF0weF0wuB6yi1mZ57mpYRBeKXQ5YXE6YRA8KBTeMohtGwQ6j5MS60uMYuWgZYgYOx+zit2CxubChqhrW/e9jyKjhGJSWjD35eTi/fz+WjBqNjG49cNrpwMhnnsLwYSNw4eNL8CsyZNUPRW1YELrdf+/uJrCyjZpA8mDAwIFFMmUlLi6u0WRdDz70IuBS4OTVJgqtfIAfPcWI7uvevTvmz5/fKAIwDbREzYXpd6a4jh07NvQ81GyU+niytD1UpeMBn5pL87DPq44UsvRgVc/0NpJZLjXjpb/pRcTl4Yr3k9RTkSPl2qVwpAejQ43CAAAgAElEQVTUkXxp9ZRFqtRHiobLm+XyPsb0urzfK+2jSCa21ESevgM0PQ3/DlAwZj6tFLZ582EePHkwpeoyXVRqro7NwS47/j6w3sPCA0m0RS+40PcZWB977LFGPqV6wYX0FNZIfqr8sW3aaKbAnTp1Qo8ePUL3aaoPmgLY1iqrrKSkpERUUGn9eSDloZWCLVWmb2ViEu05rZnA3Mqkhz/vdj8jf+3WbI0hQ4Gi+PDZR5/gxakzEffUMyiorIBJEmGURJhrJawXRVgkDyySExtPHMHjbTtg8VMj4cg14aNN21BfUgK1phwBWxn8VccRsJ+A4iyHfFKAcvYkAmdFqGcFLJg2Gd0SkjBhbQ7yqqtQIHlgkARY3S4UCy6YmYIkaWa9BtGpmQUHzUcbAis1FA1gG6LGGgUnjC47CivKsGLPO0gePwmTlq3CtII8DJo/B3MLTEjqMxgb1m+Gz+eDGvAhEPCjwYcuWjPOyBPaaPs/2uu1pF+b2ne7ALYpYD3ldSAtrTeKjjg031LRA1MwLY0x2K9FghNFkhuG4EKDhQPWSNGftX0U2tyaH6vHAavogsXtxOzdO2ByO2AUnLB6bBi9YjF+86e/4Jf/8Vt4XOfgU1XIwci/AEIQxRR2zUxYgar64Ku/js8/v4ibN29CltXg/nDw0mu/5v4OMFCWZTl4XwWKKuN0rYARw4Zh0JTZyCuvDJpH23Vh1SS6YPY4YQ2+N2bBBUsw6rKWBsgdShtkkoLtJGiQaxLdMHqcMHlcMAseGEUBRlGAWRSw3uWGqaQcy7buQr9pszBi4QoUHDkBo92JwqoqzN9gRd+BAzBtyBCI27fiytFD2F+wFomP/hE7TBZUHN6Lx9v/FQsXLMf1G/VaBGZVblZNbW58Nve+3al3J9I16SSYV3FoKg7qz8om6wzW+IkzO5b3f+VBjcIH9efjoY4HYbaPwm2PHj0wb968MPNf3hSYBmOiwZmYj+vzzz8fZm5JAZNXHXmVjh1L/SDZd9YWsbGxiIuLC4Md3hyYB1A++q8esFJzXOp3Ss/hVUcauIeaxjblZ6t3TR6A+aBJzfncUpikCxMMFKnZLa/E0qIHbnrm7Hx9qcrftWvXRubuPESyQvOd8uOzZ8+eSExMDIFufHx86D408jZVifmIzfx92fXY/ZqCVH7sxcXFherEfrsPrN/BEin4z902Cb5bMMxAkv2x6Nixo66pa2sLuwb7g96rVy907NhRN3gT3weR/FmjhdNIwEqDLlH/VT1gpdDOH8PD6t0E1tZst/O6dxJYW3vvBrjQJpCyouDSxUtYtmQlBo+dhIIjx2CWRBhFEWavBItXwgZRglWSYJSceMNlw9iXZiKxfQw2vbYcn35wGH6XHYq9AqqjHP6qYwjYSqDaSuAX7JBPiVDPCFBOu/GFUINV819FalpvjJ4zB1mHDsLkdsEieGBxB/30WBTZ4CTbKGjAahb083BaJDeM9hoUlZXCWFWJnA8P47U338L4FWsxfM5CzMg1YNTCpZhiLMSavW9j0PMTMfuVhbh86Qqu+euCAZa0lBpNhYFtqp/0JtrR9FdTE+LbMelu7pjbMdZ5YBVclUhJTkfhh3YYa51BYPWEFhQMbjvybZVaf3q0/KmWWiGUeoimK2L/pgprY3hzB/PpOmF225FdfgJmwYkijwa42UcOYsqSZWjTpjMuXrqKellBgAArq4MazLnr92t+lrLswycfn8esV2bi+PESKEogCKtys8Aabbs3QJyW9/XsSQmjRozAU1NfRV55JUzBoGHUDDosWjKDVMkdTBVEiuiGSQgGIgtGWzYGfYnNohNWj1Mznxe0NjQ47cg5egxzN23BiMUrMPiV+Vi2dTfW2x0wV1dgxY5tGDZtKlJTkmBeshBn9u7E1Q/34eLBPVgzeQymPD0YnwkCclfNQWJcHI4crghFYI62vVoLrJHGY7Rba94DCmR8YBc2WabARf38+OBK7P/5CQkJSExMDJX4+PhGClEknzy2n1fi+OfTU2MpsPKwqpd3lUEsC8jETIL1YIgqiWx+Q2GKwhiFH+bHmpiYGAJVHoL1ILApM2C9/KG82S6FSz1/T9aevC9nc9DKB3jSuzb9XQ/4WDtRJZEeQ/9NYZMuDNDFAf4eka7Pq628ys++x8bGho1Zek+q+NLFE6qSssUM2v802BN9Rjam+ABidOGHLhLRgFB83fm24S0k6PH3DFj5NCX3S3Sg2tTv32Yf1lsBWwaHzGRED8h4sIwEpbzvKyvMFJhFVOPHJjVB5oGVL00B69q1a5GZmdkktK5ZswZJSUlh9Yl0L70IwE3BKiutmTB8V4E1GjC5W3DLT5a/+PxLFBmsGDJhMla8vRdmjwdW0QuL5IUpCKzrJQlWrwST14P1ohuFBw4go/9gvDBkOM6VlkE55YXfWQXVWQFf9XEotlIotjLI7mootW7t91MC/KecuFx5BOaF8zAwLQ1Dxo7Dip27YHQ6YBTcmhInuYMQ4oYpCKsWHliDeTxNogsmtwO5JScwudCAyYUGvJCVixeWr8WMzAKMnLcY41ZnIe/QURQeOIjhL72CF6bOhNshwe/3o06pCzNVvB1t35Ix+n0E1jMnnchI74M1e0/AIDlg8LhgkQSYBDcMghP51RWYVGzBazt3Iq+0BEanTfNlrXWHAWp0wBpUEEUXzIIDZsEOk8cGixT09xSdMHtqkLd7N7rExOL8J5+hzu9HQPUjoMphdVAUFX6/ggsXPoHLI6DO58Mnn30Ka3Exysur4PdrgZlU1d+i97Cpdmf7VFUD1o/OnsJzo0cjbfQU5JSWh6JfRwLWkKoqNrSJWQxGwxacMAvav83MXFh0wioErRMkN4pdThhOlGDZrrcxNb8Io5auwKglKzEhrwAFFWUwu2zIOrgPU1cswROD+mPc0MHYW5CLSyUf4PLRd3Hx0B4Iu9/C4Q0W2N7bjxPv7kFcTHu8OHUmLly4hGvXv9EUa6XBV/j7BKw00BItdGLMJuCR/EopIDBVlYKtnopGgZXCQySfUXoP+nzs2nPmzNEFVfZZWFgIg8GAwsLCkK8r82lleVj5HJY84NG680GgqHlzTEwM4uPjkZ6ejoyMDCQmJobmRBQE9dRSXm2NBLEMCCl0Up9gvdyneqDE+5NGan/WB7Tw0ErvRdVyauZLFWj6nVcSmS8w/Z0fg1Stp+3A9vGQSRc9+AUJuujCII8GGtMDRD1gpTDMnp2qqXpm7nrKLgPnuLi4sHtSH3K+bjy8Uh90Cu+3FVhb6495v0TXtt82YL1beVxZ/fi0NDxENgWsFPyoOTFTJDt37hz6o0JNgaOBQB6E27ZtG1WbUXjlj0tKSgpTVnkTZ3Y/vcBKvH/vvQLW2zF5aenkNNL9bwewtqRO4cdpymEg0BAVWFH8uHnjOrZv3YVhE6dj9sbXUeR2weythVmQYJE0WLV4JVi9Xli8EoySAIvXA7OjGnMMBiQlpWOHdSNu1Hohi04orhrI9nLIjgoozmqo7iookgPyqVrIp05CFm3wu8rwZdlhvJO/DiP69UfygEGYmpcHY00VzB6Wm9MFs8hA1QlTED6YWanR64bJ6w5FnDXYajBn5w7MfPNNLNi8BRNXZeP5pavwyoaNsNpsyD1wCEOnz8TEqa+gqtyO+jpNVVVUXzCQTsvhMpq+iWZSfSeANdprNvd80ZzDA+tnH59Cv379Mcu6BetsFTA6ncg8fhw5pSUwuO0oclRjzvZteKl4PSYYivDq2zth8moBmMJy54oOmL3hPqyhsRECN0+wBE2IRQeMHhvMYoNpuUmyoejAe+gc0xO1p06jXqmDqviCqVQanl2WFXzzzTUsWLAYi5ctx/X6OtT5ffD5Zfj8CmSZqavyLb+zjb6rKlRFxsfnzmDsc2OQOnISckrKgtGSnQ0WB1LDgo45uIhjZos7wcBWZtEBi+iAhfmuhkyDNbC1Bv1UDZIHeSWlmFZgxNhVmRifnYvZmzfDWFmJYpcdluoKzH59PTLGj8XQMaOQv2whTmyy4PyhPfii5ACkvZuwZcVrOGg14cyJMhx6awf6xMfigV/+En3TBmLevAXYsHEDzpw+B79fDplcq4GAZsTAlebGa1PvS7Qw21z/NLWPvy7NMclPevUitEaKYKoHufQ3Cn5s0k1hgQJPU+qenrLErs+AlaqnBQUFjQCVQiz1dR03blzEHKkUtvncnNSHk9YxISEB6enp6N27dygfKwVJ5nNKXY8i+abqmfRS6KQQSKGVKoe8wqkXkKc531Q6TvRURn4xgo6HptISMaBNS0tDcnIyYmNjG/l2smOoIkzrRv2kI/l2UvDlfYupNQH7nb4DkQKC6b0PfHvpBfLifXYpjMfExIQU2l69ejVqX96Pl/dp1QNY2v/3gfV7VL4NwHonAJaOL+q3qQes/HiMBlo7dOgQejE6d+6sey0eAJsCyXbt2kUE1GjbKzk5OQxK2btFn5/3VdV7Dr1998KHNdrt+wesKgAFCKhQA4ASCMCv+lFX9w0qykvx7PhJeCnPCFONHSZJhKm2FibJi/WSF8VBpZUBqzkIrFbJDVPZCYx6cSbGjpqAM2VVkM+chiy64beXQ3GUQXFVQnVVQhVtUE+JUM6chHrKA1mwQXbZcc1Wjpqdb2HK8GfQNbY7Bk+fjsKjR1AsOGEQHEFfOy2gjlF0wCDatWizvNmj6IZJ8MDsdWPdieMYl5mLMSvWInPffmx0O1BUchwDx03ACy/NQo3NjbobDFK1VD6B4AT6PrA2fa3mrsGA9drVLzBw0AB06dMPfWe8go12N5btfRfj1+Vh4du7YbDXwOpxYV1lGRZ/sB8rjx9uUAx1gdWpBdYivquNFUf6m4uYyzphkqoxd4MJXbrF4+Klz1EvX4es1ENRG3yWAwFNYb169SpWr16LLVu3wR9MuaKEpV1RwfKE3hFgPX8G48eNQfqISVh7/ASMXs3H1MSZ+5pEdyifbciEXmSLPQ3tZ2SBmcSG48yidg2D4EShvQZLD7yPVYc/RJGtGma3A1a3E+bSUjy/4DV07T8Aw2fOwobtWyEe34+Lh3fj0tF34NjxJpZOHIduj/4JaT164JnefdG9TUc89pf2mDtzLtr+uT0G9BuMFcvWYOvW7fjiyheQFRly0Jrh+wKsvGLKgyA/IacTbL2cq3TSrRcghqlY3bp1C+U65yPL6pmcUojWe+Z58+aFIgEzMC0oKEBRUVEIWimksn8zE2FmEkxVUArXvL8hLXxb9ejRA/Hx8UhNTUVGRkYoHys17aVWbgxWWWYFPUWwKZDUAyS+7Xio46/F91VT7U3VTn488Ko7/xv1n+VNVZm/JbtnYmIiEhISdAMw0f7hfaoj+XjGxcWFVEsGy/TZ+LHM76MQzpuKR2ov+kx0QUSvjflFDwq4/CIO7Su9fbxZPa3DfR/W71GZMWNGs4DZUiC9mwDcHLAycOSj4OoFXooErfw+5h/LXkY+0BI9jldl6b3p8e3bt48Iqk0V2u6pqakRFeSWgDOvALPnbm7C0NTkItpzWguaka5xK9eJ9h6369iw44LRb9UAEAgAquLHJ59cwHOTJmH0vIUwlVdjgyDBInlh9nph8daiWKpFsVgLq1QLq7cWVgqsXgEbRTcy396DlH6DULAyG1+JtfDXOiG7yqE4yuG3l0F1lUEVqqDUuqCeqYV61gu11gO/4IDfU42brnKcP7wPRYvmoVO7NkgbPATLt+6E2W6DQXChSGKBlxwwC05YPa5gkBl3g7IUUpycMNiqkXPsOArLyrDRYccmmw1PTJqMyTNnQTx1BnX1fiiyioASBCwoLRpP0fZltH0YqT9vZXGEv2Zr6qT3PE391gCsCurqr2PZokX4y8N/xW8ebounpr8CQ2kZVh/6AONy1mHY8pVYc+gDWEPKaND/VHSGmf6Ggi7VMmDl/DfFpgBWGx8WwQmrWI1n5r6Cv7brii8+/wp++QbUYNRaGhna7/fD7/fjyy+v4OrVr4OpbsLNxVvbT80vdChQFBnnztRi7NhR6PfcdOSWlcNY64bJ4yEqamM/Vb5NwoNU6beRSdKiBzeYEWt9YBXdKDh+DPHPDkebPqmYkrMGxoP78e6Jo5BKD+Hse7uwZelSZPTsgeQ+6Ugc8CTad+mCPzz4EP7424fw0G8fxqyXZiMjKQMvTZmBrZt3orDAgI8unA/BKivRAGu07Xgn/j43B6x6k3oKBnTSS2GVqVC8GsUUKnqu3qSeTsQZwPFBdahS1a1bt7BAN3qTdAqsDEZ5gKWgyr7TKMEUQKm5Lx/RVU9541WtXr16ISkpCenp6WEBc3izX+aipaeGUjDkTbdp2zFVljddpjDL4I5diwEUDYhFgZAq2hRMacRo9ozMjJaBJe1v6vfMnomZ8NIxpAeGzA+6V69eYcG56POxa/Nmt3rjmgYC4wOC6S0K0PpHgnjeJJ6aQfPvE+0XXnXl241XUflFHLpfz3y7qfRD94H1e1T0gDUSFEULrJmZmcjMzLxl6MzKykJOTk6rIJiCml7aFt6HUy/VTSSQZebAPXr0QKdOnRqptbwiy/KcslVGeh96fKT2jLakpqaGBVdqqk5Nqal6z96hQ4cmJwfNTSSiPedOg+bt2u48sAagBoI+ZLKCgCwjKycPcUOGIufQYawXvVjvrYVF1KDV4g2CqkSB1QuLJMLiFWCpFWASBVgcdkxdvQpdYuJwaOtu+E+5IHuqINsrINtLoTpK4LeXwifYoJwSoZwWoZwW4D8twF9rh89dDtlZjhu2MpS99Tp6d+2Kxzr3wtgFi5F/7DCsHrtm8utxwuxxw+wJ+u2FTCFdMHmdmp+fxwmjxwGDxwmLx4mNVVUY9uJMJPXuj08vXUR9vR+yX0FA0YAVgQBURIaRW+nLaPtQrz9bO2bvBLDqnds0sKpQZBnXvv4G+9/dh98/8Hv8+sE/o+8L02GsssNos2H1gf3o/fIrGLV0JYqOHsd6t+ZvagiZ+7LC0tg4g99bBqzMBNbkrEDCmJH4zUN/wfZtu+GXb0L2s1Q1DcAqy7IWNZrLD8oU1qbqfivtCQBKQIZP8eHC+dMY+/xIpA4ZjZwPD8PodcEoiqG6sGKU3Cjyap98m7C244GVtpNJYtGCtbY3CVo6KYvgwtxtW9Bz5HAs2fYGrCVHsOnoMezadwAFq1civn07JCX3wQKDCZajh7Fq05tYmZuPHVt2IC0+Cb16xGPLG2/hpcnTMXzwcOzYtAPv7N4LSRTg9/tDUZG1v0mIWmHVK61t62i35oBVz7wzEqjxk2sKVjTYCwUiXqHlJ/9UKWRAwdQvqtYxVZZCD28mO2/evDATYGruywddolGDIymsfK5TCks8iFBAYm3GoDUhISGURoW2J5/blCqhPLDyOUPptWjwJqqo0mPYbxSkevToEYpazPosksrIjqeRbxnsUb9l5hOrZybLgxXvS8qAno436tvZpUuXEJTrLazwZs16lgFUSWXPTBVyvr30VFLWrykpKYiPj4/Ydnw76imfzbW5Hqzy50byQabjgX527twZ/4dOtO9/3v1PGsTnVj9ffvnlRkDYnK9kc7Cal5eH7OzsW1Jb2XWMRiOys7NbfD41BWa+E/wnU0Z5M1o9oKTHsZc4NjY2BKDsdwp/DB5pvjAelOknzbGqB6tsIYAPwMRKenp6qH40fU+k+1H/1Uiwysx3vksK653eWjsZa0ndA4EAFFWFrPgh19fh3T3voGfvfliydSeskhfmWi/MkhdWyYviILBqRTMJZsUsar6tZq8Ik1eC2evFJocLz06ahviuPfBpVTV8bid89nLU1xxHfdVhyPbjkD3V8IlOyCc9UM/WInD+NNRzEuRaOxRPFVShCvWuSpw/8gGWTZ2GXl0eR8fuMRj+8ovI2rsXFpsNBrcbRaIDRaKWy9PA8nqKdhgkGwpFGwweGwzVFcjetw/jX1uEtL6D4Kp2Q/b7AFVBQFUQUANgUrOKyKavkfommj5qaX83BZutGRd3A1gjPbcsK6j3++BX6rE6cxXad+2OGStz8cy85cg+XgKr24k33G5k7z+I0Wsy8fTyFZhktWDeO28j314FszcYUMsbnsrG4vUQ02EdRZUHVsmNQsEBi7MSGz48hCeeHoXE5Az45JtQVBmKEg6sDWlt1Gbr2FxbNNUner8pARmy7EPdN1exesVS/LFdJ/SbPA0FJ47B5HHDILlgkshijRAJ1l3hJtWSW7fdTEFoDcEs84f1OLFBcMFw9AhinhqCdglp6JzyBP7aIxG9nuyHV9flYn2NHblHj2JyTi5mLVmJpa8tRVL3WDw/ZgwufPQJTteeRNaqtag6UQnJIeHYoSOwVVXB5/Ohvr4e169fhyxrAa/CmLWFwBpNifZdiWb88/soXFKooNCjp9DoBSGi5qUUFOh3qubpTcp5dYrCFQMOCpQUbubNmweDwQCj0Qij0YiCgoIwQKUmwDy4FhQUhICVPS+Nyst8TilsUTjQU7u6dGlIDcTn/aTHMVilptB8G9F2pWa/fL/xMKj3nLRdebPuSH7LbB+LWMuAlSmq/CIFvwiiV28eLiOpgeyZ6TX0AFDveuxYWk+qLDN1l45LXpXmTaG7d++OpKQk9O3bF2lpaWF5W2k78lYJvH8tbVfeJFnPb5wumuj1O11k4sclD/f3FdbveKGqYSQf1tb6la5duxbZ2dn3XGGlwKqX1oUGYqKQFklZZcd06NABiYmJSEtLCwErPY6ex5/blBlu27ZtG7Wjntkvv4hAj0tLS9NVkOkz6CmuemorhX22Mnp/07a7AazaRNwPv+8mXG434jKewLQ167DBKcAoSTB6NVPg4qApcHPAavFKMHslmKRarPd4UXz0CGLTUrHopVdxudqJOo8Nflc5VOcJKPajkJ1lkEU7ZMkB9aQH6pmTUM7VQjkrwl/rgCzZ4PNUoc5ViZuOclRuex0LJ45FemxPPBbTFSNefRWLt2+DwV4Bo2hHgWhHodeFIhZkRrLDKFQj64P3MWnlKqQMeRbPT56OWu9pqHUKVEXW4EQl6g4QIYFN033TWghsaR/ejnFxq8Da8vsBATWY29dfh3PnTuF3jz6K5+YtwoLNu/CisRhr9x+A0WGD0etCgceODaIHhopyrDx0ENmVZTB53TDVemCqdcEUCrgUhQmwDrAWiU5Ya8oxcPJkjHvpVVz6/G+o913XUq2QNEbh9dHq0ZJ2iha2Iv2mqgpUWUbA58OZk1488+ww/Ov/PICYAYOw8v39MApOLQiZ5A5CqzMErjywUpNq1laNFdagPyv9jfnEii5YPC4YTpRi2bZdmL/pLaw5eBDmmmrkl5Rg+Tvv4iWjEc++PBO/efAPeOzRtjAWFuLra1/D5/Ph5rVrOPbhYezZ/jYuf/w5Ptz/AZw2G2ROYW3kxtoC0IzUvncSWPlNTymkPnRU0eTNDfX86ngVkqpfemaNbD+dtPMqrx4I8dfo3LkzXn31VeTm5ob8VvlAS1Rh5SMJFxQUYNy4caHr8yamDAxYECQGDfS5+Xbo0qULevbsibi4uDBgpYCnVw/e5JM+h56ZNQUXGqSJhzs99VFPIeYhmUIfDUpEoYyHavpcvA+zXp1pf9N9vKLNt4Gessqr+1S1Zm3P6kEDQlE/Uj11ljeHZpYAFHr54Ens3tRUnl5fLzUPVV1583m6mEQVaV51pu1Jrx2KEnyvFca78ckm7ff6Oe70ZySF9VZA83b5sbYUmqkySZVNqqyy/RRYeYClymS7du1CxzMTjZSUFCQnJyMmJiYEem3atGmkXEbazyub7DOSqS+D1EgKK/vOFFZaD736UYWeV1jbtm0bOpb6m3Tq1KnZyeD/lu1W4Ke564YmxIEAZJ8P58+ewfhp0zFw2gyYK+ywuAWYRREmSQr5rlqDxeKtDYNVWjRTYS8sXk2dfV1yYfWWt9C5WywKV2biS6cD9c4K+G1HodiOQHGUQHFXQfFUQXZXQ5WcUM4IkM+KkE+5IXudkEU7FMEG2V2NOnclrnuqUbb1TSx7cTr6pqSiW1w8JixZjNV7dsPisMEsuGHyuLDe7cCGmkoseesNPDNtOkaMm4Q3N2/D5ctfwu+XoSpMRWsw8wy1+LdXeL8t250C1ibPC6ZoUVUfrlz6DH965FH0nzAFG5wClu/bj4kGA+bs3I5Vxw7D6NFMUYsFF8xuF0weF8xeD8wnBZhqtUBaVskFS5MBlyKbChsFB4oO7kf3jD6Yv3wtblyvh6LUwS/XBcdFg8J6p97DaDY1EICqqFD9fvj99Xh7z060+Ut7/OyXv0Ha+EmYu3UbrE4HLKKmPhuDfqd6CmuDSbCzUXtEB6xOGGo9KPJqKXKKHTUoOn4CC3fsxszXN+NFswGF7+xFn6HPouPjMVi2bAXOX/gYPkWFosiQfXX44vIlvLN7L3Zt3Y2CvHycP3sWqqKE0ts0glVEB4lsux0LR9HeI9JGlTGq0FDTRzYx7tJFCzhEIYGHWWp6qgcZdDJN99GJvp5SyBTVpkBl9uzZyM3NDUGoXg5WXlml/qzjx48PgQszQWWF1psBK2sflrOTN9/s1k2LFJyUlITY2NgwgGLKJG0f3myTQQ0Pb1Sho4DFwzJVrPWUTr1PCja07Sl86SmBeoG3KMDS33ko531G9RRN3neZQju9HlWIKTzzz8mDJTVr5wGVAWdcXBwSExPDwJT35eYVW+rjywCZPjt/PANo5mvLzuHP44N90fP0zO5ZezKl+b7C+i0rvKoX7Tnt2rVrNujSd7U05bvKw5ve7xQmqZM/Sw7erVu3Rv6oeoolbW8eZnllM1pfVQqsFGBTUlIaBXnSC/bEmzs3FWiJKayPP/74HZtoRNqiUYzuxXb77h2UhohPmBIMHCPLMi5/dhGrVq9B/+fHIe/wcVjFWpgFAVZBgFlq8F0NQWvQRNhKIDZUQsAqwnDKDWOtB5sEN+auy0VcfDI25xfhqq0cdXTwmekAACAASURBVDXH4K86DH/VUcj2MiiuCijOMijOSqheO5RTLqinBAROiVBEN1SvB4rXDf8pN3ynnKiXHKj3OGDfsR3Lp05Brx6xSOw/EBNXr8XaAwdhqa7BugOHMH7xMjw7bjxWrc2B6PHCV+fXUmmoWiqSAIJQwCa6pMnuTF+0fLudKq7eNSP91tR5rbmfElAgq1qu0+tf/Q3Dnx6Onun9sGLbLpidDuSWn8CsrW9hzvZtmFq8HnN37MTyQweRU1EGg9sJs9cDo9etpS6S3LBEhLOgWSszl2V5WQVPKJWL2VmNKcuWomuvRDg8J6H6AlDlOihyvebLHGhYzAgEpdXbrahHsymBAJSgMi0HZHx97QpWLlqKf/3Zz5E2ZBiGzluIaUYz8ivKNBAPpnfS/H49jfxXG4qrEbSyPMZhhfjHav7hThR6HSioKceCzZvxwupMTCswYM3BAyg6/gGemjQR8akZeGvTVnx++Uv4ZRWKqiIQkKHKPiiyH19d+QrHj5zABwcP4uurX2lA3kJgvRUFVG9rDRRH2qiiyat4MTExjQLlUDWRV8QimQ7zcEoVPV7d45+FKph6ais9fvbs2cjJyQkFUcrOzg77npOTEyoMbKkP64QJE3TzmeqZ8FJgTUhICDMLZef37NkTKSkp6Nu3LzIyMkLHRKovbS8KrOxZePWa94ek36m6GklF5++n1/9Nqa/U1JWCKh85mkbjpWlt+OfiAZjPh8rDKV9vqgTrjS1e9YwUVZheS8+3VO+6TQXhoiou3w8MimmuVKbG0oBmepYH7LoUvvUCWLHz6DnfSoWVB4Z7/Tz3ov4tqXe7du3w+OOPY9asWbddYb1dymqk54hmPwVRppAyX0z2nUEpU2Fp4moKsez37t27o3///oiLiwsFW+IVWV5B5SGVP47CYiTfVb5kZWWFPjMzM0Of1IdVD8AppEdSeqkCTdvtXiis33tgZbaMQUtHRVXhk2XIsoK/Xf4S+esKMej5cVi6fTusbhGmIHQWU/WUAGtITY0ErF4vLF5By59Z64HF68KbjmrMXrUWA/oMwM6iIlytqYDfVgZf5Qko9gqorkrIjjL4bOWQXdVQJQcCZyQELpyFfOEMlE/OQfn4DOSPT0H56CQCZwQoHhsUwYYvK49iV2EOxg8bhk49eqFrv4HoM24SEgcOw9ARL2DvO+/h8qXL2qSY5VZFQIMR0jxsgqy12R3qi1Zs3wtghQasakBGQPVD9tXhgwMHEJeYih7pffHK+vUwu2pg9lQjt6oMc3ftweK9+/Dqzu2YvmUTsipKYZRcsJwUGpREIRjFVtfsVwM3k+QMRroVYHKLsIheWJwOFBx8D2n9n8B///cD2LXnIJR6GapcB1WRoSrBsUFS22jAGp7u5m6MiQZoDkbzVmRcvHABjz36Zzz817Z4bsESTM0pxJg12Vixbx8sThuMggMmrwcm0aMFTtIFVqa0OhsprTS3q5FEITYJmv+wwVWDBVu3YeSiFXjZuhH55aXYaKvAiBkv4tHHu8BqfR3Xv74BVVaCC0PBtlSD758agCIrkGUfFIXLXYvvPrDyCitVvpiaSBUdZtrKK5+s8D50dHLPK3hsUk0VPmre2L1791BQIAYt1AeRfqfASiGVgir9zkyCqXkwU1ipkkdNLKkPK3tWWh9e0YqNjUVqair69u2LJ598EomJiWFBifR8Xum9eR9UPTNfPR9Fel32LOy+vDJNwYv6nFKVkTenZSU2NjYMKPXgLDY2NpSahprRUnNaHlQZyMXFxSEpKSl0ffrM9Hh6P6oy0jpQBZT5oCYnJyM+Pj4Mlpmiyj8P/37oQSvfrxSoqZJL68tHXOafk29/1j96z8fv53+n7XZfYf0WFx7emzquffv2mDlzZotg8dsAtdE8n17eUT5xNV9YBDsKtNRsuHv37ujXrx969uyJDh06NGprvRIJVvXgNdrctExZzcrKCsFqZmamrg8rn1qHV1n56MB8u1Ff1ru9fd+BtWEypv3bJ/vhk/24fv0Gdu/cg37PDMd8SzGsDkcwfY0+lDYy/9UD1qB/q1USUSyJsHg9MNS6YBbt2FBejhcXLMbgJ/pjl9mAK84q3HTbILttUOwV8NWUwOeogOyq0syAz9RCvfQpAlevIPDNVwh8/TcErlyG8ul5qGckyIINilgNWarEDVcFTh47ijkvzsSDf/gL/tKhK9LSB8BlE3Dz5s1GaUjuVV/c6r3vNbC2+n6h/zR4URU/rl/7Bnv3vos+/Qaix6AhWHPoAIoEO4yiB2aPB2aPGwU1VcgqO4ECZ43mw+ptrPxFSl1jFli6l6DCWiug2OPA1vITmLt4AXp0bI/f/fLXyFlnQl2dD4pSDzkgQ1UZsMrQ8hSztpKD5e4Ba2iVCaoWDExWUH/9GtatXomf/+IXSBzyLF4tKsaCTdsxaOEijFqXgzUnDgcBlAuoRIIuNQRfaoi0zBRWls+VmQNrJsHB7yc9KKquwMK3tmPF2++hyGaH2W3D4jeK8W//9Z944KE/YsuWnfD7FMiKAjmgQm604KJqvrmqDFVVWtWGt7vtWwuseudRWGETchqxNpJKxatavHKop8zxwMGna2GFN6WkppH0umxyz55nzpw5YSCak5MT+jevplJYpWlteLPWxMRExMXFNTJlpal49JROpkYnJiYiIyMDffr0CUWUpWa2egsFeoGE9FRr3l9Uz78zktoaaT+tO00BQ4GpR48eSEhIaASdvO8l67/k5ORQOzLVNCkpKWRKrXdvGtyJAii7P6/E0qBK7Dt9Bmpay1RN5lvMrhtpP7+4QBXZnj17hqCdKbZ00YAuKFBrAVaPuLi4sGfj1Wk9dZtf7KHqu55Czr+TMTEx306F9f5nw2ekKLd6x82YMaORskdNTu+l0norQNu2bdswEOWjBNM0M/z+Dh06hCm0DNpiYmLQq1cvdO7cOXSOnrKq58vKFgj0ogSz0pzSTfsnKysL2dnZIWjNyspCRkZGo+jATZkG80ov9XnVO+9ub7djVf1ObLcNToJFgZauRVVl1N28joqycvQZNATT1mZjvc2mqVDe2tsCrMWSF+tFCVZJhKFWgOmMBIvkRnFlBV5atRrxyYmwZmfiK48Lfq8A2VUNv6MU9fYS+J0V8Huq4T/pgfLJeQS+/AK4fh24UYfAta8hX/wY/tMiZKEG9a4S1LtLcaniCKyrlqN/RgbMZisufPIpvvr6G9TXyyFYpWlIaPtGM1ltSV/cKTX0dm53Clgj1b1BMWPAIsPv96Hu5k1s37YdnbrFYmJWDgpcLpgkESbBDmOtE0WCGwaPBlRGliM0SmC1CB4YRQ8MkhMmyYH8WhuKPWXYsXcHpg4ZgjnDhyGtU0cc2H8IN+sV+FUZsqoGowTLCMAHNeAL1UUNqFADSpP1vv1bA7AGAgEtQFF9HS5+dBb//etfo01MD7ySU4DXNm9D/okTyDz6IZYceA/T3noTK48fhcFtJxGBnU0Cq5koqybRDavIchtrirbV44KxsgrT33wDaw59CKvTHfSZrcHSNyz44Q9+gJTEVJSdqIQonsTlL66gXlbhUwJQ1aDpPbQ2vFUf4ZbCpd64vB1qrN41+Mkx9Y2kyhHNB0qVuh49eiApKQkpKSlISEgImTLSHJ3Up5CpQHoQyn5jCpOewkUVQ175mz9/fpivam5ublguVr0crNSX9YUXXgjzmWRgxqc+0QuMRCGFml8mJiYiNTU1FE2WtYOebynv08mbIPM+rhSeeGWNh17WhxTmmvLxpL6QVBlkhUEa349UfWXm0lRhZSDIK5m80sjnSdXLnapnhssDHR1rFEipmTIdSzQCMnsneCWcKtrUDFdP2aTHsXeIKr9MdWfH8Qqsnm8xBd/OnTuHYqqw8UFz8/LPy653X2H9HhQGSdSHtbW5V7+NhQGinrJKAzHp+bay4EwU+KiJTMeOHcOAlVey9VRuCsCRFPBoVGUeWmkgpvT09IiKaVMqq57SqndOa7ZbUaFaO/FpzfO15BlbA0m6vwXN8NSAohVFxqVPP8PcufMxdOp0FJWWwSIKMNV6YZK0NDYUTE2CiLVl5TAJYjAacGRgDZkOS7UoFr0oFr2w1nphqvVq0YO9AswOG6avXYPY2Dgse+kVXKq04brDBp+jAoq9BHLNcfirT6DOVoobrhrIZ09BvXwZ6tWvEfj6Kyifnke9aMNNxwl8U/0hTh7cgUlP98fAvuk4fOwornz9Ner99fCpfvgC4bkzI/XJrQJrpEnsnbpmS8d3c6Cu93tLnrWpawORTDw1cP3m66+wZOEStO2ZjDUHj6JIEGAUbTB77SiQXCgSgyAlOEMmrtTPUh9YNXNhQxDS1nucMHldsLpKsXrNSjzxaBsYp0xF/8c7ISE2AVMmz8THFy7i66s3UHe9Hn65HoqqlYAqQw0EoARUKM0Aa3N91Fz/Nf49PMVOIKBCkX1Q/DeRHNcLv/7N75Ax6nm8tmkrZm/ZioKKUlidNpgcNqyrqsC66nJYg+lrzF4XzF4njI2UVs4sWHTBEixmUYu4XSA5kF9ThRGrsrCy5DiMohsWjxsWtxPFzgpMWr4Av/yPn+Pf//nf8Ot/+xX+8JuH8Hi7x7Bw7gKcP/cxbt70Q1FVqAEVSkAOKqxqMHI0CXp2G/7eRdsvrXmvonkf9dQ1vjAw7dWrF2JiYsJSvTAoS05ORkJCQiNTTR4munbtGhZQhk3K6TnUJ4/6A0byy2SAtXDhwkb5V2mUYP77unXrkJ+fj8LCQhgMBkyePDnMd5CCMYVLXg1mz02BgP2WnJyMPn36oG/fvkhMTAxTAylE8L7AeuoqBSem7lKFlTfV5lVUBmus3Xkgo2ogg1CqPvJgReGRKt8M/BISEkJKrF4UXap4MlBkz0f9OqniypsU8yDNK5E0j21sMHBSQkJCIwWfpk2i9dZrJ34fPxb5cUsXNVj78Goufy12Lh0PFICpyT5zT6MLG7zPM4Xcrl27frsUVgYCNMjN/c/ofV6ZwvptVlZvNa0N75PJ+6gypVXP17N9+/aIiYkJ/VHXU2L1fId5BZP6hur5tjYFrHrRgqkvKw+sfPRhPeWU+rJSKOWPp99bs90KsLbmPncLWFt6fd2NAWsw36jvRj22bduFPkOHYfm27bAIHg1Wayms1obS1ZhFCXPf2weD2xMGrHqKqyWo0Jq9tbAEgXW96EWxqEGsyeuFUfTgDZcdi4qtSH5yAJ4fNhrH3tqKL8pKUGcrg2wrgb/yMG6c2I9rZR+i3lGBeskD//kzUC6cgXJGgF+sxsXj+7Bl9Tw88fhf8cgvf4WXXpkNx6kz2P3Oe7hw7hxU2Q8/5yN3p7amJsPNnRPtNaO9bjT3uZOLJ7r3oCli2HcENBhT/fA47ejbbzDSx7yAgspyWAUnLG47imo9KPJ6Qqoqyw0aDbCaRCcMkgMWwYENLhfWCx4UHf8QI0eMxJx+T6E0OxtPPfZX/PxH/4R/+fF/on2bzpgx/VUc2HcEV69dh6zUQ5brEFCVew6smrqrqbwBVYbiv4l3d21Hu/btkPjU0xi7Yg1WvLsPr+3aheyjR2C01cDs0VLcWJjC6tV8UI1EXW3sx+qEJVhMkgsGyYECjw2Fgh3ZlWXIriiDsdYDg+CEWXDD4rBhzfat+MNj7RGflIQH/+dBjOj/DIozc7Fg6lRk9OiO/qmpeHvHTnz26Wfwy37IqgJZ0SwfZH9kC4jbubUWWJt7/yIBK6+w0ckt7wvZvbt+tFK9PJcUACi80kAzDGB4CKE+obzCR5+XwVNSUhKWLl0Kg8GAoqKisM/CwsIQpNJ/88A6ZcqUMOWNhxBWXwZUtL0otFEzYZav84knnkB8fHyYeSzf3ryPKa+s8sGW+HagCi0rDPaoIsork1QZZm3M+5bycMr2MZNdXumkvpi8Ukv7kirydAywe1GllkIsD/70GRhgs3NZ+/I+t+w8qvxShZ1XaikE6/n0UrWV/k4Bk1e0KcBHMqHX85XmxwldRKKmweweDPZZO32rFFamftF8mPeLvqLKf6cK67cRVG9VYeWVQgZhbLzQKMF8dF2a4qVbNy1ke7du3UK/M5WVmvjqtTlVM5vKhdq2bdtm68QrrHxJS0trlPNVL78q/wyRcsTybXcrExK9Scbt3L6LwBoIBKCq2mRX9vlQXlKB1IGDMXHtWlidDli9EsxeEWZJDEUANku1mtraBKBGMhG2eINpbSQvLKKE9aIX64PAqgGxBKskYL3oRub+/Xh62ktITU1H1vz5cOzdg79VlsBXcwL1FYdQV/4BblR8iHp7GeocVbjprMTX1cdRvWUDVk0ai5jf/wa/+smP8fsH/4yZq7Kx6cgJPPnsKKzLzkfd9Zuo9/nD1JuWqCkt2b4LwNocREVzjZZs4ecEgIDa4A+KBvPggCrD77uJHdu3o0O3nhj80kwYyyphcbtRJDiCJr1BM2AhemA1Cy6YJAdMkgZuG50OrCi2oke79tg4/SU4ctZgSnwX/M8//xN+9Pc/xQ//4Sf46U//Hf0HDYen9gzq/PWQWdTg4Ptzz4FV1VRpVanHJ+dPY/DggUjoPwjjl63GrPVvIP/4Cczdvh3LPziA7LJSFDlqYBHdwQBoDcAaOfASg1UnjF5NnTY7qrH24H6seGcv1h7+EAZ7FcwuOyyCGwZbFTImvYB+o0fh6UmTkJjaFyvnLsHV2tO44nbg8Fvr8fJzwxHTvg2mT5qEqspqVFc7YLO7IAgCPr98CT6fD7Ist2qMRbu15r1vDnL1vgPQNTnk/fjohJflJ+VVI15J5SfzvNklhQ8GLRRu+OitPETS0qtXL6SmpmLVqlWwWCwwmUxhoErzsPIKLN0/ceLERsF76HOx59Dz62QgyZe4uDikp6cjPT0dPXv2RFpaGnr37o3k5GR07doVCQkJSE1NRUpKStg1+aA9PMzo+TbyPq16/ql6ZrRUuaPH0fNYO1Dw5PuVv56eSkkLBVhekaTH0PQy/IIKHQPU75RCOl30oDDJwJcp3zzE0ntQtZZdmynITBmmCjAFV95cnFfS6fji/Zj5BQve15xXVen5rC6JiYlISkoKmez37Nnz26WwMqigStX9z8iKKr+fKaxMtbvXoHk7FFjmw0rzqNLB3qlTpzBAo0oiU0Ip4LL/sTGFlSWs7tixo67CqhcFmP0eKUovBVbqU8x/8tGCmS8rHyWYN+el9eN9b+nvFGD5fLV6k4ZoJhStBdbWTv6jeZZI57UEElpzrHZ8AIGA9pumaig4feo0howYjf5TpqGgvAxmUdCAVRJhlURYRQnFkmYaTIE1GnBtMA32wuqVYPJqeVytwfysDflbNUA2SQKsogRrTTVeKSzEU8+NwbiRo2FYthQVW9/E58cOoN5eghvVR3Gj6hjqKo+jzlaGTw+/j+LXZmPFtMno1bE9fvzDH+EPHWOxdNsebHKLeCkzF/EpfXHkWDlu+LV6axP94Gdw8t/c2Ip2awmktAZobzew3spYjPTvpp41+A0g0W7DzINVBbJcj7q6azAaDfhLx24Yu2wtCqqqYJQcMHqdQV9JLbVKJGDlzVqLBTfMghOFtQ4UiQ5srCzH4KFDMa1/P1RkrYGQuQzrJw7Hn37+M/zo736Av/u7H+Lv/9+PEJuQjtJqF+plBYriDwJrcNyoSpNtcieBNQACrKof9XXfYNeubeiWlIrn5i7Egk1b8cqmzcg6ehS5paVY/uEhZJWXwOhxaMAaZhLs5EoDsJqD+4ySA8UeO/L27ccTz7+AvsOew9CpL2PcihWY98YbyDt2DCZbFWa9YYXx0HvYcuIIBj0zDC8MH4OLLjdu1LpRd9KBT+zlWDr7Zfz1oQfRv3d/DB06GtOmzcCk8eORtXYtvrr6NWRZDqa2IYsaAW1RI9ygvHXb3QBWto9NjKmSlpKSgpSUlJB61qtXr7AgOex4qrQlJSWFlEPeN5UqrgwQGPzqKbQUmGi+Sx5uqIoUHx+PJUuWwGAwhCCVNwdmJsHUj5X5tubl5WH8+PEhs1FWH6pIUuWQNyXlFWFa37S0NPTt2xdpaWmhyLQMsFJSUpCWlhYCVv5+NNUJhSgGW1TZo8o0369U+ab+yLRe9Hw2L6SKOAVdqkRTcGXn8wsZdBGCjh89AOV9b6nCTutDIY6aCsfHx4fGcHJyciOIpG3AVG+WK5e1KxvrdBzSKL7sPjT6MQVWWvgFAJYOkhbe9Jcez0Moa0Nq8su/Z3T8MIWaWjD8n3sNX/9bP++E2TNVWO8ERN4tCObvxyCxSxctdyr7H0tMTEwIwCjMU0Cl0NepU6fQ/zA6duwYsqFngZfat28fcXGA/TvSYgo9rl27dqHnp4sHkaCVqao08FJaWlqY+TMfOIl+UrNkqvxS1ZmHX71JQzQTivvAGkCABDTRJruAqgYgyzKu/e0rvDhtOrr1748V+/fBKogoFqSG9DVer5aSJmgGbJa8MEsSzN7oFNYGaNWuY5akUB7XkH9rEFgtwWtbJC+skoQNgoDsAwcwffkKDHx2GEY8NRhLJ0/GnnU5OHvofdxwVkJ2VkIRbPjGUYmPy4/j3Y1WPPq7/8ZPf/wT/LFrEpa+vR/FogBLaQkGPDcJ/Z4ajrOffoY6RYFfDvrNhdSqhhQbkdoz2u0+sEYJrExR5YE1ENCAUJVx7cY3yF2Xj3Y94jExKwdFzhoYJbeWV1RoyLvaHLCaBBesgmYGW+CthlmowasFhYh/vBvKi63w5GdCyFyOytVLMWtAH/zbP/wQ//fv/xE/+ulP8cADv0dBUTFu+vzwKz5okYEbxk1TbXL7gZVcL/RvDWKVgIyLlz7DiuVrkDLgaSzZvA2v7X0HM7Zth8WpRVnOd9lQJDpg9rpg9bpg8brDAFUvH6tFcMEsOGEQ7TBUlmL0jNlISx+ADdY3kZ+7Di9MnIwBzw7H0GnT8Up+PnLe3o63K47gROVxFK1cjr7du2Nr8QZcO1ULf60A3/lP8OWpk3jp+ZH4w38/gF5xqTAVFcOck4PkuCQcO16OOlmF4tdcFlj6GyUQQIBGSYaq22bRbHcTWPmovSwQDFOOeDNNahrLJvFMwUlJSQlTcnhoZeDDR4hlAMGggpqDUmjQm4yz/cyHlUYDptDKIgVTiC0oKEBhYSGKiopQUFCAF154AT179gylPElOTg4LuMSbjDJYYe1EgYdBQlJSUkhBpebArC1Y29FouLS+FI4ZQDO1k1m40eMo9OmZs9J+o6oxDUDE15ea6FJ45iP48lGD6X0o1LLfKYTpmTfTSMy8FQBVbnmoZ+3OxiJTQGmwJmo2HBcXh8TExNCYZPvpIgk1Y2eFD95EVVXab3xAJj5KNttHVWw9FZn2I1VgebWaj3DM3g8aIOtbpbD+b/rkzU9vxyeNEhytgtnc/ls973bAK6tft27d0Lt379BqS+fOnUPm46wdeFNZBrQdOnQIrbzRQE0MWiMprE1BKn9fCq18nlVe9aa/06BLDFp5hZUqx5H2858UYvkUOXqThmgmFC2ZxPPXudWtpc8S7fO2FlgbIotCM2WU/di1dQc69+yFpVu3wiS4YRElbAia6jLfU5MkwegRYHC6kG+za9Dq9YZysEaMDNxMVGG94xoBryDCbLch5+ABLLJaMGbyFKT0SsDwjD54Y9VqfFJVim9Oirhx7hR8Fz/GZmMBZk6egP4ZvdEjeQDWvn8UJq+I9aILefs+wKPd4rBg+XL87fpNyIoaah8VwSA23wJgvRvb7b5/64C16X2qqkJRFciqjGvffIOiIhPa90rElNx1MNuqYRZcKBQdKAqla2kaWI2CC0bBA4PggFmsQnH5MbTvFgvL0pX4fP8+SPlZcK1ZAefa1djy2iz8+4/+Ef/0b79Cz7590blHT0yZ+jIufPIpZMWHQMAPqnI2VZdb3Vryt0wJqPDLfnx07gJenjUPqSPGIPuDD5FfWQOz0wOr4NHaIWj+a5VcMHuDkX0jmFJrsK+ZAhtEG5bs2Y5uaRlYtWQNPj97AVc/OovzthqUf3AIudm5GDJsBJLSUzF21DBIxz+EuH8v5j83HGOfGQ7PsUrUnT4H38efwv/ZJzhVU4ZZkyfj4YceRl5mHg5u34meHTpj5qx5uCYr8CtqMG+rgoASXFS6TcDamq1lf3cbAysfWIiaAlN1TS8aKh9Ehk3c2fVocCIGOgwQ2L8ZuDEVkkaL1fMlpCDN4GHBggWNfFONRmOYikp9WCnAFhYWYsKECaHIwAx2WIAeBoF8lFfel5KHoYSEBCQnJyM1NTUEUbw5NO/7S01qGWCwNqawRE08KYzwZtQ8nMYGfTlp+/E+pAymqPkr/Z3uY9dj/chH86WqJVWtKYixfax9mzJz5U2K6figKiutP1VYWduytujevXuoPdlzsHamvq0U+tj4jOTzyp6DATNdZKHtTcc5ewf0ogXz/c4vCvE+uswnmhV63+7du99XWO/lpx4c3cpncwprpP2ZmZmh3F6ZmZktVkLvdGH169SpU2gViwZKYkDJm8VSSOvYsWPohacBlviARPQ6eubBkRYZKBy2b98+TGGl6WqofzGff5V+ZmRkhPxzeTNnPYWVV1L5+vHHRztp+DYBa2vueWeAlUUV1aBMDShQVR/OnqzFs8+OxIjZc1HsdMEkeGCVJM0kV9L8Ts21XlhqvTC5PcgtLYfB4WoxsOrBaTTAqim6mpprFAWYPE6YKstRsPcdPDNuIrp1i8OQ/gOxatFS7HxjE857JHxx7gLOuNx4ddrLSO77DDIPl6Kw1guTJGKDIGGuxYqYpESUVNnhlwNQ5aBZcCifZuQgL7cXWFVSvnvA2hyUNndeNPs0YFUhK36oiowvL36OtWtz0Ck+GTPyCmCsroTB60JRbTBljeiCSdKKLrCKLhSKHpgkFza7qzFk4gT06twVX5SX48p7b6Nm1VJUL10M+8oVeLVfBv7lH3+ENokZWLd/P0bPegUdu3bDgUOHkJMaXQAAIABJREFUIMt+BFR/8F0KhBmltuYdbu59bsnfMjWgQlYV+Hw+lJdXIKlPP4yc8xqsdheMbg9MgganzMzXIrlg9LphCLaZxeshSqu7IXWQ5IBRssMg1sBcXYIpixchNaU39rz5Fi47bKg7XYu6j87hm08/wXlRwO4NG/Bkty4YmZ6Mi44aHNv6Boam9cHm/Ndx7dRH8J87hfqPz+Dm5c9Qc+QD9E2OxyO/exgdfv8I/vrL/8ED//U/2LZzJ3yqCl9AhRJQg0ore0cbFuDuxdbSxSimxFFFiw+0RAPtUKhlCg9VevgUNHz0WabIUmWRwSsDO5YChk3SeWhlKhqbtLNJ/OLFi0NAygIpGY1GFBUVhRRV9hsDVga3BQUFmDBhQphSxSCL+e0y8I4U9IiaKdOorsnJyUhPT0daWloIpCh0Ucik5rNUDaX3YG3C2o+CI4U0pmRSVY/BIU3fwkxZKXQyMGU+tmlpaSGlmKYwYu3EVEoKYkyBZc/LTG/j4+ND/di9e3dkZGRg2LBhSEpKaqTwUvNmPuUPXTCh7cX7AtPjqJktXXyIDfp6snPpuKNjl18coOMlEpSyfqDtT82L2bFssYf55FKzebpgQQMo0TpSZZ/VlS4W0b74XiisenDxXf5s27ZtmBoW7Xkvv/xyqyAyOzsbBoMBeXl5yMrKuisQ2pJC24UPpsTahw9MRAMqPfbYY6E/FD169Aj5fVJFlofUSLAaqT/46MEM/HkfVQqtvMJK9/Xp0yfMVFkvXU+kND485FJoZdfTmxA0N5GIdjLe3OTxboHEnQPWBmhVVRmK7IO//hrWrFiO2NQ+yD96AiavZoZrkRoCLZm9IkxeAZaTIvJrqpF1tATFggaQZi8zF44uP2vECMJR+L8WS7UwiRKMXglGSYBV8sDqciDn/f0YPnUGuiRl4NHHuqBDx654os8APPLgI/iPX/wKSSOew9qyKhRKXlhEDbA3Ou1IG/EsRk6Ygr99dR2qX0VAkYM+gEw5izwRbUlfyrIcCu6kKKoW5Cr4vcHvUCbfm0+zw+9n/1ZVVff4SGPlTgBrNO9Oc8Aadh01AEVRoKgaoKiyH99cvYrVmVl4LCEZs61WGF01WOeugVHQgiiZJS04UCRgLZDcMLttWLdrO9q0aYMPN23CzapSXD3wNlxZq+FavQq2VSsw/+nB+OWvf4sJa3JgcbnwirEIf+rcCZnrcnH92rXgIocG1AGuHrp1acVvem3dVDsCQEANBP2zFah+H97Y+CY6xiZhwaatMLldKJKcKJScMEiaibQl6Ptr1AFWBq0m0RWEVicMkhNWwYE3qsqRPnQYhvQbiI9LynBN8MB//iwCV75E4OurCHx5BaV7d6HdHx9CQdY6XDn3ETLnzcOUZ0eh9sgJyKck1J8/Cd/nl3H903Mwrl6C//qXn6HLI4+ieMESDO7cHV0fbYOK8krcVGT4Vc13WFX8UFU/B63Rby37mxnd+8P3h955vI8hVUWpDyGDBOpvx1Jp0JQaNCAM9YGkvpfMnJamPWGAw3xHKQxRc2Rqpsom3+y8xYsXw2AwhAC0qKgoBKw0ABP7Nwu6xJTXyZMnhwCVRi/mzZYpiFO4pO1GlcH/z957h0dxreue89fMnZl7Z597wr3n7OxtH3t7b2/ABkQSCFBGiCBMMNiYYKIROZqcsTEZIamDJDAGg21scjYgJEAodbe6q7pFzlFZnSr0O390r+bTUrUCwdg+7uepp9VdVauqVlXD+q33+96PqqEUIHn3ZZqLSpVBpt5RSGNAw5Rgdl40LJRCGwNkHqYoqDJlmU0msHBmBrFRUVFISEhAfHw8oqKi6oS98oZDTDGk4dJMAWQL23fQoEGYOHEi4uPj6xh9sT6h5XzoJAmbbKHPGLtvzIWZXjeFVupwTWvUsv5mUMnfXwqP9N5p5diydwaN/HPCm2pRUyWqptP26HVQAyZaj5dO7oQKm/5FKKwvIrz2Zb5TpY6BWlMgndZhbc6ybt06bNmyBRs2bGhQYX1ZRk70eimMatVY5Q2XWK4q+weAhRFTuOWNi7T6t7FJERZ2zM6LKqlUaeVLDvElbtj9SEhICJ4rhVa+Bq0WrNJcVXpNFG61BgvNGaD8HIC1Ka9nOQ+/IiRDUTywmPLRf8AAjJ2/DBkWG3QOO4x2GzLsgl9ZFURk2AVk2EuQasrHihMnkGn1u/s2BqwhnYKbAKxa9Vv9NVxFZAoCMgQ/UKfbS6AXrfjSJmKHuQRrDxzEpPUbkTRpCrp/MBTDFy6EruAidKWXkWEvxRc2O4yCA0arFZsPH0C33u9i+65vIXlk+OQAPD6jwkqfHUVRIMsyZFmG0+lERXkFaqproCgqFEWFLMtQFP/CYJWvPdmc5Vn25c//6Z6thtWm5rYTDM1WAfh8YJEBiirj/qOHmLt0OdrE9cDyb3b766mWmGGwBuqEitrhrXrBAr21GLozPyCuT28MS+yJx3m5cOafQvnxPSjZvBZFa1Zhz6yp6Pb3t9Ctb39kFhZBb7NCl5uDfhPGoVNkFEosVj9IB4BVVZR695//HAp8GtqvoT4M2a/sefAp8MkSPNVOzJu/BG/H9MDiXbuQbi6ATrQgzW6BTvQr04ZAaSBNo6rANnqbFemCFemiDemCBZmCCZsO7sc7YR2hX7Yad/ML4bpUCtftW/BWlEOtrob70X3MnzkVQwYOx4Prj3B673d4r3ccdut1qBYs8FwR4L5xHcrD2yg6eRDd276NVn/4C3YtWgVb1peY1LMv5k6Zhnt3H6CyqgaS7IWieAKTPE+nsD4vYA21X6gXgyQ+N5CHLr6EBl9KgymzbGGfw8PD68AJBTEKqzTnsWPHjggLC6sDWHSgz/JhmULFoJUprAxEWX4qcwym6ivNb2Vq7OTJk4OwzINI586dg2BH1zOoYCDAwISdZ+fOnYOKZJcuXepALh+6qxWeS51uGZTQ49H1tIwN6xvqGMwfjx6Xz/1k0MpCmdn5sDxlPrSbASpVaKOjo+sY/XTu3DmoxLL2u3XrhqSkJHzwwQeIjY2td07UPZdX8OmkAR82zv6mCiu9Zqpss4Uqnqx/QxmB0e/Z9hRa6W+Gr6HKxs/090UVZFoyioZz0/PQmjShcKrVH1R5/0UorL/U98YgicJsq1atmpTDGmppTijwywBWPheTzYSGhYWFNCRiCmtYWFjwPxTmKszDLZ/zSWFYq7+1Jk0oNPJQSheqvDLDJaa00pBgqpYypZhXXPm6tKGMmHiobc7gQGuA8ksA1mc9Dz/YyFAUN3Z8kYV2XbtjftZOGEtEGOw2GB0lMIqCPxxYFJEpWGG0FGHhge+QYbMg01HqD9VtAFgbdgquHxLcGLAa7A7oHf7zyRAEZAoCjKIAnd2KdLsAfakdersIo2DDVlFAlq0EmVYLttptMDoEpNsdMIoCsgQbMsRLyHBchiH/At6fOh3Dxyfj6tWbUOWAqYtPhQptAx32uSn3hwLro0ePYDBkYPKkGVi54nPk5l7E9eu3cP/+Q1RUVMLj8QaV2OYCJw+6ddXb+n+HAtzn8Xw9b2B94tgMQPV/r6j+EjKyKuPazRsY9fEExA8ZipSTJ6EvsSDdVgKjtSSgtGqVtTEjo+AcRs+agbgO4Sj+ejce/nAIVbmHUXFqL2598wUsGZswo08s2rYJw2ff7oWhxASdaMZWSzGmb9mEdzp3w1dffQuvV4KsqpAVOfDsNK6O/ijAqrL+84e6y14JD+8/xCfzF6B1ZBRmpKZDn58HnWBBeqAskJGFU2ssrByQzlqCdMGGdKsVaTYzdLYifFlwHqMnT0WrN95C7p7vUCMKcF27Bs/DB1CqqyFXVOC6xYTozt1x8PvjuG6z46MPBuLD9wbhav5FeC4J8F5yQLp3HeVXHUh+vz+6/q0Vvlv2OewGI9KTJ6P1a29gxJDhSE3R4/bde1BkXl19vsDa2L1pbLtQL35wy8MpHVRT9ZWvK0lDZPnBNIMhpqxFBHI7mapHcxqp+kTb4wflLCSSDea7du2KhQsXBnNYGYSyiDe+rA1TVtnfqampmDBhQhD+qCLGAJlBGAUwFpJLlU5qmhMVFYXExMRgmDMPV3w+KG/gwxsh0dBQmuNLlTkGg3yuKAUhCmcU0ugkAg07ZtdMFdCoqCjExcXVMZ9isMu3wxRYBquxsbFISEgI7sv6nYW8UnDmw8O13IlprikfVs0r5PzkCesPCvr8dvSe0nd63XSfbt261XE85mGTV77pfaKQS1VRCtxsEof+Ta+TP09eYf5FKKz/1d+ZivaiXIJf1kJdgnnoatOmTTCsgMIc/87MllgyNwVVPnyW9SPbJywsrF74cEOTBxQiKYRqwSqFVgqr7DN1CWbGUGFhYcHvtCBUC15DbdecwQG/bWP7/NyAtaEBcJ2Bb2CBzxdUXhRVgiy7sGnjOoTF9MCKfUeQYXMgI1CT0Q+spcgQRWyzWbH80AFszDmDTNHqV17tjpDA2nhpm+YBa4bdb/7kB2h7IHdWhMEuQs9K5NgF/3eiCIPg/1sv+r/358E6YHAIMDqsMNgd0ImlyBKs2LB3DyL7JsGY+QU8rkBdTZ8PMlTivEr716/yNfTy18T0wyBTULOytqJFi1aYlDwDY8ckY9CAIZg5Yw6WLV2JTRtT8P13e3Hz5m14JRmyrMLj9qCmuhZVVTW4c/sOHPZSPHzwyA9IkgxZViDLil+lVRRIgb8VRYUkyXC7PfBKcgCYFXi8UnC9oqqQ1Sd/s5I+LKb1pwasCgesDLIVRYYsSzh2+CjiEvpg4JTpWP3DKehsNmRYrTAKVuhFa8CIyRoofWOG0ZSPhYZUdO3QEZ+PTcaN77/HgyN7UXHmAGpyDqPqzEH8kPYpenUNwwdTpyH9YqG/9qhQjEyrCWnZZxA7eChGjByHqupaeAOhtw3lIb8IYG2wzYAyrcLff15ZhiLLqK2swKcrPkX3nv2Q/NlabDqbA71gQ7pohcFmgdFGytgEygQZmJmVzQydYEaa6DeuMliLkXYxGwt0KUjsm4QR7w9G8uCBuJOXB8+VK/Deugnl8SMoFdWQyh9hUJ84rFm9AaZzhRjSJwktXn8Tu1LTUG01QxGscF0rhevWNSyfNBrvRcZAN2Mezm9ci6lxPdHu9bewZPYifPThR/jhh9NQZBa+H4iG8EvwQBPL27wsYKXKGx0s82HBvFLHK1d8iRIKwHRgzytufG4h3z49JtuWlS1huZAMOBYsWICNGzdi48aN9UJ/afjv5s2bsXHjxqDfCPs8evToOiqyVk4phU2q7tKcWgYV3bt3R3x8PJKSkpCYmIiYmJh6Ch9V7KiSxiCMHo+F1FJ4pE6zDGx69+6NhISEOmGxVJHkoZjBLw97NPyYbcu2o+HKFN4ZaPKGWFSNZeZaSUlJwXxLehwa7kyNnNjzwyY+GBTTY1HlloIum3Cg+9HwXzqZQtVrajpGwZDmzLJrYpMwcXFxiIuLq6fUs8+8Ekr7nppJ8WozXehzRpVgfjKCf65YP780hfWXEsZLcydftKIaanv2/iwKayhYfNnAumbNmnruuAxYWQ1VCmMsBLhNmzZo3bp1EPQ6deoU3JbBJR8+27LlkxxZBsF8uLCWIZOWkklBVas/teqw0s/x8fF1ros5GTNDJT4UmkIqf11aymxzBgf8to3t80sE1sA4PwCsKhAwiJEUL2pqyrF02Tx06z8Yn504C73ogNFug95ugcEuwmh3IFMQsTn7LBZ8+zWyxBIYHTYYgrVT7cGlucDamCIbClj90ErDhAPnIIr126PHYOfr8Jfk8e8rwFh4AWMWLMLIMRNw9fI1+Dx+ldUbcCGt379qk4BV8fn8rqaKDI+7Bu/2G4SkfgNR/rAcD27fxukTx2FI02H5kmVYMPsTxER0xZhRH+PIiRykpBqxculKzJ+7GHPmLMaE8RMxfOhHmDJxOpYuXo7lS1dgxfJVWLniU6z5fD2MhkwYDZnYuDEFGzek4LPP1mDJkuVYu2YDNm9Kw+YtOixeuhLr1m6EXmfEN3u+g+PqVbg8EhTVX7dTVZWfJLD6n+EAsPoIyAaVYx8kj4zDB4+gR7+BiB89AWtOnIJBKEG6aEW6YINOsMFgtSHTYkb66R8wdfUqxEZHYkJcD5xcuQqXdn6BR8cPoOzkAdSeO4Yr+7Zj0qDeiE7qg3VHT8BgscBgK4ZeMMFgNSPTYsKHC+ajTYdwnDtfBLfXn1PZFNj80YCV/v59T5RqVZFRU1mJzKyt6Nl/MN6fvQBrT59FumCD3laCDJsZOtGfq8rK2Bht/rxfXaD+aorDBJ3dBN25M5i4ZBFGDBuG7Zs3wnxyL5IH98WujZvhvHQVnquX4b11A2qZE2pFOZbO/hjTps/Aif2HMfTdgZg0djwGJcSi4NB+eCxFcNlFOC/bsGrKSIS98gp6tGiF2e/2Qdc/vYnF4+fg9P6j+HjUSBzcfwCSV4YkS1BUf3i46pNB/qVr0vPVnNfzAlYGMlRJ4sODeeWHqT9UAaLKG1Pm+PYohNFwTa3cP/o9VQjZYJ4a0jBYmz9/vma9VQarrLQNg9oNGzYE/968eTNGjx4dvE4K41Q1pmHJNByU7z/WByznMyEhIVgTlG+TKoEUhlifsfPp1q0bevToEQwvZsfhc2CZms22CTXJoFV6hV0ff/0U/HjI4u87D1TsWtnz07lz5yDcsYg9OvFAAZK6SVNzKFZ6iEIt65/ExMSgesu7GtOwZaqm0tBmBsz0nV4/nysbFRWFmJgYREZGBuvq9uzZU9OFOTw8PBi1ECqcmN5POjlAjZlYv1LTJvbbYBMbtG2qQP9iclh/Ke803/BpoPV5Kay8IvhjKan8wlTHUAoin7PJQJYpo61btw7CaufOnYPhwzTHVcugKFRpGN5FmL9vNMeWKqahYJXmrlJDprVr1yIuLi7kdfJhvw3VZ6W5tVRx/fXlfzUFWAFoAqusqPCqEsrL72PhglkYOH4qNuQWIs1uh8EhQu+w+MNr7Q5k2eyY+cUOpOScDaivAoyi3wCpIWfgn/ISdB+2CzAKZqzY+RVi+g7Awf1HIbm8UBQFkiqTshn01Xj4oV8ZDOQJyxJOHD2E9u274Msd38DjrIbiqYbiroKzqgwP7tzC3auXkbJ6Ff7jX3+LyLh+mDZ9LvQpqTCmZ2DN5xux84sdOHbwODLSjViyYDHmzJyFGdOmY+G8BUgeNwHjR4/Fx2PGYczIURg3agymJE/CwrnzMG/WJ5iWPA0TxiVj3JjxGDtyFIa99z56JyZi6LBhuHH7XmDAL0FRZDLWb7pS9TJfPh8gKyokRYbX68aFCwVo2SYCSRNnwlBcBJ21GPqSYmRZzdiSk41ZW1LQa9BA9OzSFbMHDMKRBYthWr8ed7/fharsI6g6fRhlZw5h+/J5iOzaGdNTtsBg8Zd/0QvF0Alm6EUrDIIFy7/ZiZbtO2DOghXwyDJk2ROEwh/v+huHYH47pkxXVVXiuz370Oe9oRg8cw7W/3AKOqsF6YIZ6fYni78uqxk6wYR00f+uF4qx+cxxTFg0HxNHj8HxrG14lHcOlYVnsS99HaYNHQrT4WNwXxHhuXIJ8t1HUMse48vUDRgxYgQytqShX0IS9n67H7MmjMG4QQNx/fRpuEQ7aoVCLB83FAnvvI1pSUkY1rk9Ovz2TxiR8C5GD3wP7f7xd7zffwB27diNx2UVkBTZPzEUDA3+aT+3VAENpbyxnDxqeEOVWTog1wq5ZFBC26O5g+wzP7CnahIfTkkVV3YsFhLMclOZCzCDWP4z7xo8ZsyYOm7AWrmADPyo4Q8FGgrmDLhojVoKhyysmoIkVbL5EG1e5WWQQ1U5qrA1ZATEYIeFa1Ow5CcZqELI3un18kBHJxeoYkv7jRpn0fOkSihTVmk4MQ2RZQZZ7HyZysvq3dLcXAaV1J2aPZe8iknvV1RUFOLj44MuybRGMTtHCs5MPabGVFTF1VLEGYTS3yB/v9gkDf190HaoczD/G6R9zCY+fs1h/Zm/N6awPi10/lQU1nXr1gVBlNZPDfXO1FW+DlZ4eHhwG96oiDc0CqWkNkUZZ2AbqpRNqNzVDRs2BGuwMoWVz1HloZQqrLwbMD1/vrQNX4f111fjL6q0MtjyD/K9uHvnOqZO+hjvjZ+BTeeLkGoXoXfYobeXQG+3wyg6sCbnHGZ9tRuGoiJk2G1+5fUXAqxGux2ZDgEZBfkYMWcexk2Yihu37kAKuAX7oOU+2hRgVQPAKkHyuPHJrBlo8Y8wiOI1SO4qKJ5KKJ5ySO4KyO4qeCsf4a6jBK/+x++R9O4HuFx6HVWPHqKmogJlj8rhqqqA5HShprwMj+7cxr0b13Dv5g08unMbd6/fxK1Ll3HDUYrrdgduOEpx99o1PLx1Cw+u38CdS9dw6/I13Ll6A7dLL8N87jy+zDAiIT4O+w8e9+eDBgyfnoz1n8/Av6lA9Szty7IESfHCq3gguz340rgDb7bqgCGfzMW8bZmYvHEtBk6eiHbR3dG2VQt82D0S38yZh9xVqyFuSsHDXTtQcfJ7VGYfQNWZwyjekYH3evbA8BmzkHb+AtJEK9LsJuhEk19hFALlYHJOISyyO2IT+8MpeaEo3mA93+d5fc+jD/n9FVWFJPuV1kN796LfgIHoOfIjLNqzB3qb9Qmkiv5FL5hhtJpgtBYj01yEtfv3YvD4cZg7bSqK936PqvM5cJ4/A9fFHFw/fQwrJ0+EbslSVNqK4bWLkK9dg6/8MQ5+uQ2JPRIwYcw49Irrjws5xbhkLkRsh44YmdgPj00W1JrOY+WYDzC5dy/sXbIY33wyC9tnz8Kcfu/i/Y6dsXD4KCxLnoJ+sQkwGrZBVnyQZAUqk+B/AsDa0D1jgMJDIlWHaLguHQfwuYF00EwhgoaMsvBFqgwyhY4HJD6ckW3DwDk8PLyOMdHixYvrmCvxkLpp06Y6YcDUmGnLli0YPXp0nRIhfPhvRERdYyUKa3yuIK+UavUng2OaC0zDqNl2dJKAX8/gkA/VpXBDYUgr3JfeFz7UmJpOsbYp/PHQSScp6D3jlXOqyNLjs/Nmhk8UEmkoNAU3OvnBGyux62PKJwNJdh/ZuVBFMjIyMrgtU0v79OmDnj17Bkv7sNxdFgLNoJW9R0dHBwGeB2I6EcLnvdJcZr4f2fnxRlAsn5ipzLyhFmuLPY8RERG/Kqw/93cKV7xL8NMqpVQd/DFgt6Ht165dWyfMVytHM1SOK3U7a9++vaZxEduPhRgzsGsMWtnCK+MtW/oVz/Xr12PDhg2apWy0cljXrVuH9evXB/s+Li6u0VI2VEHVgll6/hR++ZDghgYLP/fX87iOuoMm+BXWALDKioTbN65g6uSJGDLxE2w8X4BUu9WfEypaYRBEZIp2GKwCDOYSZFltyBT9zsHB8NwQIPiygbTJwCraYRBFGEUrPjEY0a57DPafOAGn5IVPlgGfhPrwxjTrUC9/TqiiqlBUDxTZg09mz0DLFh1w+3Y5FMkJn1wN1V0Bn7cGiqsaqrMKlTeuoM2bb6BrRByqyl3wuV1QJRdkrxuq2wnF44HiroXiroXqrIbqrIFaWwO5ugaKyw1PTS2kWickpwuemlo4KypR86gc1ffLUH73IVyVNXA+KkflnXu4ZLVhyHtDkJKaAUX1l9rx+fw5j/5npXmhlc0NsX8eYcNUMVRZWKjqxa1r1xAfG4f/75//Bf/6u9/jj7//A8Lf/AdmJPXH9ukzcHrZMhSvXo2S9Wtxb+d2VBzag4qzB1CZewCPTx9CxqJ5iOvTD6u+Owi91YYU0YJUezEMggkGwQy9UAKDaEFW3lmEde2KiMgEuGQJquqtY171NKAZKiT4eQOrT/VBlhTIsguSqwI/HDmA9h0743/+51tYvmc/9GYTDFYrdDYr0oQS6MUSbC0xY4epGKu//go9+g/AmiVLcSs3B5K5ELLpHNwXz8BdkAuntQhfbVyLxZM+xrULOfA6BMiXS6E+uINjOzMR3y0CQ/oPxuCBw2EzO+ApL8fxvfvwn//7T1g74xNU5Wej+OttMO/eBYtBh+yVy2FK2YT8tWtxbuVanP08BSXf7sfsMR9j1MgJkGUfFFW7z5rb31rrQn1ucl9z+zHY0Qo3pGGmDEJ5oxg+N44tNJSYtREbGxuED5bvqRVeSlU8CjksDJh9joh4UoO1W7duWLx4cZ0wYBoWzEMr+0xzXceMGRM8DoMOCpkUGhgMMUjnlViWC8vGT1q5uTRMlneLpTDP70+3o0o3r6rRsFZ2XylIM5Bl4bDsWmhdV5pvSRVLpjJGRNQ3BGLt0ONSeOKVzLi4OMTExASfD9Ym71LM7j1bT2GMnzzhj8uUUlprle1P82DZc0yV1Z49e6Jnz57o0aMHYmJi6sAs7TeWv8pCv+nvgs+15eFdC2r58GPajlb4eWxsbPAaaLgxOx5V1n9VWH8CCunzgNVQCiuDpeYCJK0j+jIUWrb/unXrgjDJK6wU2rQMhii0MnMmtjA4pUZJtD0a3svDH/ue738KsXzYrxas0lBg3niJKax8WC8P2zRPVStcmBpJ0f2bOmD4Jbye13X4gDrAqgRqf5barRgxciRGL/4cmwuLYSi1IlMQoS8pQVqxGanFxTAKIjJEu39huaqB5XkA6/MA3Kbky2ouogMG0Y40wYas4iIkjPwIs5YuQ1VNLVTFr5D6S9w0z4FUVdUnwCq58MnsGejQLgq3b5dDctXA562Fz1UFb001JKcbSq0LNXdvY2hSIrp3jcetaw+gul1QvE54XLVQamshOWshOWvgqamCu6YK1Y8fo+zuPdy9dhPffbsXkydNw3sDh6B7t2jExvRAUt/+mDRhCmZPn4PNG1Jx6MBR7P5yN3Zu24n1azeiR0JvFBTbICv+upayLEGWJPh8KnyQ4HsOwBpq26cF1nowp9ZdJJ8Ml1yDs9kn8I/XXsGbf/gTVk2agZxNelxcsQZFyz9YhbyXAAAgAElEQVTFxaVLYVm/Btd3ZqH82F7cO7IHD8/uQ9m5QzB//xW6hIVh7NJPkWH2A1u6WAKdaIJRMMFosyBD8IcEbzl5BOFRURg7fhpcLg9UyQNZUqAFTs8DoJ7nS1V9/kkr1QNJroXbWYW0zen47b+/ircjeyE9vwB6kwU6QUCaXUC6zYytxYVYuW0bevTuhc0rV+JRYQGq8/PgMeehtugMagqy4So+B6fNBOvpY5ibPAbfGTPwsDgf1SUmVJdacWx7Cjq3eAuxXeOQnDwV1y/fgFTpRMXtW+jUsjXmj0tGef5ZVF/MRs3Fc/BeyIErLxcPjxyEw2iEY4sOJ5euwtoJExEb3gUTJ86ErPivJTjp8hMB1lCf2YCZhwOqUDGIYYNkCq00R5LmRlKFLoK4AtM8QapI8rmRdIDPq4YUHKk6tWjRoiCk0nBfXnHlDZgYuI4fP75OjiSvWvG5uEy9oyDNh09TxTYioI7RsGb6TmGU5vCyfEe2jpYQYiWAqKssA0x2jgzeaHg26zN2/lQpZFAXGRmJhISEYD4ohSaq3FLIZX3C+o/1HQM6ltvMzo/BL3s2IiMj6+SzUmWV5k1TKKYh0vS6KPix8F12Pgzo6fPI7g+vAPP5svS3wtpjx6XXTc+Jhihrhb2z41NTKXY+fG4vhWvWfkxMTJ0SR1Q979KlS/A5ZO39qrD+BBTSZ4FUuv/T1mF9Wuh81vXNUViZgRIt+t1YeDANCW7btm294uE8tGpBKQ+HoRRLfj+tcjY8vK5btw4bNmwI1r+l62NjY+spqXzYL/2sBbO0ziwfNt3cAcPP7fXCzr8OsPrg9bhw4vABxPTsiSmbMpFutcEgmpFZVIKF+w5i+ldfY+OFPBhFMeAG7Ie8TPH5A+uzQutTA6vdgUxHKTJKHdhqt2Hq5hS8Hd4N588XwuORoKgeqD4vmPurz8eMlhs3XlF8ChSfG7LkxOaN69CubTfcvPkIsqsKirMS7soy3Lt5C/dvP4Cn0g3Xw8c4sDMT7dp2wfmcYriqqnHv9k0UXiyAWFSCa6VXYS02IefUGez/bi+2b/0CK5auwtAhwxAT3QMjR4zGsiUrsXHDFqz+bC0WLliK6dNmY/jwUUh6dyCS3h2Ingm90SuhD3r36YePJ0/FrXsPIKv+63S7a+CsrflZAWuwJI/qNxWSVRk1zjL8cOoIRn00An/6w++R0DEcX86Zj4LP1sL06WoUrf4M5k3rcGV3FiqzD6HmwimUnTuKu6cPIXnwACQOG4GUc+eRbrP4w2HtFuhFS6BOqTmQx2rB8j1foUWH9nh/6BjU1rqgKtJzV1hf1Ev1+SArCrweDyqrq2AtLcV77w/Df/+//gn/72/+HX2SJ2OuPhOrDx7CujM/YPPpk5j06Sr07NMHX+vTUGkuRm3BRVScO4Oy8z+gqiAbzuJceEry4bSZcaMgF5NHDsWQhD5IXbgQ2TuycDX7FM7t2oboVi3x6m9fxcKFK/Ho7mNIFbWQKh5i5tjRmPThMDwsOAdnYTaq887CWZQHt0OAdPkyak1FKPvhKIzTkvH2f/xvhLVqjb17D+NxWRVkRSXlj56uD0Op2/z6prYT6jMb2EZGRgbVITYQp4NtqkxRKGLAQQfdbKBNFTU2EKdQQOGPQUgEUQK13E0ZHNGBO2tz4cKF9VTTtLQ06PV66PX6eo7BDGbZtsnJyXWAgRr+MJWKltuh10y/i4qKqhMCS8NoGcjwxjo0/Jbm0dLSKFSVY26/EVz4tVauKh+eTc+d9T0FJzZpER0djcTERPTt2zf4PFBXWjYZQY2MKOTRyY+IgBEQBUmq+NHcadrPfKkkVlqR3R8aDcCgTqu+L1tH1Xs+RJftSyGWugqz76l5E2uLQTm/Dw/DfJgu/Q1QAyf27PG5vfx+fIQCn1tOv6fPxS9KYWXQ8LLP40VfH//O1j9Pl+CmwGRD4cbPy7Rp3bp1Qchi9dXYrAtVXSnMMgWV5Yuw2TwKu2w73iWYh1VeeeW/DwWPfBgwzVml6irLW+VhNi4url7uKQ/RWgZSoRRYvtRPqAGG1vehBh/NHbw8j/2a2mZzt2vaibHtmemSgscP7+PTZUvRZ+gwrDl6BjpRhN5SiDVHf8D6M7nYZnMgwyY8E7A2tazNswBrc1yJtfbLDCjHBtGK7YWFiBvwAcaNm4KqGidkxQMl4KD75L5oAauvzuLz+U2XFJ8HiuLChfNn0bVLPC5fugOvswKKswx3rzmw7rPV0Kdn4tG9Cngra1B16zLefisMi+Z9hkN7D2DN6tUY/sFIfPDuEIwbNQ7D3h+Boe9/iNGjxmLCx5Mwc8YnWL9+M4qLLJAlBYqsQpHU4LvkVeByuvDw8WM8ePQY167dwN0791BeUYVb9++j1u2CJLuhKG7IihuyLAVqicpN/u2EGqA3ZWnuM10PWH0qFJ8Mxaf4c4YVLy7ZShAVE4t+Iz7CsIkT8Mbrf0HE66/h6GefQjAakL9+LS5vy8SdfbtQnXMU7oKzeJRzAhunTUKn9h2x5Os9/rxVoRhptiKk24r9eauiFTrRgnTRjHTRAv3FHAxJ/hhv/KMNvt2/H17JG1RYfWja9Ya6vqZCU6PtBx9JHwuxAOCfTJEVGZWPKrD9i934LFWPIckT8U//9h/4H//Pb/Av//wf+P0fXkerjl0R0ScJvd4bjImjxiB/3348LryAygs5qDl/FrV5Z1FbkIuaizlwFp9DreUiqs1FOLQ1HcOT+mJ0v8FIfncAPuzWAZ+Nm4BdKz/D+hmzMDChL4YMHIUdmV+j7M4jeMru4+D2DLyfmIgbF7LhLDwDZ+E5uEqKIF+9BvVRBaR7d+AtNcF+aDfej47Ab/7P/xuvvvI61ny+Dlev34QUUFlZiDgLa2/qc9icvm/ofjb2rFO4ZIY1zHCGDobpoJsqWcwFl8EYHVSzgTxV+vj8PDb4Z4BDjXToQJwN6lnoIw3HZKA2d+7cOq6/mzdvDuaopqamBvNX2XqqwKampiI5OblOmCuFje7duwcH/iznlA+7ZP2RmJgY3J6GQzMnWXYt7Dh87itVUBmc0tBcmhPMJhcYTDGApTDIwzE7b6pUU9hi4MnCYnv06BEEdgqXrE2WO0r7grZPj0/X8+o8hW26jhpSsRB2Pleaqo18P2gZTzEo5o9Dw6EZxLJrps8+BW/af+z3EBkZWS/igKrpWmHwrAwSU2/pb4GGbtNw4Oa+s+P/qrD+jN61YJW+8y7BL9o4qSFYfR7HZ/DG111l//jSki+sBhktaRMWFhac7aLhxHQbrTqsFFpZ+2wbtp4uFCIZFPJ1VanBktb3vAIbGxtbDzZDKay01A+f48qfF9su1OCuoUHcr8AKKD6/EuVTfFB8EooLzyMpaQAmr94AncXvCrwhNwefHj0Og7UEmYKITOGJOVEQUH9hwGoU7TAKAjJFAV+UlGDi5+vwRqs2sFoFSIoMOVhj80mdTS1g9a/zL0z5UwPqZXV1JXr2eBe52SZ4ndVQax/DVpCLwf3645NZi3Dz+gN4apxw3r+Nt//WCu8PHIndO3fh+2+/w+5tX6PlG6/jtVdexe5d3+FCXi4uX7qCG9du4PGjx5Bkpc4zowbzUEmep8YAWlIUKAq7psD1qf6SPj4NpbCpz+GPC6w+yD4Fik+CT5UgKU6sW/M5uvcajFXbdmLS3Nlo9dZfMbB7N2wYPxa7587FsZXL8fDod6g6dRi1547iYe4B6BbPQViLNpi8fB0yLFZ/nVHBFFgCNUjFkmCZF4NggVEwIe34EbTu0h0RcT0glF6F7PW71frvw7OHqD5fYPVHV/h8KhSfF15vLXJP5eDd90ZiwJRZ+GzPHvT88EP89//xP/FP/+03+OO//QFdOkQgLjoWU0ePQsH33+L+6VOovnge1Xm5cF7MhafwAtxF5+AynYPbeh5VljwU7P0a4z/oj0kfjcGFvUcgHtiPlCnJaP/Pv4Vu5ie48NUOOM5mY/7kWUiM6oM9u/aj/M4D5Ozbj/6RkbAc2Qd34VnIRflwlxRDunwdSlkVlJpHUO9ex+P8c9gwayJa/uUV/Me//DvGDh+DhQuX4vL1m/BI8pP6rD4JQN3frH9R633X3L5/FmBlA2IaaskG41quwRRM2ACb5fbR/dggnLoQU2WUtcHy/mj+Ip+DRyE3KioKiYmJwbIhNMdv4cKFdfJTGahu2bIlCKu0lA3Lb2VQO3HixHpgTuGcwh9Vk5nqGxcXh969eyMpKSmopNKQYHrdNPeWKtG8oQ6DPC0DHj6El4ZH0wkDXmFl947dL3ZP+JIvtE1e6dPKxWQwTJVRtrBwZuquTJU/tvA5vBTmKRyz54FXDmk7NBKQKbZ8uDaDVQavFKZpmxSi6WQAux52j5OSktCrV6+gys7uAYVkBo38ZAIPpfzkA41mYO1Rt2x2LArXdJKBTlb8H1S5YyrTr8tPb+EhiQcsmsP6U3D4fVZgpcokrbvKlFaqkFJgpfVK27ZtWw9uGQDS7Wg4MO1PWiqndevWIe8LXyOWAitVVimwauWuUpiNi4sLHp/CNg+h7LhaOb5aoMr6MdTgLtTAobEBRmODjua8ngewNvV8nwZYVdUHRVLhclVh/ZqViO83GKsPHoVRKEGmTUR6QRGMJWYY7FYYRAFG4dkgs6nA+jxAtblhxk+cgh0wCiKMooBMmw3G3HOI6N0Xs2bPhdMj+R1IA8Aa2j3XD32KIkFRJBQVF+PKlauQJC9k2YOa6ioMHvghVi5ZB1eNE6qrEnevCvhk6lQM6DsIq1etR5YhAzuzMvHXV9/E2FGTUFlRBm9tFaTyagzs2R3/+eqrqKp0wSvXQlEUqGxgrvrhtNnPROC5qDOID4TX+jRMbJrc5FOAanPbpp9VnxqoIyujsroc7cI74/0Zi7F0+06Ede6Mt/7yKpI6dUZyTBy2TpmGs+vXouLkAVSdOYSK3CP4YsUcREZ0xISlq2DMK4bBZg3CKVsMYol/CQCr3uZXWbMshZi3ZTP+0rIV5i/9FG6vX+mlwFpHfH8O1/tMwOpT4FNlqKoH9+7ewuy5izB0+lysPnoCRosJG44dRuSgAfjvv/kN/u1//TvC23fAxuUrUHLyOG7nnsH9nDNwFRei1lQAt6UAkikfnqLzkKwX4S25gEuH92FoQhzC276N3rE9MGX4CHy/4XPsXrQEC/sPQdqkibhz6hhcggnCiWOYPmIU+kb3wPc79uDCoRPo1akTjm81wlmQA6kwD96SYkiOK1DKyiG5yyBXPIT76mWYD+3BlA/fwx9/+zusXb0FU5JnYeHCxTCVlMDpckORZfh8XgDyUwNrc+5LQ9vw2/IDcjpAZoNyPqSRgixT5Bh88QorG7TTWpoUhlkZkLi4uHrhsgzsGFixgTmrd8mD2oIFC+qE/KanpwfDgDds2FCvxA1VWdPT05GcnBy8Dna9DCKY6ys7L5qPy5TphIQE9OrVCwkJCUEYocDKXwc12qETATTsk/YdBRg6uUBDT/lQXwq5fNhvdHS0Zq1SBkx0koLur3We9FgMBtlxmbkUi+yj8EkBkObx8iokv1CVmjcnYm1pASsFaloHVwuy2XEoFPL9yjsUs/vPSvDw4c90QoKdD2+IxIdLs23Yc6c1scFfO22TgnoQWGm46TvvvKOp7LF8wHbt2gVDE38KiuPP9b25YcuhFFV+/cyZM38UZfVFgy2f+9mUOqw8hL7zzjvBpP62bdvWgTzeeIlO1LD+5JVMfn2oMG22H19nlc9RpYorr7BSl2AtV2StMN+mvrdu3Rrt2rXTHBA0Nqj4rw6s/oG9X/3xyhKqyh8hITYWvcdOQFpRITJMJize/R1Sci/4HYIdVhgcIgz2ukrqzw1YG2o/uE50wCgK0NsF6AQbtpeUYHFaOtp07IzSqzfglZQAfDBY1bq3T4BVlr0YPWYsUlPTIcsKJMkDZ3UVNq/ZiO7hsSgvc0NxuSBVPYIl/xyWL1qMwf3fQ0y3bmjVsgXefLMV5s5dgurqMijuSvicVTi4y4DXXnkVxcUi3HItFDWghvqUgHra/GcC7Gp8T1RYumgN5JvyDDe03YsAVp+qQFK9kGUZO3fsRuuucVh/5BRWH9iP2H79sHD2fIzu1x/GuQtwwajH7QN7UJtzAjXnDyNnexr6x8diwqLFSLuYhzSbGQbRCoMQGlj1ovlJWLBYjIz8HHSI64GE3gNw91GFP5KBXv9PCFh9DFglD/LO56H7uwOx4Kvd0Isi0h0CDHYr1v9wGPEfDsJ/++ff4N/+5V/ROzIK5/bvR5VdRJWtBM5SAa5LNkilVngsBXAXnYdkuQhncQ7WTRqLftFxOLFnH/KOHMfWTWswqm8cpib2RuaUqTi9cT2cF7LhLMhBZcFZWA/twajecYgO6wTjZxswMCoS21atRHXBebgLc6EIJVAuXYLy4CEUZxUq7t/FXdGG23ln8dWa5Xj9ld/hg7Gzsf/4BSxZvBjjRo/G2excSF4Zqup3+G7qBEpT/z951v9HGHzQwS0ffkpVUy1DIR5uqELKlCMtY5vw8PAg7LEQSDpg1zL5CQ8PD6qBsbGxdVTd+fPn16uzSkvbMDOmlJSUOmor22bcuHF1Bv7s3JmRDr0e6nTMG+5ERETUK1nDjH8YbFCVjSpmrF+o0siOQY2HqMESr8RqhYOyc+bzVinwsYVX/mj7tG+oYssWGmJL+5JCEztvBm30vLUMqShMUiWR7cfn7lLwpS7MfL1aLUWXnhf/N28opgXZbHKCnzTg7y/rD1p9g14rzZWmCrBWxAOv4NKcZ3YMltrXoUMHP7A2Rd1r3bp18OFp27btS1cbf85Lc5XsUMqqliJIFdYXAa0vol0KaqGAlYc2rYUHVuoSTPM6aTgwH2rLq9Z86G1T7gm7v3ydVf6aqMKqpbLGx8fXgUwtdZWqr3Sh10iV6eaEBGsN7poLr00ZdDe2rimDl8aO/7TnWH9bf61N2SfDo7hx4cwZdArvhuk6AzKEEkxN1yFu9CSkncuHXrQiw25Dht0OfSPAGioE+GmA9VlhuClLqBxWgyhA5xCRaheRabNh18V8/L1jOBYuXQm3pAQdSGlOHN+/Pp8CVZUhy17MnDkLUyZPh+SVIcsyJHctCnLOodWbrSCKd+GsckOprYJUU4ay+7dw99pV2C0mhLV5B0bDl7h16z5czmrIHifkmio8uGbHG6+9gYzMr+BR3P6akz7Fr5j5fEEWCvVMhnp2FJ8CSZHhlSTICgXWhs2Dmjqwf5HA6v9bhU+R4FU9qHG5ERvVGx36DIXBUgJdXg4GTxiPlM3pOP7tN8hYvAhXj+7Bo7MHUXX+B1w+uAPjB/RCz8FDkXImF1tKTEi1F0MnmEMCq160BGuT6gQLUsVi6GwXsVynQ4eO3bHv0AkoKg3LVjWB9Wn/HWgWsPoCnArAhycTVj5FQk1FJeYuWIJeEych3WxCumiH3uGAzm6HwW5ByqlDSBo1Ev/+2z/g1T+/huGDP8DtEgfkuw+gPLoP5dEdKHeuwSOY4DXnQzLn4+H54+j+9z9j5az5eGgpRVlhMe7kn8HiCcMR8adX8OmQ93Hl22/hPpcN57lTqMw9jsfnjsCy/0v069IZHd54C4mdO2FZ8kSUFeShpjAXUokJymU75BvX4bp2Ezs3bsGKGTNw+cwpFOzaii4t30DbuPexx3wZ3505jo+GDcdW/Xa43EqdkGyt8OwfA1i19tNSPakDLlUxmdsoPyjmlUJe9eEH8FrqGh+azIMszYFlsMpCiZkyO2/evHrqKQNUBrIUWnm1dcyYMXVATMugh4EfPS+6MKjkQ1IZaLN+YLDD+ojtQ2uusr8bUhtpP1I4ZPvRvuXDRelnHly1VE3aNzQHl79+CmZabfGqKA1PZm1SeOXhjN0Tev60L6hqSsGVTrLwkQV8Tim/P/9M0+PSMkOh+o3WLw6lAPPnSuvz0meDnS+fr0vhWast1l4dhbWh99atW6NTp06Ijo5Gu3btmqwM/vpe/71lS39uZHO3Z6DU0Dufw/pzWSjQaQFyqPqjvBESLW3Dh9PSXE8tIyV+EqBFixb1SubQ7Wm/a31Pr4u/Pr4OK2/MpKWwahk/8QosBVIKurzyTE2XtAZwjQ0amrMP3TfUAORZZ9ubcr5Naa/hbX1g+Yle1QOv4sLyeQsQHtcb607+gC8sxRg8Yw7em7EQ20wCMkQRWaIYNFdqCjA2For7IoC1IXBtlpIr2mEUBejsItJLHdDZbNhltWL4nDmISeyL+2WVkBSl3qC37r14kgeqqjIsFguGDP4Qd+8+giL74JO8qLh/F+3fboMNm77AzWsPIdd64HPVQHVXQaoux53LdnR4pyUWzFqKh3cfobK8AtcuXcOJQ8egT0nB66+8gRnTF/rVRNV/PH+YZ+PPSehnR4HH68Gu3d/A61WgKAGQVeubLjUETk19PSuw1mtLVeCTvZBVD2wOAW+36oyJ6zORLpQg05KPEbOmY+jgoTi2YyfunjmFx9kHUX3+CMrOnUTKrEkI7xyOZbu/Q5pFgE4ogUEwQS+aoWeKKrfoRQv0gtlf3sZqRbpoQar1IjJPHMfrf3sb02fNh9stQ1F8/rBtVaHU+OL6QautesAqQ1VkqJIXNosNnWJ7YcX3e/356WIpttouYautFBl2O7YJJcg6dw7DZn2CP/6tJf7w579i3qyl8FZ4odTUwFdbBaXsHjylVkglhfAWX8TjvBPo8tffodNbLfDZzFkQDu2DuO9LzBvUB73++necTUtH5dmzqM3NRk3uKZRnH0N57jFUFp5F/t7d+PM//TPCW76NyUOG4mr2adSa8+AtKYR0qQTeK3ZUXzQjY+Y8jO+ThPy9+3Hp2D707tQKb0f0g6HYjq3mc5i1YilGj/gYduEyFMUHSZIDedpPB5ta/fyswEoH//RvGo5KYZPm/PEKIAUNaqRDAYcqXBQMqfLEVE2aG8sgoVu3boiLiwvWwWS1Jzt27Ii5c+fWqbdK4ZTmttKyN3T96NGjg3myNGSWuiAzkGfhs7x6TJVEFpXG1C3+OnlFlUIFgyYtJZveD6oa8pMP9L5SKGP3l4IsLU1DDYIoDNNQVP7+0nZDKZVsG+rETHNotRRfGiZLnxv+Xau/+PNg6xn4aSnR7Hz5CQcaVkyfcT7igAImW0fr7bIJGd79WQswWbtUnWWfab/w/U4nLXgFl61vksLasuUTlTUsLOzXXNdnWHgwaup6LZMfHrhetMKqBVkvok2tkGAKg1r9wDv18hCnZbDEK6uhlGut4/CmRhSEW7ZsWS/sV0tl5WGVKq49evTQPHdeaQ2lsmoprnR/rcFAUwcNzdmH7htqAPKzAFYf4FMVqIoKSZXhdVWiV3Qsug4ZBmNREZZu244u/Qfjky92wmgRkCnakSmKQXOlXzKw+s2j7MgQBGQIInRiKQz2UmSaTcg8cxqdo3vgyMnT8Mr+uqqNAauqylAUCeXlj7BgwSIsXLQcN2/dhSJ7oUouLF20EF2698TVS/dQW+aEUuuC4qyC4qpEzrGD6BUTiazUHZg1eSYWzJkL3SYdDn63D5s+X49X//gqpk9fCJfshlQHWNFguGko0PQrTzK8Hi+6dO6GErMIyUtdVp8OWF+kwsq3paoqVFmCLLuxYtUS/L1VRxjyrNA7LNhqLcaET1fhr3/9G4wr16Ls3FlUnzuGygvHsWPVUnQPj8CUNRugKzYhTRBgsJUg02YJqKuhgVUnmmGwlSDDavObMdlNyCo8j2GTp2FA/6G4dMkfRi4Hcoy17tGPCawqACUwCaEqEiRnLT6eNA39Js/EVosVOkGAQXQgS/AvmWIgp9tagqyiAkzbmIJWXePw2z//A4cOnYWrygXV5YL73i1UlBTAY86HpzgPZTnH8UHXdvjbX/6Mob0SMDWpN1Imj0Va8jis+WAkbh45DHf+BXgKc+G6eBa1+TlwFp6H11KIu3kn8Naff4/eUQmYMWossr/5Gk7BBK8pH16hCK7SYrjyi3Bs1eeY3Kcvjm/9EnfOZ2NgdCe83qYL0gutSLMWYfXer9FryIdYuHgV7t8v8+fsB5yDfSRq4Fn6+VmBlSpnVMFMTExEfHx8HYDlF5prSrfjQzlpjVZ2LKrQURWTgRHLbeVz9nhjKGritGDBgnrqKTNWoqHBFFqpwjp69OggULG8XB5KqbERU1nZ+dCaoTTklEEJrZ/Jh9zSPuPDsGn/0fq0fMgvqw/KVGfWr3TRgr+uXbsiLi4OcXFx9YyveBhm63ilkk5AaF1TqPvO52tSCOOfPT6sVut51MpHpXCtpVzTfuZDsnkgpoCupeyy7RgssnQ61h67vxR6eaimEQwUUOm18H2tBfS0LeqE3LFjx+a5BNMB+ctWKn+J71QxY9DEK61UQXxZCuuPAcP0O6aQ8qCpBY4tW9avO9qQQkv7r6HcYn47vi4qOw5bR68nFKyGchFet25dMCRYq2QNdQdu6Dppzi7//dMMIn4MYG3OIL45MNqUbRpW0XzwqX7g8qoSHJZCvNPybYxZswFZRcWYsGgZeo9JxprsHOjtDmTY7YEyNvZ6wNrckOCmAmtj0Pm8QoP57Q2i/zozbQKybH6lyWgvhcFagqyLFxDRsw8mTpuJ6praJwNfTRddP0BKkhdV1eVwu2oh2ERMn/EJvtmzF17JA1Xx4OGDe4jt0RcZ+i/x4EY5pGovFFcNFGcFasvuomdcLMx5pagtd8JdVQOpygWpshI7MzLx+iuvI/tMIVySG3LAIAmcazH/PDT0jPp8PsiyBK/Hg949+2DWjHmoqqyFEjSZ8qu37Pnx12f11cl7bc5z+TQTNvWuJ7Aws6igG7PsxogRg/Fqi7bQF9uht5uQYSnC+iOHEdk3CeuXrcX9gjxUFJ3GnpTViOvWBUljJmLDqRzoSiwBJ2ALjEJJoN5qQ8Dqdw022mzQ26zQiyYYhAKs/uortOvYHRmZ2wPKnh9YGxD7IlUAACAASURBVDL4acp1N/ZvTGNtqb4nwKooXlwWBLTpHIkV3x1Elk2Ezm6HzvHk926wO6C3l8IoCMiwWbDVYsKCrdvRtfdgTJ+5FFazHVK1C9KD+6gVLHCZ8lCTdwY3jnyP/h3bIjGmO/amb8GiAYPQ9x9vYmT3CBz8dA2qc8/ClX8W7sIzcOafQu3FbNQWXIDHYoJTyEPbv72K4YNHYv+OXTi8YwfKzIVQTEWQbcVwXi6C01QE89ZMzB00AHs2puPu+VyM6BuLP7Zth/RCC/RWKzKL8jAnbQtiBwzGV7v2QPL4nbDVOkZLoZ/FpvR9U+9hqDaZ0kQNZWJjYzFgwAAkJSVp5hDSnDkKAxQKeJMbBrZ0YE2VWarQ8uHINMyY5QiytmjO4KJFi4KuwAxSaQmbtLS04PdMgaWKLAsJZrDEOybz+Z89evQInmO3bt3Qu3dv9OvXDwkJCcGSJBQ2aY1PGpLLIJD1C83b1QpH5cOKKXgydZhuw5Rydk5MQeTVVRriHMr4id0LqgTTUF8eRhng0e/p9fGgzi9U6WXvfC4or+iz66Pr2PYUWPnnmfYnVVOZQk2fZX4/3sSJAic7Ji3hQ9XUUPuxhYI6rcdL7xG9D+y5o6HKNOy4ffv2TVdYn0ZJfFkq5s91odDB9x8FI6oU0m1+DIX1RYMwHzrLhwSHcs3VUli1QJVXKkOpq1rPs9Y21CWYHicUoPKqK5/LyhYGrKGumb9OLSU2lOL6K7A2fh7116v+3ErFC1l2Y9PaNXjtnfb4/MgJpBw7hj4ffYwJq1OgM9uQVuofsGaIdhjtol99fApgbU4O6csGVqPdjoxALqtRtAddgzPNxZi8+lP07Nsf53Muwu2VISsqVEWBT5XqPU+qqqK01IEvvvgCbpcEWVbx+HE5Hj566IcFWYLslbHzy13oERuPY/vPoLbcCdldDdVdi9qyB/hg0CDs3PYNjh8+jZzT53HudA7OnTiJvrGx+NMffo/Kci8kRfKH7Kp+oFR9SgAjmwesqqpCUmRIshNjhg1Dl/BYFBSY/bVYZX9+LJhj8E8RWAPnpigqZKkKPRO64S/vdEaW7Qr0DguMJWZkFReh15hR+GDgcDy2C8g7sA2xER3Qve8ALN2zD/oSC/S2QK6qaHkCq6GAVWDLEydhnVAMo60IKadPIHHER1iycjXcbi8UWfLXiMVLAlawUkX+ey37JHglN3Rb0tEpPgmZJhFZggMG0Q69wx6stWywO6ATRRhFEQbR75691WrD5/sOo+9HyRg7fjpyT52H695DeK9chttWjMr8Myj8Jgthf/kDtq5Zj2vHjsGUocemj4ZhQlwcCr/8Au4LOZCK8+AszEbtxZOovfADagvOwWuzQL5kRVyHdhgwYBg+XbEKwwcMgPn4cXhtAlR7CaSrVrhLLLj6/TdYNCAJWfOX43ZONj4emIhX23ZEep4JelsJMm3F0OXlYOSyJYjv+y6uX7kJryTDqyr+vGLVD/BqiGfxxwBWpiJRtSs6Ohq9e/dGQkICwsP9rq8RAYdSGirLh8NquZQyOGMAGBkZWUc1o8ZKTMVjyiaDGl6F43NqWfsMWBm0MnDdsmUL0tPTodPpkJqaqpm/unnzZowdO7aOwkcNlyi4RkdHo1evXhg4cCB69OgRPJ/4+Hj06tUrWIeTXjtVZWn+Kw2NpdsyeKd5whRIeFih4btUoaR9T/MdKUjThR6fz0HmQ76pismeIaYAMzWW3lvaDutX1mZ4eHid/bQUU5qfqqX004XmcTIYZn3G59iy86bPL3Uqpr8NLYU3FDiydvjwb6p+UmCl4cWsUkfbtm3rGDSFhYXVuW+hlGdq3MSHQnfo0OH512Flys+vSuzT57hqKX28IsibN7Vo0SKosL4shfR5KbfNcQmmfUCVU17xbNGiRZ11vMES3+/0M6+osv7m7wP9rAXeWoorDRemEKvlEkyBlB6Phv7ySipVaNn6UDmszQHQF/V6nsBK92vseI0fU4Xqk6CqEqoqHqJf7z5o23sQsvILsSA1HZFDRmL5N4eQYStFut0fJpsVBFaxWcDa1DDdxrZvKqw+TXtNPVamaEPKyaPoPXQ4Ppm3FDdu3YNHVSGrMny+usCqqioURcHly5fx7rv9kZn5JW7cvA1F8TsHq6oMn6JAlVXUVFRj0YJ5GDdqCm5fv+cHVo8L7ooy9EmIx+QJU6BP24ptmTuxZ9c3OHPkKD5duACvvfpnXLLfhlfyQlElIAisUpOBlb5UVYVH9tcuXTBzKt54vQX0um1wBWDLp8pQfSr8I/yAmsuAtZFntikD+YZeTQFWBtOyokDylqNPzxj8rX0sMoodSHOYoRfMyLIWY/TKxWjXrjPMP2Rj5MBeaNUpHAu2fw1DiQU6m7m+E3BDCwHaoAGTYEKmYEKmuQDTNm3E4JGjcan0ClRZDgDr001UNXdSrF5beKIqqj4FqupBdXUF+vYbiA+mzUOW7RIyxVIYRUdAXQ1M1ogsRN4/oaNz2KFziNALVqTl5GLMwhUYNOpjfLl9F+5dugz3retwX3cgb+9OdHrjFRzJ2oEb2dm4eWwfTq5djezNW3Dv+BF4i87DY74IZ+FZOC+cRE3uCVRdyIZbsMB7vRRR7Tug15CPMGvlCrR55218laZDjdUGxWGDckWALNhQdvoEUkaPwOqRH8N++CBG9Y7Fa+90gu6CCemCGXqhGEZrETafOYmIvv0wf95iuGrc8CoKFAKsoe5Hc/6dflpgZTmj1DCIwhEth0HDYakqx9dXZW0xIKNwyxv98Mqb1sKAge7Lwnap0jV//vw6YcAUWFn5Gj40mCmwKSkpGD9+fB2YYu8MWNkSHx+PxMRE9OnTJxhCy66Xlpihube8wRADfOryyuCDQRU16tHKHWWKG4WZsLCwOrDFK2/0vlIgpMdhwMiOwwMZn5/KtqXh3RR+eeDnFXS2D52gCGWgRM2kQuW28mG6ocKGacgzH4JNIwTY9fA5vPx62t9U0eXDk2mfsfV87ioFVqrGtm3btl7uM+9SzJ8/U8RpHu1zVVjp4JkNqn9dnp/6StU1XlWkOazPAqwvS6HlHXQp1DWkItLnTMuQiAJtY+6+oZyAtVRcCr98WHKrVq0adASm10f/poorzWGlAMp/F8oJWMtFmboHhxpgvOzXiziPxgZMTTkfH6tTKUvIPnEUrd76B4Yt/QyGs9kYMm4C+k6cgZTzhTDaS6G325EpOpAl2GEUmwasT5NX2tA+jYUXPy9gZX+HbEcUkWEqxOx0Pbr37Id9+4+i1ivDGygNQqFQCZgyeb1eHDt2AitWfo6L+UVB4x1W41SVfXA7XbhwLgcJsX1x8thZeF21UNw1kGuqcOj7bzF72kzknrmA2zfu4PHde/BUVuCazYpWLd/C0iUb4PZ6oQRzI5unsNKXqqqQJC+8Xje2G1Lwu9/+DlMnz0FFpQuS4oEScJUNOgb7fD8asIZsmy0+3xOFVfbCWXUfiT3j0KHHIGw1XUKqaEK6aILBVohNP+xHl14J6BvfB6+/2QIfrfgcuhIb0okLcNOB1RJYzE/cgkUzjPYSZAoWLN7xJbr3ScLhI8ehyv5cYBVP1ODmAKtWnzUX+lWfDwr8E1Y+2YOC/EKEdY/DhgPH/KAqPgkFZkuGaEemIGKrYPdPXIkijIKA1PyLWH3iJIx5BZixKQ19PxyFhYuW4+S+w9B9tga27NPo8o83kBgRhQVTJmPb58uQvS0Tt44cgTP/PFymc3AWn0NN3mlUnTqM8uMHUJH9A9x2AbU3L6Ndi3fQa/QkrDvwPaISe2Jw7764ejYXUqkI9bIAtdSG6gtnsW/xIixIGoycrCz0Cw/DW+0jYSy0Ik20IF0shk4wwWgtwlyDHi3bdsTRg8cgSU+AlfmUPfOz+JTPOQM/6vAaKreOV6VoDmkoR18KqlSJ4+FOyzgmIiKiTh4p24aqfmy78PDwILBSaKVqKitlwy8sZDg5OTkITtHR0YiJiQnmdTLQjImJCZo9sRBb3i2W5qFSMGVtRxDFTgsGeYikahqfO0lDSFmdUwaZFDx5aKPGUFo5naHyIyks8TAcwam39F7T8F92bNo2ncCg/UmPxYc/UyWeTn7wedF0QoaqnvxzTfufr93KAzFVYXm1U0thpYp5+/btNQGZd/TVMmDS+kzDl+k5UkimLsnPXWGl+ZXP2g4DgJeteD7v/nkW5ZVXBvnczaYqrI1BI6sL+rKUVnb8UAprKHdfHjC16peGUlapEsv6m8FuY+7AbKHHon2qlaMaSmGlIcHNrbMaSmHlgZeWtfmpvX7KwKqoElSvB6lr1+C1//wrPj1wBGv2fINuPftgcooBeqsIfSBv1W++whQX8bkA448NrE09TsPt25HlsGNz9lkkjfoYy5Z9jnuPyuEJ1kB9Ahcsl1KWZUiShAcPH6O6prZu/VbVB5/igyJJcNhtiItJxPo1aXBW10ByVUGqqYSz7CFsRWbYTDZ4nW7IbieU2ip4yh+je7cIvNtvJJyeusDKQnXr3vOGgccP2f6cRkmSkXf6CP74u/+FqC4xOHY8Bx7FC0mVISleyIoHbrcbN2/cxqVLV+HxeME/ek8TKvk0L7+wSnJXJRmy243t24xoE9EFcw1fwljiQJpggl4wwWgzw2i9iE+26fCXNh0QPyIZafkmpIsW6ARTs4D1ybZ+9ZbBqr8tf2hxeu5ZDJkyBVsMGaipqoXKyiG9DGBVff68dcVvSlVbXo4p02Yj6oMRyCyyBH/vPLAa7Q4YRBEZgogMQYBRtMEolCDDbMLkrCxMyczC4p27MXPDFoydswDvj5mA0ROnYEPKJrRr9Td0aNMeHw0fhkG947F13Vrcu5CLWmshXJYLqCk+B9fFbNzf+zVsulSUbv8S1aZiPHKUoMV//h39ZiyAsTgf4xbMQ/vWbfB1ug7VghVKqQjFYYGr6AIu6nSY3aMP9q1Zg5hW/8A7XRKQWSQgVTQj1VGMVLsZ6aIJGYV56NZvID788CM8vF8WDOn3Kb6GZ1ye4t40R5mlwEoBh0EhHfDSnD4KATSsl4InbZNX4iIjIxEVFVXHQIiGctJcPbo/VbRojmbnzp3rACuvpFJFlQdXtm78+PF1YDkqKgpxcXGIiYkJqsoxMTGIjIyso25SSOfPl50r7VOaA6zl8spAioIjb3zE52ryJXRC5WZSKOMBjM8dpd/zCiHfLns2qCOtFsCx82TKIVV6KfxSBZf2KwV4qmSzZ4+G8PJKPZ/bSWGUv66mugOz55RXgOn2/KQCq4XapUsXzVxTurBJCLqeOk/z9WXp9dPwZ/q76tChw4vLYX2WpXXr1mjXrh3atGnzQo/zc8uz1VIEKSQ9jxzWH1NhbcwduCGFNZTDL1U7+TqsWiopvx+FVa08WX57rTa0gJXCqpbCGsolmKqmDeWkNpbPSiGeV1h/fYV+1QUqBarkxKQxo/C3dl1gyCtA8rJl6DV0FFKyL0BPlJYM0RFwCLbXy2H9r7QYRTsMgohMmxUfr/wM7TtH4YeT2fBKMhQ5tGMwAG0V0p88B4/LDWdtNdau2YD5n6xA2YMyKJ4q+Fw1kGqqcMUm4sj+Q3DX1EB210B11UCqLMffXn8NI0dOQ63XCxlKUPUEA+JmPht+YPVAVny4YitE945tMX3seHy+ai3KyishSRIkrxM3b17BpORJaPmPNnjvvQ9RVGz214HVeNZe9Iupq4qiQJZkXHZcwoypM9CqY0d8MH8u0ouKkCbaoBcsyLSVIMMqQCfYoLcVIrO4ABnFAow2K4y2AhishU1TVesAqx9W/aVvzNCJFqQLFugEK3S2EmSYCjF25XK8N2oMrly5DjVQJghs+RFffvVZgaR64XLXYsmSFejedyC2nDwDgyhAbxc0jdX0DjtSHSJ0dgF6uw2GUhsM9hJkiVZklZTAWFQI/fnz2FFQhO9MFnx94SI+/2o3PpozG3/8y1/QJTwaGekZmDNpMrq2bo/c779HtWiG4jDDayuCXHQB9/d+jeJ1a1GwdgPuHj+B++Z8vPXnN/DhsrUwlpiQfvIYusbFoXNYO9w1WeC1WaFcMsNjLcCtffsxOy4emydPROe//hWd4gdiq9mBVNGEVHsRUkUL0uwlMNpM2HT4EF5/pw1mzPgEZZVV8MrKcwPWpq7jXxEBFZMO7FnYKysZQwfgDOSio6ODsElLovCGShGBUi9UhWPhoFplVHjliw89pe3yMLJw4cKguRLLY6WOwKmpqUhLS6vnJMyAddy4cXXgJSIiAtHR0UhISAiCKlNWGVyHh4cHw4YZePPqJFW7eIgPlf/Ih6CyMGgGx7zKx6toofJM6RIREVHv/LQUOl5F5tuk0MWfg5a6y5dboU62vCpI1WI+35bPfw51nfzx2ULb5aGZ9q9WuC1/rdTYiH9+eRDt0KFDcJKCD9/lw4NpX1LY50Ga3ic6SaJ1D8PDm1HW5sdeaL7gL215XtfFQxIPrD/VXNX/n733Do+q7Pe937/e97zXPmfvs/fZ5dnbp/g86mMXaQkQQnonNOldlE4EqYqCUgUEQhICmR46AiogWBDpnUymrjKhg4JITc/MKt/zx5p7uOfOmklCUXS7ruu+QmbWWrNqWJ/5fn/fXzRY1ZtHLw04ktJKHxMCrER5jAatLLDqWX4jwamenTgagEcKWmKBlVh9I7WpocE0Gsiyquv9AOvjZBv+OSdWAbxykUduRhpyRk9G6YlT6JLbC73engmLi4NZ4GEVeFh1wPWXBsdfDliDCiznQeGeb5Dauz8Wzv8Yt2/eRb3URF9W6KieigpVViAFArh9+yaKilYiOSEXh/YdQ6D+NpT6GsjVlQhU10CqC6C+uhr11XcQqL6Lu9d+wCvPP48Z0xeiQZYRUCSNf1SElNaWXhuKIkFWG1BTH8CVCgGvZaRg6XtvI75dW3yx4xtcufA99nz1BdKS4/H3vz6N5IQs7Nz5DfwBqfH+/ozAShTWyruVWLDgI3TJ6Y4Zq4yw2MtgEjR1TUvx9cLM8zByPEy8EybBCZOXh8XrhNVrhzVCsFLTCqsW0GQKpgWHQph4L6ycE0t2foqcwUNx7IRdC+kKquDaFwsPuP86Sl4kZU8Jhq3JcgMOHzmK3AHDMX/9Flg8Hhh8HphELywiD5sgwMZrpQBWUYTJJ6CkQoBZ5GATvFi871v0W/QRRheuRF6xEVPMpZhhXYdJqw0YuSwfI5fnY6rNho92fA7bvgMY/PYMtEtORquY9njuqedh+bgQt1wuSGd5rW+r4ETVgT0QDKtw+uOlqNi8BeK3X+Clvz6DMUtWweRxo9Rtx4SFc/Hciy9h2ax5qHVxCFQ40CCW4+Z338GSNw55ORl4+v/8K+K6DsQatw+reQdKRAcMvAdGzgML70Gpx4GxCxcgLjEVn362A35ZCSndzTmGkY79g5wjYlckCmJaWhoyMjKQmpoa9lDdqVOnMIDLyMgI1a7SwURkPXTtKgtDNJgROKPBlH2fPJQTZZZsLw3OSUlJmDNnDgwGAwwGQ1i4EoFV8h49Dw21pIaVhuHU1FRkZWUhPT097PNo4CTwncAogTTw0PtA21NZQKIBlYAHq2LTyjetRBPVNCFoh40GayywstuiB7F6VmIWVNlwH1oJp88nXXvJAjYbSEQrxnTdKhtSxdaHsr/T+8/WwdJJveR1OgCKVqxZ0I6077QaywI6fRxolZStR6b7tOp9Dn3P6N039HVHn+/HFlj/uw89C6vePPT4rQIrbYVmQTIasLZt2zYM+PTqTSMlBUercY2k7NLv66UD03W5TQFrTk5O6OYn4Er2pakU4EjASi+j93DQ3IeH5iyjt47HZWL3I+w9aoS1/VBVKJKMT7dY0Ck2FjNtn8K8bx86pOZgim0TLIIPVp6HjQ8mg4oCzKLWj9EWss9qwxJM1Q39fAAV9mGGLD2KdVsEERZehI3nsI5z4Y0PZiMhMQ3OcjdqJAWSIoesqaoarO9U1SBU0W00NIVbliTUVlejrOw0FiyYr7knWsVj5/Zv0FB3G4Hqu2i4fRs3rlxDBedDhSCAczlw4uABbFm7Fn9/6mnMfOcj1AUCCCiMwqpjTQy/XrRBLOKKoiAgNaA+UI26Bgln3W6kd4iFccFkTBjSE+9OegdzZryHjPgYvJaThrYvt4Gh2IraGr+23/dhVY1koWzymgd1bNVgixZZRnl5OZIzsjBu8VJYHB6YvB6YuHJYeQcsvAcGgcNq3gUrx8HqdcLIl8PMeWHzOmDkXDDyXBiIslAaHVg9MDEhTFptqxOl5Sfw2pixMK/diNq6BsiqAlWVoKrhNvLmWkj1jmGzgFVREJAbcOvmT5i/eCn6TXoHq4+egoH3wFDhhkXwwCpwsPEasFqDwGoRBZhEQXtP8MLCuWF0l8PiccFS7sRaD4e1XgFrvDxsHAdLUF02ih4YeQ5rvF4Yjn6Hoq+2I6PvAPTM7o0LR08icL4C1RVu1IkO1NuP4NKW9dg5fRpOrFwJ/utteP7JJzHmoyIYeC+MghOrDn6L+K5dkdoxET8eL4P/jAN1Pjuqjx/BkZXL0L/9q3jyn/832ib3gOGEE0bRBSPvgInzwOz1wsK7USI4ULj3ayTk5OL99+fgTlU1ArJyz1JOD1W5V6/dxLG/n/NCAyur6iUlJTWyi8bFaX1ESRIuHUhEYI0AHq2+JiQ0tgTT6yUP05GUPaLqETgk66SBlXz2nDlzdFVUOnSJgKvRaITBYAjNRwMrrTSnp6ejW7duyM3NRWZmZiMIJ9vC7icNZXQ9KlGU6TpO1vrL1mrSKjY5tno2YroONVItIw0xLEjSNZfkfQI5NHw3VWtJgyh9DdC2VNrKzEIXrVCydabstUMDMTsfuy16g7ZW09uVkJCArKwsJCUlhW1DJGWVhkw99ZhuT0NfE+x89H7TCcORwDjSeWCdCvRxeqRtbX7LIxpENrVcSz+jubD6KIH1QezF0WCVtc0Sqwtbw8qCJZv0yyqneuAWyUJLtwdqKoAp2rFnzw0LrARE2df0Wt0sW7YspLASYCXpa78D64NPLQJWWUuulRUFDXV1WPjhO4iJS8bqfccwfckSpPQeiILDR2HhNFC1BgNWwhVW7TWryMEqcjALHCw+Hiaeh0kUYaKA1fYAUPmwofWhAasgwMYLMAkeLN6+BZ1TU7FixSrU1MuokwOoCzRoLYNUWWtfoqhQAMjBh19ZliFLAQT8DThzRkSp1YLMtEykJKUiPS0T06e+j692fYvKW7dQfes2vvtqD+bOnocxo8Zh2tR3MHrUOAzsOxg9cntiQL8BmPX+XNQ3+CEr94KQmgesMlRIUFQJDQ31uHu3Crdu3cWdu7fRcKca3ImTyI5PwI7VH2F3ySy8NbAbprz+GtYsfQfDenbFlMnvovJ2JVTJj4AqBSHs5wJWrcctCcyRVRV1NdVYU7oGKX36YsHOHTBxXhg5t1a3yrtg5j0wCh4YeBfMnBsWzgWD1wET54aF12pOjbwnKrBGHTrAauK11GCb1443Zr+P4aPH4vpPt4LXQgCKKv2swCopKmoDDTh05Ah6Dx2J99ZsgcVbAZPAw+zjYBF4LVBJELT7hABr6N7RWtqYBA4mgYNR4LVlxfAvq8yCEPx7wMMg8jALHGw+N2xeO/KWf4w2sZ2xeaUJ9WfOou6MG/4KDxTehR/37MT7XbNgnDABpzea8NKf/4zB78xDiSBiteiF2WXHpBVL8fTTL8I872PUcOWoFx2oc5xAxeZSjO/SCZ2e+Rue+NNzmGndDCPHwcxr59rEacFYq4RymMpPYMys2cjp9hoOHzmJqroGBGQZAUWGJMtQggArqTKCmc5NHvv7OS9ksLWK5KGWqGO0ZZcAKZ3OS1RAtr6VtSbSIJTA2HrpGkQaVulgJbpmkSxHq40JCQn44IMPwlKB6UEglbS2od8jy4wfPz6kGBOVOCMjA7169ULPnj2Rk5MTprCyQTc0MLGJtjScx8XdS20lx5UcKwJ3ZN0kVIitz4xkXWXtqHogRx9PPbClgZlt9dJUOBBtYaUtvvQ+0yBGBz6x20jDMm0bpkFPD7bJuvQAj7Yj09vJzkPqTGnQJv9mgTXSMSEASyBWD1T1QJO+psi+6Sm67D4MGTIEdrsddrsd5eXlKC8vD/0+fPjw0LUQGxv7O7BGG3q2ZBp0HvXn64FQpICh1q1bNzsl+OdWUJsDrMuXLw+LcKfhjq3DpO24eoAaCVj16kHZfrYPCqzkdz0bcLR2NnqW4Gg2YD2bcFN24EiW4JY+7LV0GXq5x2G6H2CVZBmXzp/FiMED0P2NPKw5XYYu2dkYOPV9mNweWHghMuAJIqziPWC1+ThYRA5mnoNJEH7bwEpCpwQfTD4Oaxwn0HPEcHRJSMPVG3fxY201Lt+6oYFpcKiKEgJWSZERCMiorqrGkYOH8XZeHnpmZeHDyVOwa/MnMBYUwbyyBPmLlsJb7sKWDZuQm9MDKcnpGDfuLbzz7vvIzy/Cxo1bcOjgUXi9Xly/fh2BkCWXHU0AqypBVvyor6/FzRu3cf3Hm/jxyiX8dO4yPt+4EUmxsfh05TzcLduIM3tKcHa/BQumDMPLLz4DJyfAL2k9aLX025ZbgB9IYVVl7dgqKmRVwQ8XL6J799cwaMZ7MLscGiwGW9ToKqIRRkuAtUnLcLDNjZUrx9LPtyCxWzectjshB2TIih9ysBXSgwBrSyZJUXG9qhKFBhMSuvfFwi/2wMKfhdXng0XkIt5/Le2PHA64AmwCr/2tEN0wHNqHrP4D0Du7F+6KZ1F71gt/BQeZd6POfhjLRw3FlMxMHDevQpsn/4TckRNh4iqwmvfC5HXBdPwgWscnICc+CecP7EM9V44Gzylc3f0ZikcMw9C4WDz3b08grd9Q5B84BDPngYlzBgO1PFjNO2H2OrFs+w5k9R+CCZPfhXDmIuoCEhpkGZKihPoMK4oMOaiCN3dqzvlkX2MBF95lpgAAIABJREFUga4PJCpqAhXyQwMnbW2l4YxeH4EOWtljg32IFZm0e6GBlfxOfyYLWgS2Z8+eHfqynjwDseoqW79Kt8DJy8tDampqyO5MLMhdu3ZF165dkZOTE1bbyyrHtK2ZTQymgZuGKVp1pUGF/knDu16vWz0bMg2C7HFnz4Fe3XAki3AkOGPhiba6slBIBzLpBRuxsEyrw2yvUrr2lZwTNpyIACMZbGgR/TqtXNKAzIYosXWlzRl6VmE9xZbsD60468Exvb64uDjk5eVF/Nswfvz4sPP7O7BGgUW2LUqrVq1C4PCogTWSBVUPmmhgfRjK6KOE1WjLkD/YxcXFKCgoCC3/6quvRgXR5gy9uk+2FlavPlXvnNDXRqTwp+YGSumpsARYWduzXnuaSIFUdK2vnhVa74GhuQ8XLV2GXu5xmFoCrIqsAYYk+fHVrh1ISUrFlFVWrNz3LV5p3xGz1myDgRdgDikt+g+kNlGETeRhE7yw8h4s2LsXVo6DhX+4wPowofXhrDNoj/SJMPs4rOUdeG9VEV5s1RZbvvgaJ7//HqcvX0Q9sV2rstZrVVUhSX4oioobP93ChtKNGNCjD0b2HYA9Gzfiuv0E7vBu7N+6BSUfL8Wy+R/hnakz0KVTAnr37o99+w7iwsVL+OHqNVRX10CSJMiSBEkKaP+WJSiKfj1kJGBVg/WMt+/cwJdf7kZBQRGKCosx572ZGDd8DLqnJ2JgTmcc3rQUta5NaHBvwQHLe4h55QUszF+GGzevQZJkBBRAkRE18bapB/dIv0e56AGVJANLUOQAjh84jNaxXTDdVAqLN7qVtymAjTRPUxZhPWA18S6YuXJYTh9B8sABmDJ9JuR6CXJQhX9UcKo3SYoC3w9XMG3ufHQdMQ6FR07CwldoSeCi8EiA1SoKsIkCLCIPi+jBOnc5ZhsMaBMbh5JFy1BzrgINFTwk0Y2A9yS+XrEAw9u3wb4V+Yj5yxOIy+qJlYfLNNsy54DVVYZxCz/ECy/8HaZ5c1HrLUfAW4bbB77FgWVLMKZTR0zt2QsvPv8CRi5cBJPTBSPnhoFzwsR7YeC0c2guL8Ms2xp06dYH8xbl49r1m/DLCmRFhaxo15YqB8dDUrv15gMQgkkaGIjSR7eUYaGThknyQE3bNAnsEQil26XQdZZkvoyMjJB6Sdcokgd3sk1k0GBDfqeBla1jjTZIUNOECRPCVFzymUQBTktLQ2ZmJtLS0sKgWa9Ok1Y9CZQTCzMbcsXCL6tsk+NNK8o0ULKJuHRNJq2oRgNAWr2j36PXwSqMkYBMD6pYK7AeAEcKLKIHDaskWyU2NhaJiYno3r07MjIy0Llz59CzHWvRjaR8duzYMQxYaWhlt5fsE6s602AcqcaVvk/YLzloNwKd6MvW+Ood386dO2PSpEkR/z7QcNu58y9Yw/q4ByoRKNGDlp97H9kaSRaeaEvwrxVYWbWVXrZVq1aNlNSm0nPZnqUs0EWCOT0VV++Y0+qsHrRGA1Oyb00Bq54NujlqcrSAKrIuvYeG5j5gtHQZernmzHc/38635L1IKpWqqqFaP+1NaGqYLEEO1MNQtAKxHZOxeOc3eLtwBVq3i8fKfadhEs9oNt8owFoafMC1CRxsnBd5pWtQfPwUrFzTwNq8B90Hh1Z2+YcCrIIIsyDCUCHCInKwCm5sKDuJDinpSH+tD7byAnafP4Of/H5IigasihzQlFV/A84IPrwzaRq6JqQif+b74L/5CpWOU/ALTtxxl+Pr9Wsxsv9ApMQnoW/vgTCZbDh3/iICkqyF9Siydg4VWQM1hcCqFKybbRw+2xSw/nTjR6xcWYT4+C54/rkX8eQf/4r4mGRsWLUU5V8Y8MNBMxrcG1BzeiMKJvbF808+CYNpHW5euYI7166iwd8Av+QP9Z2Ndu0290G+6RsFUCWtDlhSGhCor8Ubw0ciY8BwWMrcMPHcYwGsZt4DE+eGkXPA7DmNmRYDOiSl4c5PlZAVBRJV00wfg6i7HlExb3p+vxSA4+I5vDVnPobPWgCzi4eV98EgkHr16GDa3HuHBVaLKMIkCjD7OKwR3Fh7+iS69OyNDq07QDh8DPU+EcoZDrJgx8XdWzE2vgOWDBuKcZnpePnvryBv+WqU8G4YeAesHieMx/aiTVIH9EpJxdl936DWcRL1p0/g/OdbMa9vX2z8cBa6J8QjJj0Hcz7bDaOXh1HwBFsNabbw1bwDJY6TyFuWj05pOVi7dhPq6wIIBGQEZBV+RYEsK1qSdzNdAPcLrOxDMg0LBNjoli2sskc/cLN2U7q2k1bNaLWRWG/T0tIa1WeyKqVebSYBXgKsRC0l1t+VK1eioKAAhYWFoTRgoqySnwaDASaTCRMmTGgEqTQI6tXnJjDKL9sflF42IyMD2dnZodAqup0QW+fqdDqb/lt0nxNtMaXBlAw2EZgNZtILX4oEsDTc6Sm0NDg2x2bLLkNU5MTExNAXCawdmG4Jo2dfpmGcrSllrfLs65EgXu/YsNDIfmHA1q+ywK9nYab3o3///hHPOavg/q6wPsLxMJOOm1M325w+rI86kKm5NuBIr+vV4JL9p2FVLz1Xr0aVfGNFq5IsyEVLA46kspL1RKqjbanCykJrVlZWI0U30j7qDRpy2Xrfx1lh/eWBVQmrv1IUBYrsR0NtJT6a8wFScvpi9Z79yBg8CEm5/bDOdQZWoQJWgWvGQ6pm9Vsriig8fAQf7dqDUk4M1bP9NoFVW4/RpylGJtGLtV4nOuZ2xX/87W8wlzux8awA760bqJck+CU/AoEGXL54EUvmLUB6XDx6JCZiS1Ehrp46hmrXadwqO4IjWzdjXO9e6PjiS0juFI+igmJcvPwDKmvqEZDuBRppKmawflOVg9CpH9zDXh9614gsS/D7G1BTU4NLly5h27at6NejJ17664vom5WIjfkzcfPkFtSXrUXV0VJc2W/Cwon9kdEpGT+cuYm7P9zEjUvXUFddCVkOhKUk612jDxNYFVmBJAfgD9TC43QjNjEDc9dtgcXNPVbAauY8Wo9W3g7TiUNom56FqTNmISCpWg/QRwysdIhQg78BR71uDH57OkbMWwqzR4SV98EkCKEwtYcLrFowm1kUYfKJMIk8rAKHNV43ln7+Gf7y1LN4P28qqnkRylkRiuhFQ9lRrJ8+EQNfeRlbZn2A1n94AvHd+mD+d3th4Bwwu8phcBzF20sX4tWXWmHt4kWocZahzn4cJ60lsE6fipGp8Zg7YQyee+4lDJ45F2YnDyPHwci7YOacMPBOrPY5UCKWw1p2Ev0nTUanhFScOulAoEFBg6ygTlHgpwLU9I59tHPTknuSKIn0gzINGjSA0tBJHtZJGjANpiRhlairBHBomzBtPdZTFwl40NtB4JBWHonymZiYGGprQ4KV2KTgkpKSsECmwsJCFBcXw2g0wmw2Iy8vL/T5BKAJeKakpISSgukWMzS8EgAnSmxWVlaoj2tqairS09ORlZUVshbTSi1dk/mogZU+T/R5YxViuuZYL72YtsjqKaXslxl0eBCBTta2SwcZsWGZ5H29zyP7Q38GW/caCVjp4CUWMFlgpfeJrl3WU4GJzZj0XqXnjaSYspZyPXjXA1wyb6Spffv2Yev5HVh/Q+NxANbmfK4eoEbbRhpY2cTcaNBK5mWBNZq62pxEYL3Bqrb09uvBKRvCxAYxZWVlhW0PC6dsTSo79BTW+w1dYudt6TItmX4OYI00nzZveD9ONQisl89XYOzokeg7ehLWfv0tOqVmYsyC5Vjr9cHKkRpV/YdTS2ho85XyPAwnTmOqbQNM5a4HAtaHOR7J5wSB1SLyMPt4GEUeZs6FgdOn4M9P/g3GY6ewpoLDie8v4dbdu3A6y/H+9HcQ36Ydkl5tjXkTJ6LiwHeo4t04tnUjJvbvjV6JXRD36qsY2rc/dn2+E1d/+BF+vwy/pIXAhGrogj1bEVTOFTS+dolyqv0e4UsMaiiKElJGZVlGIOCH4q+D89gpjH9jGHqkd8H5Q9tw54gVVcfXo6p8HWpdWzCmezrGDX8LV85dR9X1Slw6cxbVVVWQ5cgW16Ye9lsyaYdDhSQF0FBXi5zsHojrMwRWNwcLz8PENa/W9H7qUlvW9oYMN0y8A2s85XgrfwWebdcRN29XQtZphdRSYG1qCgfWOnx7/Ci6vjEOeQVmWHkfLAIpAXhwUI00zGSEVFcea912pPTtg67p3cDvO4TAWR/kM2egeD0Qt6zBgOeeQfG4PMwaNhBPPfUMRi8vhtnrgVV0YbX7NCyH9uOVmBhMHzkSd13lqCo7gs/mzsTHQ/ujcNIYbFu2CJMHD0XH5DTM2rgVJq8II++GmXPBzLtgFFwwCk5YvA4YDx9ESv+BeCUmDidPOlDbIKNGltGgyPfCzB7iNcyug4YPPcWUtu+y6bWpqanIzMwMUwsJBBELLF1XSFtXWcWUgAP9Gg1DJLmVACSZn7yWmZmJefPmhdWs0i1rTCYTbDYbTCZTo/eMRiMsFgvy8vJC256RkYH09PRQm59u3bqha9euSE9PD2uvQ+8HeT09PT0ErKTmlaQpp6SkhJRa+pix6rTL5Xqg8xxtYnuZsso1W/dKgJXsI73t5DzppfyySbd66iALrXrWXdaqy0IoreCy648GrLRKy1p76fdoSzB9fFj1kx4EVsm2swqzXugTAVv22LGhULRKS9cCt2/fXvd8V1dXN7JG/w6sj2gQiHlU69ZTAR9m6NKjVmCjwVwkYKVtwSyENrd2lYXWSDWo7HmM1nOVhdU2bdo0amMTSUmlW95EqmGNVL+qB6t6yrGeGhvtYSDa1Bxgvd8HlOY83LRELbmfB9p7luB7gKJIfpw4vB/ZXXPx5qx5+HDZcrSKTcCi3XthE7hQ4FJE5ZOCVrPIo1QQYDhpx+tLVmDRnv2NgJWevyUK64OAZ/Nr7PTWSVr26MG6qIVOCTzMYjAVWfBg0dYNePKPf8EHpRtRcvIoVm3bgunTpqFbZiZeS8vEindmoeyL7agWPLjlPIlP8pegd0oy+vboBaOpFE6HE3V1fjT4ZfglCQElAFnxQ1EboKqylvqrqPf6RUIDNvaauae+3vuioinVh6i0iqJAVmXUKxLkmhoc2fcVumck49zBz3H+6xJszX8Xhzbl4+zXVlz4di1e75aKqXmT4HS4cfH8ZVTerYQsS6F1hn1REtq2COAc9ju1T6oaKsK+9xqC17Jmbz+4Zz9ebZ+Ad9duhrHCp7WSCYYt3a/C2mi5UOqvJ5gG7A62rNFeC3/fHXxf+90YhGcz74SNc8B87Aiejo3DmvWbIfklXWBVw46e/v0d+e9C+NL3vpSQUV9Xi0937Ub7rr0x1bQRFk67h608H/GeiPZa8+5JTWE1iz6YeG0ZrUWOCyt378QrbTpg5rgJuO52wH/uAgK8gDv7vsLmSeMxsG07bF42F10T4vHayKkoOHICq8VylHicWHPajoETxqNvbnc4du1Enes4qg9+gz0fvodZPbpi8+yZ2LF0MdLjO2Hg9JkoOl4OI8/DxHth8Xpg9Xpg5TgYeQ9MXieK932LhN590K5jFxw9UYZaf0BzN8iRE7fvd9IDVrZtCW17ZEGKAFZiYmIIVskgMEdDawLV7oWokmQeum0KHU7EQhB5yCdBUGlpaWHWZKLokhrW4uLiqMBKBy0RNZa1BBM1lAAn6cVKt/Bh60NpazOp3yUKNGsRJseBVi6JQtulS5dHqrAmUCo3DWK0UhgpdIlVyQmE0fOzgUJsOBALr3RNKRuQxKqhNLCSxFtafY+Pj49o0Y20Xj2wJQJNpOCmaHWqZJDl6dpcsh903TgLpNG2US8ci6y3Xbt2uufbbrejQ4cOYSr2bxZYf+kaWRp09MKbHhao6gFrNNhsDog+asswDXMstLKq49KlSyPWcTYFrHrpwOQGb9++fURYjVTL2lx1NZolmE0DbgpYWxIsFa0el92+aA8D0abfOrBq2CADqgxFVSApKqRALT7fug7tYhPwbkExhowYiVc6Z2K13RVqWWMThIgPqGbRp0Eb74NJ5GDjBJQcOYL+k2cg//DpELDamgGszXkQ/mWAVYiw7qC6KmhKnlHkYRZcWHd8P574wx8Q17033nh7MrLT0zF6QH+syV+GMwf2odphx13vKVw5eQCG+bMxMDcbBR8vww9XrqG+QVNxZFWFpChBRYeAp0SBGwM0usDaMoX13vzakBVJs0HWSyhcthADstNwef9WWD8cjyHdszGib28M65qGNYtmouiDyUjt2B5z58zD5R+uoyHQAFnWWvqoqgxN3Q9ekwBIz1FF0fZTURT4G+pw4fx5nDx1Cj/duA6/FAgKyRqQqooesKpQFQWS3IDvL11G//6vo9vYSTA4HCjxumARXDA3UzVtGbAGrcZBYA21yuE9Wp9PjoOR52AUHDAJTph5AUbeAyPnDCp6ThgEF9Y6HBj81jT0GTAEt+9WhhRulflC4v6BVdFG8JjJsgRZDkCWJVTeuYvC1UZ0HzcJJUdPw8yLGrAKkYGV3C/3C6yhvxv03xBBgEngsc7jxtDxbyGlcxy2mIyoPnMW8vlzCHhOwbm6ABMTk7Bi6kSYl8xHTPsETDWtRzHnhIlzwlx2GnPX2fBq63YofG82Kk/sh//4PpwtNeHrme/js/dmwr1tHT6eMh6JGVmYtXEbVnu9WC16YebcsHrcWusjwYMSwQkjV478L3egTUoqhr85DhcvXUMgIAev50cLrAScaGsteQimk2tpmyyBNWL5JbCQkpLSqDUNrdjSdZ/0cgRa6cAjYrslYESUPgJ9tF2VgOKcOXNCCmtJSUmohnXlypUhMCVBlEVFRWGJwcXFxRg9enQICOj9TUtLQ3p6etj26Nmf09PTQ2oqbXOmWwARWCXHilYzCeB26dIFDofjgc5ztIl8YcD2fmV7dtLzsMopm/5LQy4blqRn4Y1Wq9rU/OxnsQFdTdXARgNiWq2kQ5v0IFVvH2hVmLYy04oucSckJCSEQJJWQFmIZ49BJNU1JiYGFRUVjc633W4P7ROxHf9mgfVxGMTGSuyrDwqtzQXWpmDx57QDN2X3ZV+jVUnyfktCh2h4Y+te27ZtG7qR2rdvr3tMWUWThUDanksn+LJwyO4TDaUrVqxoUn0lwNrc/dVTV9lto/cz2sPAg04PCqzNmacl62/JOmUQYNV6gAZkFfV1d1FqKECHuHQstNqQ0bUHkvqMCNoDtQfMUp6PCqylvAgb54NJ1MJaVu3/DpnD3kDRCVcITm2iL1QXR6uuLVVuHgRYmwO0TcEuPY9NEGEVBBh9HCyCF1bOg5KD+zB/jRH/8u//gv984i8Y2bcfbB98AO/WT3H94CHcsZ9C/VkOx3d+irmT30KvzAysLlqJ6z9ehxxM+42EJ+y5ZuGUfa0510Tj+Yl1XAkFOSl+BXlj3sDrXdPh2LYac8YPxwZbKQ4fPIZV+Svw/tt5eLPfa0jrHIe2bWKwZFkRfrx+DZJUB0XxQ1Ek3LOjEwtzMC1ZURFQFASkAFxOO6ZPm45+/ftj2fKlaGhogCxrrWo0YFUaAasGdjL8/lrkL1+BhG59sOroMRi8LpgFF4y8U6tVbLF9t2XAauZdmoIqeGHg3TBwXpg4DibBAaPohIkXYOQ8MPFOmAQXDIILBsGNNW43Sr74Cm3iE7Dv0GHIstb6SFUUILi/0YA12rnVJgWATCnREmTZj0AgAI+bx6CR4/B2UUmw3lzQgFUMTwW/3/unJTWwJtEHM8eheOd2pGRlYOTgwRAOHYF0+RLk8xyufrENu2e+j8m5XbHdVIxBPV5DjzETsfzYCZi8TlicdhTt+wapXXMxvEdP8F9sQ92J/fhx2wYcmDkbn0yZAu9na7DfWoB+OZnol/c2jKfsMAQt2lavO2gdd8HCOWHhHNjsPI3385ejQ+cUfP7ZlwgEZMiqFPH+aumXiJEmAiYpKSnIzc1FZmZmCBqJ7ZO2uhJrKw1dNIgRoGPVOwJ3rFpLYI8MGmrZZN0EnXpLApY5OTlYsmQJTCZTWL9Vtn1NUVERCgsLw4KXyBg9enSj1j3Jycmh+lM6FZgNXSI/CVDTVlvWNkz3sqVVTQK/KSkpjxRYyXGjvyAg4Mq2k6Hb30RKxNVTAJsKCdJTE1kQ1QuEYu259HVF1zxHAmJWzaUtx3SdaXPDpPSsxPSx0TtOdE04eYbWA1YaMMn+0RZqFqhjYmJgt9sbnW8CrP8tFNaWAOCjXD9tO31Y2xsNWJujbv5cwBqpPpXdhmh24GjASo5tNHDTU1zJaNWqVQjm6PPVnORduk5UL803Us9VWlll32OBtTkBU9H2Pdr1Qk+/NLC2VOF9lMB6T2ENWj9lBXduXcP82e+gW5/hWLJmLWLikzD0nfkwcTxMggiTKDapsJYKAqx80NrH8yj85iskDX4dBqcAs3hPTbVS6oo5ArA2BaePB7BqaadWQYRNEGEWPDC6TqPgy914f95ixHfpgn/5p/+FYTnd4Pz0U1zatg0VJhsubPkMl48cxpIP30W/rj0wctgI7PxsJ65fvwm/JEGSGyArfjxOwCopAciSH71yMzB33AjsKP4Q+QsX4PsrP0AKKJAlBT9dvYqTR45h47pNmDL5HQwe8gZcLlewdY9EAWtwvQgq/FARUGX4pQD8gToUFRVg1JtjsXHDJiR26YJTx09AkmTIUhDiVGIBpoFVgSrJEAUeOX37YfzyfJi9Hhh5F0y8EwbBCcN9AGuT4UmU7dcouGEU3DAJHhh5L0y8CyanA+YTZTCfOg6LVwNWM+cNAauJDyq/Hjds9tPom5eHGe/PRlV1XTAMTYaqaMr0gwOrEnpPC8MKoLq6BqMnvI0Bk6bCdOw0zLwPJlH8xYDVIoowCTyM9mMYO3c22r7aGhuKS1B94SKki2dRdWw/XCtWoGDIQORPmQTDwoXokpyOWZ9sh9HtgcFlR0nZCYyeMQWd27XGl1YjasqOoGrPdngKi2A3rMLZXZvx/d7PUDQ9D4kJ8ZizdgMsXk8QWl0wcQ6Uesux9tRJ5O/YgWnLl6H36yPQul1HGI22YOBZeHBd9GN/f/MQCEhKSkJ2djZyc3PDQoIInNJ2VgKS6enpoffIoKGNhjSiThI1lHwGaxGmIZbAKKklJeovC7/JycnIycnB6tWrsW7dOlgslhCwEsWV2IMLCwtDYUs0zK5atQrjxo0LgTL5vJSUFGRlZSE3Nze0ncnJycjKymoE0ayiSgMggV06bZhuKUTAhByjaMBqNpthsVhgtVphtVphsVhCv9tsNpSWlmLNmjWw2Wyh981mc2g5OgGarl1l03BpFZuuDyXQxEIWDayRQoUiWWfpYCJW0WXhlbbEspZm1jIcrXaVDLpGlq5PbY6VOBrQsoMGc9YSHQ1w6eUJqJLnVFbB1QPWXbt2NYLs/9bASoPgr2HdNICxoUAssP4SwUrNVVibgmYWXCPVYbK1qpHqOtmgJRou6WWjKax69t9I6mXr1q0bWZsjqch6SisBVvLHlQXWSFZotn1PNOuy3gNCc6bItspoD/hNr/OXAtZG2w1o8TwEWCUFVy74MPbN1zF07BTMzF+B1p0S8J5xI4w8D6PAwyxqUBbpIdQs+mATBFgEASahAjaRx6KtnyBxyEiYuQqYffrAGklhpR9kHwRY9dbzMIDVzAuwiAJsFZod2CYIMNlPY+WRA5i/eSOWrTbgheeew3/86//G0Q1bIH6yDaJtDU4Xl2DFuLfwerfuSIrvhOVLl8EnVqCmpg6SrFl/FUWDiccJWGVFQk3tXaTGx6LwvclY9u4Y7NzxFfySZvVVgtZVSVJQV9uA7y9fhdfNoaqyKhjuQ4KX5OD8AUiBOvgDEvyqDL/ihz/gx8VLZzB69GhsWLsZd29VYsbkKRg6YCBqq2ogB4LwRgGrZhNWIEsyAg1+WC2lSOzdFysO7kcJ54ZFcMPCOWHk3TA+DFU1DFg1RVVTVTVYNYoeGDgXzB4nrGUnMDG/EGn9X0dC734YvmAhSr0asBo5DVgtvAtWzo0Szo1V3nIs2roJ6T164bsDh+EPaO2J1CDoP1xg1fr1fvbpTiTl9oJh7z6UengYhQoYgxZ3q8jDep99WO8XWG2CCJPAocTnxPwtGxEXn4iJr4/CmRN2NJy7gHrHCZwpNeLb92Zg/uDB+Hz1SryWlYm+k2ai2OFGCe/BKlc53i1cgjavPA/zoiW4W3YStUe/xbkN6/H9rl346dAe3Dm2B/zn6zG8exbSBg6CzWWHmXPC5jyNRTu3YtCMKUjr2QtxXVLQMT4JI8dOgK10Pc6dvQBJ0tT+B1FY9e479ncCKgQSaNDUUw312ryQ+kwyCGySdRM1lgbA7OzsRi1i4uPjQ0ouseCSzyCDqJBE/SWfl5mZifz8fFit1jBYLSkpCSUGE2Bl1VVSyzp+/HgkJiYiPT0dOTk5oW3JyclBt27dQupyVlYWevbsiW7duiErKytk46WDq+g6XPp1YnWm7dOkBpHYsBMTE6MCK52a3KVLlzCwo1VH1pqrV/8YyWbL2k1Z2ysdKMTOy9aqRrL9kvU2VR+q1y+W/ixadaV7ArM10JFqZdm2Os0FUr332H3Rg3YW9On1xsTEhF0/esuRf+tZlvWA1WQyNfq8/4cGn99/Pt4/icWVromlYYm2BOuFGz0uP/Wsv+xP2kJLwyNRNgmY0fHhrPWX3BTkdT34o20KNLCSz2F7rbJ1ySzUkn8TYI1k/SUqq15S8PLly5GTk9NIXSXJx3r7Sz6XBll2f2jFVu8BoTlTNGAlYSW/amAloAoCrBIqOAd6de+O0TM+wKS5c/BqxwQs3fkdjAIHk8jdg81ID6GiT6t5E3mYxXOw+byYVpCPpGFjYeU1YCUqqy2oSFp+1cCq7auR0wJ0SuxlWGsvR+HBfSg6sh+bTh5Bt/498c//9P9h3sixOGS0YMnrI5H5Smu0ee5FzHhIvEm6AAAgAElEQVR7KnycgMrKW5AkrcZTCdZzkrpFRHkgjnRtPRJgVWX4FQlyoBq5aUnYvLoQc2fk4dIPN+CXJWg1tRLoulfNzioz6ya1sTJkuQEexyns+uIbXLt1A5Lih+yXcGD/N+ia2wN7v9kPf00trl06j9yMNJhXl0DyBzTFUVUIs2rAKsuQ/QH4eBGjx07EhCXLYHA7YeA8sPIuWDnXPTX0IQKrSQhaR3kXLLwbRt6N1YJmQV7rcmCepRQZuf2w4uMSfLJhK9qnZWLuxk9h9XphEj0wCdq2lXIeGDgOqzgHSg7vQ99RY7CiqAQBSYasSFDUAB4cWMPrlxVFwq1bt5Gakolp8xfj0+CXLkZfBUzBL59sAg/LzwyspYIIi8DBUMHDePwoBo0Zh7i2sTi842tIl6/Cz7vwwxdb4Vj2EUwjR8E8eyaWvTcDsV1SsezgMawUOKzknFj06XokpXTB+H5Dcfa7/fC7T8HvKEfA7UZ1+QlUlR1C5akD+KxgCdq0eRXvFhVg/po1yOnfD6+8/DwSX3kF47v2wFu9+iC3SzLsp5yoqa6HFJC1FOco99fDAlYaFknwEQ0/CQnhLWiSkpLCLKIEGsnr9CDro22waWlpoV6kBFhpyM3MzETXrl1D9uS0tLRQK5j09PQwK3BC0LZMoHLx4sWhFGCimhoMBhiNxlD9Km0BpuF11apVGDt2bEjhJMBMwpcIYGdkZCAnJwe9e/fGgAED0Lt371B6MJv8S7c+Ye3QtLWaVmnJ/OXl5RHPK22fJXDJQilRSVlVklZ19UCNTbrVq0GloY+8TuZjVVEC43qtZuj10ttDgzANrfT8ZBvZ40ZAj/6dXT+93+x20XDMzh9JVabfp2tXCXyS9dGtZVgApz+X/cKBBlJafWa/JOjQoQPMZnOj68VoNIZZjGNiYn5XWB+nwVp8W7Jcq1bNa2vzuAy6hYue2kqHELGBQbQ6SretoS9serBF5Kw6SfdnpSEvkp02UqARDY5NpR/r2YXpkZmZ2Wi/o6nHZNtYu7LeMpFS2ZozNaWwyrIcgtZfwxS2nSoAAg2kilAKwFF2FLFxcRg9az7Gz3wXL8d0xqLte2EStYdziyDCJkQBQ9GnWQhFHlb+AtaIHkycOw85o6dqQUw+X0hlJcFLTUFjS+y+j3podbzUNooCzAIHI+dGsbMMFo8TRfsPwlLmxDoPhy1OOz7ZuBbt/uvf0frPT2Lca33R/m9/x4A+/bH3wGFU19ZB9jdo9Z1qALIcrPEkJPaLX1r3gFVWZTTIMtTaG4h96UXMefcdzPtgNmob/JCUAFRVAiCDtvvStaphaw2p+n7MmDgOzz3zCj5esRzf/3AJcq2EHdu2oE/vwXCcdiNQUwW55jauVPDolpGOnZ9vh7+hIWjHDG4hab3T4EepbQ1i03KwZNeXMHJemHlvMATJBQvngYV7iHZggSQDaz1VrZwXRt4Lo88Lk8cO29FDGDX1XXy8sBBVV++i4aefMLB3X6QNHAGbh8cqUifJO2HmvLBwAixOJ6ynj2PC3Pn4cP5i+CU5mArtByA9vDMbBNaTJ0+iY2wCKm7exhafBzaRh6WiImhx1xwE7BdKD+9+inSfi7DyPEyCgLVeD2YUrcArrV/F8jkLcYP3QT1fgcqje+FdXYDv5n6ID/r3xYZlS9AlNhajPlqGVRyP1ZwTxUf2os+wgUhp2wknPtuJOq4cquiBwnng5524bT+Cmyf24+bxAxickYx//qd/xB//7Qkk/PXvWDxwEL6buwCOZQVY3q8vXvyH/4VhfQaj6q6m8suyFHIMPMyJBVY2XIcADZvSS7edoZVB9ncaFugQHzpBNzMzE5mZmUhJSUHnzp3DbL8kjZeAYu/evTFo0CAMGDAAOTk5jeyrpKVN165dsXjxYhgMhlCYEq2wlpSUhOpYySDQSupaR44cGQbZtIpMYJQOYSJ9VgmkJjD1u7TiyaYBp6SkhCUK0+egU6dOUYG1OXWSzUnFZV+jVVbWXhtpfWzNKKuw0gpuNGUykgJKQ7BeEJNeYi5rLabXTcOi3rGjYZ3uoEE/G9MKMz3YLhpk3kgJyOQ1uu5XL2050vbpnfdIwEq2n3zmb0ZhJYoS+Z1Wvx6H7WuugkqDUkuXZxXWx+0nrajSCqqe0kpgdcWKFY0URloxJEojuQk6derUqLkzeZ/8oSAQyyYOs0qpXiIxvRw9Dw3OBFj17M2swkwnBdOvZ2Zmhim5etvD1tjSCrxe6FSkPqwtfXCgHyDY90j/Qr33HsZ0PwprU+u79wuCtasyJFWFokoIBOrwzTfbEZeSitmrzRg6YTyebRWD5V8dgpn3wCJ4YOEEWHkh2L5FhFXwhf5NlFKzj4fZx8HGXcBazoU+b7yJpEHjYeNEmHwizD4xLCmYhdbmKjbNfRh+lMBqFniYBR7GYP/GFYcPwOx0wiqcgY2rwHqvC7u+3I5Nyxbh2Sf/iD49uuFcxVnU10vwB2TU+eshq34NuBRFUwqDdm2Cfo/iOmiZyq+ppZKqoEFWUfPDObR79jlkZ+Xiu72HNZhSAqHt1hRUGYoqQ4YCSVUbicQhp4Lkx7jXB+PpP7+ADp3j8MbrQ7DetBbzZ32AmTPm49rlH6HUV0Kuuw1/5Q18vnkjpk+ejBs//RS69xRV1Y6dLOPi+QuYOHEyRrz/AUrs5TCKAoyc1ldztc8FcxRgvd+eq6ZgT1Uz59VUU96DVZ5yWN1lmLuuFLkDhuCrrw6goaYO8p0fUTB/DmJTusLmEVAicrBwTpi9DhSVnUTBwSMo2XcItlPHMTU/H7PnLUZlTR0kJQBF9UMFCflpWtXTvW5U6rsQVUUg4MeMGe+iR/d+uFJbhy2iCzbBA5PAwyaIKA0CK1tjrnefmYV7ab/a3wWtFrUljgXyulnUWkPZeB9svBcr932FroP6ILFTHPhjp+A/60PAfgLnPlmLrW+PxeiYDtj08RK8M2Y4krr1hcnBw+BxwFB+HEPfHo+Xn34W2y2luOs+BUVwQRWcCAgOVLpO4E7ZUdSWH8d3a1bhmf/6VwzL7oa9Swtw7KOFKF+8EGfyl+HUgtkYFdcJzz/xV5SssqChrgGy5IcSdBQ0/lJG1Xkt+vmKdP5okEoI1m+yqatEKSIKK907lO7FSZ4bWEDr3LlzWN0rURaJnZUOAcrOzg6z3g4aNAgjRozAoEGDkJOTE/p8okwSe212djYWL14Mo9EYlv5L7L606koDa1FREQoKClBQUIARI0aEAIkoobQdmajEbJIxbZumrdAEfglck2NI93GlB10/2pTCSgMLUTrZMB6i6OkppB07dsS8efNCIVUmkwkmkwkWiwV9+vQJtYfp2LEjZsyYgYMHD4bZTYcOHRqmTNK2ZwKRZNldu3bBbreHlvf5fCgrK8OBAwcwd+5cpKSkhCmYtHJLAzEN2mPHjlVNJpNqNpvDBpkvLi4Ow4cPV7ds2aKWl5erFRUVanV1tVpeXq4eOnRInT9/vpqSkqJGU1i7deumLlu2TN2/f79qt9vV6upqtbq6WrXb7erBgwfVOXPmqN27d1dpiKWFnXbt2kVUpOn9pet9WWU+Pj4+tG3scaHhm/y0WCyNrpdp06aFKayxsbHhCmtLlb1fQn3Ue69NmzahbxZogO3QoQPatWv3i297c/etJQqr3jyPs8IaTWXUm4f8np+fH4JOFhRpAKMvar1vj8gfO/LNFW2ZZaGPrWEl64+JidGti6WBtaUKa6SRmZnZ6HNYFVUvZIltYcP2bdVra9OSqSlgjQQSvx5gxb0el4qK6urbWPLRXKR0742ln+/EwEmT8Oenn0fm8FH4cMsnWLZvLwzOMlg4F0o5DjY+WM/KcbAJHMwCB7OPCwGrRRCxzn0K6a+9hoT+I2Hjg4An8lEVm5ZYB39xYOUFmAUeK06dxCpnOSxeb7BdTwXMgg8W3otP3HbsKD+OMXNm4tX27fHhB3Px00+34PcHW4oEIURRqHMOSpt8TIBVURQogQDOuMrxwt+exsg3RqO6uh6y7Ies+EPbTS4uTbe/tx962yBLAbw+ZCA6dUiHwIuYOXkskjt2xlN/fhYrlq5G7a1KSNV3INfdhFR5E1xZGca+ORKbNnyCQCAQAv2ALKO28g42b9yIuKxczFy/AWbeCwPv0YCV11J4tZ6nEay9DwisFs4Dm9cTrGN1oPjwPvSfOBGz53+E2zcqIVU3QKq+idMHvkbHhAxY7A4U81o40Me7dmPM/EXo9cZodM7pgZJdX+LN6TORmZmLdWs3wsuJqK6r01obyQForYEin9vmAqvk9+P1YcPRt89gfF/vx0bODRvPwSwIsPACrII2zNHuIwZYrYIPtuB9cv/A6oNZ4LGGF2AWvbB6yjDmg1l48bkXUVpYjNpzZxEQ3bixbzdOLP0Ih+d/hEu7dsG5YwviYjrgww3bYHA5YHKexpSCj/DCC8/hg7ET8dPJY2jgXfBXuCGd51DLO1DtOIla+3Hcdh/HgG5p6BHXAXbLGpTnF8CzbCnOFhbAm5+Po6uXIze2NXpmd0fZaRcCAU31VtUA7n29RB1o3Ss/8vmKdP5oJYxVUGnLKYFKvUAltvcleeinawvp1jh0iBOdSEuAldTEpqenh6y3vXr1Cimv2dnZIbBNCCb1pqSkYP78+WEgWlRUFJYQTNuBySDqakFBAd54442woCE6JZhsE1FE6T6sNDiTPqpEESRQm5SUFDY/Dfp6PWf1ahHJxCqNZJtpwNNr90LWT8KFIkFxXl4eOnfujBkzZuDq1avN3gYy0tLSsHnz5qjXJjuVlZUhNze3UV2sngobVBJ1L/4xY8aogwYNUu12e5P/CVVXV6vLly9X6dClDh06oHv37uquXbua/R/ipk2b1OTkZJW1BtMAztb8sq1vyHN1QrDVDWv1jaaU0+p2fn5+o+0bN25cI0U2TGGlayN/acWR3Y5oymPbtm1Df3xI+isLf4/zT1o5bK4SSwMMef1xV1gjQSn9+ooVK8Kswvn5+aGbh1YWCRzSv5Nv6Oiibtp+QW4oWgmlFUy92lTWKsEqrPTn09cc3cqmKUsw+5PUsJL10tc+3VuWtQvT9zDZbvqPDH38fu7pcQXW8JVrQ1a12kQowI0ff8CA3j2RO+xNrDx4GMt3f4Hh06YhvmcvvJqajYTXBmDknHmYYTVh0e6dKHHYYRQ5GEWvZokUvbD4PDCLWuiSReCw2X0aHTMykdB/JKxBYNWCXCK3sWlOjdzDtiI+yDotggijl4OJ42EVK6j3BFh9Aqw+DjafB7ayIxj1/kykZnfFF7u+hL8hEKpZ/Tmvg5YDa3DIClQpANHrwYA+fbH3m71aHZ8ih+puW7oNkhTAuLEjkZs7GLdu3MGPFzhMy5uE13oOBucUIVfVQq66i5q7P2DPzi9w/eKP2LjGjDmzPsTVy9eCfUolSP4GnDxyFH0HDcWI2XNgKDsNIxcMQQr+bLIW9b6B1R2sY9Vg2CS4YXSXYe6G9Ujr2Qff7T2AQFUdlKo6SNW38eM5Ae1iOmLpjh0oPn4Yk1eWYMIHC7CqxIoj3+3DX/78J/QeNgKx8al4c9goTH1rCiaOewufbv0cDf5AVGBt+sCHA6sSCGDZoiVo0zoWPzT4scHLwcYLMBNIDdaZW6PVfIu+EKyaxejA2tw6WKLolvIcTD4vrKIHhZ9/ji6JKRjc4zVUnbuAhjMCau3HcHHzBvArV+Hixk2oPHkEbw0fiJQBg2BxOFFy+ihGzX8ff//701iUNwU3jh1FPeeE/wwH9fvzCJzhUO9xIMA5USPYsWfbWrR/6k9Y/PoI2AuKUbFyJc4WrYS4qgRXdmzFgbUl6JYYj4njJ+HChUvBcxGAZtV+cGBlX1NVFQkJCbrWVbo/KA2rdMBQx44dw6CITZZNCNaD0v1aifU3IyMjZA0mimVycnKoVpTYb3NyctCrVy/k5OSEqZ6kvpVsU1paGubOnRtm82XhlNSskvcI1JLk4FGjRoW2k6ieJDCKQCqttiZQFmC2BQ8BVAKy9PxkveSY0VZPoqQ1BaxkXjbkif4igf6CIYGpRU5ISIgY7FRQUIAvv/wy4ufb7fZGih8Bq3nz5qGqqirqdRlt2rRpU8QaUfr1SMB68ODBFv9H5vP51NTUVDUmJgZz585Vq6urW7yOiooKNTk5WSXbS1uA9WqFI+0X6adKz8/W+pLzzy4XGxuLcePGNdq2cePGhdm1O3To8OtRWJsaNGw/jiPSsSXAHRsbG7IvNzVosKJff5wVVlpFjabA0rBKfmdVwkgJwWyYUocOHZCQkBD6D6JTp05hai1bi8qqk2wtq15iMD3oc6oHq5H2l4X05cuXIysrS7dFDb3/TbWuadOmTZgtmh4/9/SrAVZFA1Y52Jfx+vdXkJuegp5j81BoPwWj4IDZcRyLd2/HjBIjBk+egYwhw9Appys6Z3dF91Gjkbd8ORbu2A6rsxw2XktjNYoCDD4BRpHHZm85YlLT0bnnCJS6RVjuA1j1HmofF2C1+SrC1Nbw94Mtb3w8bKIX6wQXig98ix4jR2LIkNfhdXm0OjiVrvtsfK4fF2BVgure3Tu3cfrUKfgb/EFbrpYgrCmxzdvWewqrHwvnvY/ELtm4c6MSB77cjm4ZuTCWrEX17RpINdXwV9+CzVyErJRcXL1wEx77ccx9dyYO7jmMQECGovhRc+cmhg9+A3Hd++Lj3V/C4r0HqXrAqgemDwasmu3YILpg5p0oPXkcucNH4IO5H+Hm1Rvw365EoPIOAndvofrqVQzq1xv9x0/A9PwSDBg5EXv3HUHtTzdx+9I5PPvHP+CZZ5/FhAlTUOGpwGWxAtvWrMWwAQNx8eJlyLIcMYir6RMaBFYVWqCXJGHPri/x/DMv40qdH+s9Xth4AaZgGxtbc4FVFIOQS4UziQ8ArMHlbQIPk4+DRfRiw8kTyOnTB62efwEX7V40+CogVXC4eeg7nLWU4qy5FHcOfodjn61Duw7tMXfTJ1h1ZD/6jBuFjIREHNq4AZWnjqDBdRoB3gX1QgXkswIaeBfquHJU83Zc95zCgPRE9O0Yi6/mzIevsBjnilfijNGAi5u34caRA7B8NAs5yQkwGyyorKyCVrvN3rv3ZwlmXyOWYNrGS9dREqWOBh8Cs/SDND0/aZGTlZUVqkclLWLIMwRpE9OjRw/07NkzBHkEREkLHNIbtkePHkhLSwvBWUJQ0aRb37DAunLlSqxevTqsppVWW1lbMAFWOjSKQDQBUPK5bLIxqyLTx4osQ5RoGv67dOkSBhxkPR06dIgKrKwqy9Y/0u2B2H6rdNJzJGBtCjg3bdrUqM60Y8eOLVZVI012ux3Jycm6aiI5XiaT6aE+uPh8PnX06NEPtM6Kigo1KSlJZfNgaAAdPHgwxowZ02iMHTs2TJ1lj62eykrbfMmxSUlJwdixY8PWS9875Nr5zdSw/lp/EkiKiYkJqWRNLUdg6deqsEZTXul0XTolmK3ZJL/TQUs0vJLXaWDt2LEj2rdv30iZpEGVVkz12sXQ6cHRUoRZ8I62vwUFBSgsLAwD1+zsbF3ll96+SNtBXyeRFGF6imbvfZApmkW4qWWas86mlmvxPoSAVYYMKQisl5GVnIjX8iZipcOOEp8bBsEBg1AOI+/E6pOHseTzT9Br2BD89Y9/xF/+/Q94+bkX0DYuAcn9B2HE3Pn4cP06FOw7ALPLBZvXjS2u0+iQno6Y7AEwnHI0CazNtQ8+CmB9UJU1MrAKsIk8rIIXJtGFxZ9tQ1b33rCYbaiqqYEcbPFyb0S2nz+MKdIDcrR5Q4qoIiEgSwhIJHDmXlskFlijWeVDACz5sd62Cu3bJKC+0o9JI0cgN70b3M4KVN+tRF3lLWzdtBZJnTvj1ZdiceXCTVTfuAXDsiV4Z9I7uHDlKiS1Hte/P4cXXmyL7pPeg9HtgTEKoDY7/bdFaqwbZsGpwar9FN58bzZ69OqHM94K+G9VIXD7NmpvXsP+3buwvtiE3Z9twt9ffAk9+ozCxvXbcffHG5Bu3cDJb7/CM088gZj2HXHyuBMNd2sh376DY1/vRq+sTFy8cBmKrFn4o5Us6J0/AEAweVpRVS3BORDAF59+jpeebYXLNQ1Y7+Vg43mYqLrVSMFoNLCaBAFmXoCJ88IkcDAFU4WtQvPuN933RZ9mR/bxsIgcNrodGDxxAp566ikc3LkHUsVFyBfOoo5344dtn+O8qRQ3du9EddkBzBg1FOl9B2Di0o/Rd8hQLHh7Ki7t/xo1J/ahvuww/M5TkDgnZNGFgFCOGs8JVLpPoE50Y7tpJTo9/RcsHjQE4kojKgqLUbF6Nc6v3Yg7+w/g3P5deGf0EPTv2R3HjpxAwB+4V0+tKLrnIdo91ZQlmK6ZI5BGBl3bShRGoq6ySixxXsXFxSEtLQ3du3dHt27dQqFEBNCIrTY7OxtZWVkhmE1NTUVmZmYoHZgAKZkvOTk5rE0KW3ebnJyMDz/8MNRvlcAqnRpMalpZizBRWkeNGhVmj+7cuXOYHZgcIzbdlVY4aXilQ6nomlA65ZgkLtPHv6nQJbvdjvLy8tAg9aH06w6HI/TvBQsWhH0xQaA22mdEm6ZNmxaCJrLvNpvtvtYVbR9ZBZGuZY2ksP7S065du1T6uZlVVKMdc1ZJZZVYvf6xbJCU3vykdppOjv49JfgxGCyUNmd+GlbJIAprJFXvlx7RtknPIkunBOsl45LXSU0qq7rSFz2trrLKNP0lAGv/1UvlZRVaVnFt06ZNk1ZgVmEtKCgI7W9+fj6ysrJ010t/Lq0GR+sbyyrIvwNrpJUjBKwKAdZrV5CdmojeY8Zj1clTWkCNxwmz4MbKChcMQhlWfPkZMnvk4s//8s948h/+B576x/+Jf/l//wf+4f//n/jX//hPPPHXp/B8XDLi+w9G3/GTMHPxIjzXqhVeTu6O/INHf9PAqr98EFpFrdZ1tc+LNS4HRkx9B12S0uHycPAHpGDPVX9IqaSVmccJWBVV0VR5ldiAG0NqU9ctebBXFAUBfz22bSxF65c7o+pmHXZuWod2L7bBx4uXY73NhmlTJiI9KRNzZs7CKy++gK+/OIza2/U4umc3hg4YhGOny1EbqMXxw3vwUpuOGL2sBAZBgEFsObBaRO99AqsLZs6JUs6J9c5yDHlnJhLScnDq4EkEblVDrqxG/Z3b2L19K7qnpiGxXSfs3r4F7drEoHC5Gbev30bg7m003PoRY4YOxX/925+wYoUZlbfq4b9VidqrP2D2pAnom5uNzRu34M7tagQCSgiOWgKsqqJCCQGrikB9PSaOz0NKUibOVdVhPcdp6byiZstl21hFu/ZLeQE2gYNJ9MIgcjAL9xLF7xtYRRL6xGMt78bbSxbgr089BVuRCX7fRQTOn0fD+TO49d0BnDOvweUN61F3ZC/4nZ8grk1b/Oef/oxuaZn42mTCjSN7UHX0a9SeOojq00dQ7ypDg7cMAf406jzHUeU4hgaPHZdPHsLInlkYGNMe381bDGGlEWJhMc6Yzfj+sx2oc5zCwU9MGNozC9MnTsGVy98jEJBC13Rz77/mAisBRqJcEqUzJSUlDFr16k1p1ZCELsXGxur2a6UttnQ6bkJQ9SPBST179gyprmReAst0SxayvcQ2nJGRgblz54aAtbi4OExhpZVXtnaVtgTT6bidOnUKQSWbOssmt9KJrrRtk6isBHSJjZYO1qGVL/L50RTWlk5Wq7VR2nO0Gtampu7du4cBWV5eXpPLXLt2DZ988gmsVissFgsqKiqaXIb0D2Ut081VWGtqatSDBw+qJpNJNZlM6qZNm9Rr16616D+6mpoadffu3aF17N69W62pqYm6jlGjRqkkTIlcL0Q5jXZeI9Wp6im2dMgTq7qyr5F7hVjWf1dYW/DzQdJ7I/0ktk3Wyhnt89l+n7SiRhRWWql8HJRTPYhmX2drPmmFVU8BpRVDvRpN2ooQSTmljzndr1Svz2mknzQkkvNEK6x6fVZZYKXhfMWKFVixYgVycnJ0lVsC3Hr9VentjlSb+2sH1pYsdz/AqqrQWoOoCqACP928irGjhqJLehbmb9sOM8dpPSs5N1ZXuGHgT2Px5lIkd+iA6T17wzIpD4uHDcSwpCR0+NtTeOqf/hF//Ld/Rc8RYzGz2IA3p76HdvHx+MN//RGvxHfFki/3RgTWRwGlDwc4H3SIoWEWfDBViLDyHhR99RUSu/WC2bYeUkAJwioB1nAQfNRTi65ZqFrfXshQ7+UY664v0jVKHuxlWUbAX4+Na0vRrnUK7t6sxc3LZ7Bw1mzEtonBS0//DU899RQMRetx+/vv0b9XFubMWoqGaj8qf7qCSXljkJ+/EjXVdejXLxd/feY5jJ63AgaXGyW8s1ngSYZF9MLq4+4LWI28CybBgVJPOT6w2NAhORP7vjuM+ts1kO7WoOHGT/h25+fo3T0X702ajL/95xOIjemIYYNH4vb1u2ioqoJceQNn3Ha0ebkVXnk5Fte+v4v6O/VouHkTp/d+gx5piXjlhefw3PMvYvPmT+8fWFVAUQFFUSFJEkSeQ2ZGJhZ/XIBzNbVY5+Vg4XkYgwprs4HVw8FUVo41nAcmnwclPg5msXELrOZ+QaTZjH1BW7JmLbbyLswozsdTTz+F5fMXo5Y/j8DZC5C+v4I6twfn1m+Ez2DCj9s/Q33ZUXxRUojWT/4NCyZPw/n93+DO0T24fvAr3Dh5CN8fPYTbLgeqvE74BQdqncdRVXYEtfbjqHKdwv9l7z3Do7jSde3z80vXd/bs75y99+yZPZ7gsccRbJIEAiGUSSIZgzEOBJNtjG1yMAZsoiSy1EEi2ICNbUzOSRISSi11bomck1DqVup0fz+6l1gqulsCY4/3jOu6FoU6rKpaq0qqu573fd6da1cR9l+/ZfWY8Zg2ZFC+Jo1LWi2Xtm3HpddRqT9D2mcziO8axnc7v8PhqG8Oj9u6jZ8AACAASURBVH9co6Vg144MgwJY5ZxNAZQiJ1MoaiI3VQ6XFcqdXItUNiOS67HKLrndu3cnNjaWvn37MnToUF5//fVmpbV3797Ex8c/tH2RMyp/ZuHChQ8pqIHcgAWkymthuiQresq6tEKhlF1wlRAom03J5Vbk7ykVamWpkk6dOj02TAZaMjMzm4FZVsTbso39+/eTmprKxIkTmTBhAhMmTHioTuqtW7eCfv/WrVtMmjSJ7t27PxTem5SU1CqYjxw58iGF1V9vNOSFoNFomnNKlSCXnJzcpj9IWq3WK9c7Fd+Pjo72HjhwIGgf+/bt88rqu6x4tlauKJCrs9L9WekOLfZPDidW1nkV11hCQgLdunX7VWFtawukaLblO2157VG2r1QC5bxXZQ7rL01hDaastmZOpKy9qgzTle255fdksybl95TOusqxDaZcyvAng7TyQURb1FUlyMrgKkKC5fNFBlf5gYcMrXLJnkA5umKfxfIoiuWjLj8GWB91+z/mGOTtuQWwuj14vVDnqufUif10DetGzBtj+OLwcdItvvqSapOeDFMhCzLWE/bSy6SOeg/T+rWUr1+HMU3FwRXJbJ47iz7dwpm0ZDlqvY4MUwna4hzma9KJGj6OL/YceQhYW1NangTMKr/XWt+tbT80nCrDguVWjtZiRW0zscVsYMRH0+ncNYq7dypxexrxeH21TJuBNUDJJOVcPsp8BzvfHuk89IrPu/372jJ3Nej52Jw76aWxsYG8vDxmzZzFiDeG0/6Fl+gW1hd7TSOuugrqKyu4cekyH4x9j6nT5nLrWiXumkqKc44z+u1x1FTW0WSv5PSx3YwYOIz80wVcuWzjD3/4A38Li2HWjm9QWx/OTQ0Mq60rrM3NavCVr7EYUJsNqCyi6dloKyXTqOONqR/zaqcIduz4DqvFyt3r18k5fJDhgwcw4+OZXLHYmDZ5PM+92JlTpwppqLHjsVfjqrrN53Nm8PRTT/PVlq9pqKrHXeOg8upF5kydxB9/9+/ExsQQ3q0770/50G/Y9XDOcFt/dns82O12Zs6YznPPP4ft4hX0t++xxWDwhQT7TZd8SqeNZndsfxmr5tdtvnzTjYU6Zn61nY1nc9GUGUkrM6Gx2dhkeVDiRukm7LuWbIqyWA9gVVPm2+YmSxkaixWt1cAc1VpeeO451ClrqLGU4yw7j/vqVdxXLnNz/37KVVou7fiauoIsLh39nuEREUwbMYLS/Tuw7N7O1sULiWv/MuHPv8DqhYu4XJBPjVFHXUkBDbqz2AtyaCzJ59yxA4wb1Jf+7dqzb85izq9N52J6Jle276Cp+CyNllKunTnGzDEjeG3AIKyWctxuL+4WYfKKrNYg11cohRVoVkPFWgBqpN94SDYNEnApFFGh2MTFxbUImVU64sqlX2TIFWAs1B+hsA4aNKg5FFiYK8muukLhlUvO9OzZk/nz5z/kCizUU9FkaJVbamoqo0aNauF6K+BSvvlXuh8rHXJltVT5fznkWg7RlEFO3Hs8SYVVAKtsrtUasJaXlzNy5MgW8BSopuhnn30WtI+bN28SHR3dwqRTVgXFveapU6eC9rFv376H3HBbA9aUlBSvUoFUqo7bt28P+cdo//79XmU5HbnPmJiYoGqt3W5/aPtCaQ01r3LeqnK8g6mvcjiwfJxK6A0PD28upxQeHv6rwvpzrpWK6o/pT2n2Iyusf28l9VEVV2XuqhLklIqi7JQbyj1YVhyV31MqpHIOqAyKSmMjJajKiqc8P60dbzDFVbwmgFVWbuX9UMK08viVyr1y/MTyK7Aqt4kfPJx4vdDkdVNTfZfVS5fxQrvuTE3bTJrJgNZqJMNoQGMpZp52HdGvdiRtwhT0qaspW72ecxvSyV+fxv4VyxgWE8X4JatIMxpRlZlQWc1sNpvILDaRaX5wo/uPC6yhyvX4btrVNjPachNrjx6hW3xftm35miaXE6fbjdvtxutxg9vtf5DwywLWZuBxC7AOnHsbHFjdnDtnYVD/wSycs4Szp7MZ3L8fkybOoNreQL29lob799DnnaFfbBypqRlUV1bhsVdTdeMS74wciS7fiMtRT1PlPbap0+kX15vDu/bwlz/+kciR75CSnYPW0jal1Jd76mtam/h/IBXVgEoAq9mAxmxAZTE+aFYjmyxG5m/9ksTR7xH/xpv0Gz6CTz/7nInj3qN9uxfRaL+k8tp13hzcl+EjxlBT3URTXT3e2mrulJWQGBlBVPe+VN2uxlldQ1NVDUf2fk9S3968NmQYedl57Nz2FQP7DeTWzTuKOWgrsHrweHzn2ZUrVxgx4k3+67+eon/Sa8xfnsJnm7eyfO9+1mZno9XryTBZyLBaUFt90JppsfnL3FhQ2SyoyixoystQG/TM3bGDmdu+Qmsxk17mK4ez2WIlw2Jjs0XAqw9W1c3XmM9RPEOYNUmwqinzuQ1vNvs+t8mmZ+aalTz/l6fZv/07qvUGmmwmmq5exH3vDo7SEs5/tY1zW7/CkZfF/dyjrJ06noSXn+PzjybRv2ck//lvv6dzRA9e6dqDzh3DmTFxPAc2Z6A/eJCKgjNUnTmJI/801aVn+C4tmV4vPMeM/oMoXL6Gc6vTuajNpOrMCZw2PXXGfE5+uZEB0RHM/HgGVTX1OF1uPF5lXeIg10SA1wNdi0IVlc2EBBCK8GBli4uLIz4+nri4OBISEpprqwrIjfQ7D8u1W+Xvy/0K91yhmIp+5bqnogyOAFahGAnIFqA8d+7c5jxVEQYslNVAiqqyjRo1qoX5kQydAgpkgypZHRVNBkNZkRX7K1yWBbSKz8vqbHh4+BNVWDMyMlrsh9j/YNuw2+3ExMS0CDNVKnkCyIKVvQEYP358C+BTKrPi/7169cJutwftJykpqcUDg/DwcDIyMoL+MZkwYYJXzvGU1Umx3aSkpJB/jEaOHOmVQVC494rmLyETtI/x48d75eMUSm1r9XVlpV0GfGVuqzwv4rxRgr0M2sqc2F+cwvq4CuQvpcnGPK0d35M+VhlYf+ntUdTHYCqhCCVQlnIJlG8qwE0or+KpYKDPtDYvsrIpzI+Un3mcY5ffT0hIeAg2ZYgOVZNWGWIeSD0Wy+PA4U+9PKl9ehxg9ZlYuvHShBdwuz001tWgXbeBjmHxzPnyO9LMRlTWUrRGAypLMXM2ppLUNZJvZszDunoDlpQNWFPXUbQunaMpKbzZO5ZRC5aSVmIgw2ZpvsnNtNjQBlAf/7GAtQ3hwVab/0bfxFaLgTFz5/HKq2FcuHCFJqcbp8vtU1bd7l+kwurx50D6ysm4/SpfYLOoljsigNWF0aQjOjKOnVt3UV9RxbiRbzF08OscPnyCovxisg4dYMHHH/H8X55hwvjpXLt8GbejnrqKu6StW0vqyjW4HPW4a6qpvXuTdckr6fRSe17oFM6SH/aiNhtb1FptDVh9oKr3t+CuwQJYtWa/wmr1garK7FurLQa0xlIyS3VkFJxlweZNvDtzNm9PnkRMYjxLl6diLSygW4cX2bPvKA32JprsdTgr77N7cxqd27dnw7pt1N2vo6mykruXLrN04QJmfjyb0gIzNTfvYio8Q//E/ty8XiGFjwcH1ofPB998ud0uqqqq2Lr1S6ZN+4i33hrFa0NHENazFy9H9iTx3XeZtPQL5mVuIuXIfrT6UrRWMxkW8wNYtZlR2yxobGYyTHo+/fYbJqVtJMNqJa3chrrMd82r/Upshnxdid8JVlG71ep736+wCnDd5AddjdXKJqued2dN57f/+h+c3nuMGpPJV5bm+kVcVRW4rl3h6oEDXPz2GxqLzuAozuKUdg292z3Pc7/7LR3DIxg4ZRqpR47wxe7dvPbBVOL69SWiSxjvDBnKXtVGbpw6QXVeFjX6s1wpzOLDt4fT8+m/8v2cRZSv03IlI5P7p4/SZC6m0VhIZVEWGz6dQfcOHdm27TvqG5pwuZ24PS5f9Eor4cGtXa9AswoqQFR23u3fv3+zcZIATBGCK1yAhQoqwnyjo6Ob+4iUDJzkEjEinFiZFysDb6Q/71NWJYXaKYfgiu9GREQwb968FsAq564qVdZA4DpmzJgWQCpClpXhv7JKKUONbAalDAmWHZVlJ1/RlKZNTxJYtVrtQ+MWytipuLi4hemmUlkVANivX7+g25RNkwKFuSpzLtVqddC+Fi5c+JCi2BZglbchGyEJmA2Vz6o0NpLVXdHefPPNoN9PTk72KtXp1hRWGTTlGq3BxkzpECxDvVJdFeejeP0Xp7D+FLmiP+daBqXWPv+oxylcYoO5CX/yySct3Gn/3gpqa+tgocDK3M9QdUYFMIrPyMqq+L9sViSHESudf8UYt2VeOnbs2PzkUgmTr7zySovjaovCrBwHAazyscngKZf5UY5HIEVVVmJ/Bdbg22tWWHH62dXD7WuXeX/cRGIHv82yQydQ2UyobKVoTUY0pmJmrVnJkKhYfpizENvyNZhXrcOwcjX69VqOpqYyok8co+Z9wUadAa3N7Hf6tJFhtvnqs/4TA2umzXdTnm6zsNFmZFOZEfXJE/yxXQcWLvichnpfmRiP90H7+wBr8H59uY8eXC439fUNuFwiBDL0vj7YjourVy8yfuwEli9aif1eFbu3beejyRMYPngEQ5MG0T82logOnZn83mQGDxyBSWfBVVtPQ6Wdk0ePMGfmbKru3cHlqKaxporqm5d57rln6TNxGhlGGypLKSqrPmTeaUuF1Qerakupz0ApmMIqvmsxorIaSLfqSbeUojH53IHVllLUJgNpJj0qiwGtRU+GvogtudmM+ehDZsyay+YNG+jRtQu3Khx4HE7cdjuO2zeZPWU8L/ztJYqLz9FY1YCz4h5ZBw4w4Z3RnNh3AsctO4337rF2xULeGzWBeof7MYH1QR6x2+3C5XLicDi4ceM6+hIdc2dN5/nnnuOtEW/y1rDXSYiOZdDrQ3hn2odMXrWcT7/ezsb8PLRmky+/3WJEYzOiNZWwdP9epmVmkGE2o/JHFPig1IqmzIbK5mtqfwhwpkWEB/vzVf0PdZpL6dh8wKu1WdGUWdlkNjJi2of8y//1r3yV/iWOcxdwXblA4+2rOGsq8VRVUmezYC/Kpan0LA0lZ7h5+hBpc6fT9YVniYqLZdyyFWhKTKQZjaQV5rH8u2+ZuGAh4dG9iI0IJ3XWLM4fO0GdzUrdlQts25BKt2efYcag4Rg3ZHB1y1buHN5HY0kBTn0xDYYCrmQd4YORrxPXM4rs7Dwam9y43G48XtcTAVahusnqp1BEBw0axMCBA0lMTGxWO+Pj40lMTKRv37706dOH/v37NxslCddfEe4r4FPAaExMDHFxcc2qqayYClgTYcNCeRXwJ/qRXXzl0i7du3dn3rx5rF+/ng0bNrBx48YW5WxkN2BlLqtoY8eObQGUAqBlWJGBNhC0CjgQyqlSpZXL5cg1XoUqLZTYYCVnHmcRwKp0kw0GTzqdrlmJEyHNQmGU64yuWrUq6DYXL17cIv9SCatyTdAuXbowYMCAoH2dPn26hVIYFhaGVqsNCazyfCm3K+WTBu1DWVZGqOEip1n0G2xRq9VeeXuin0WLFqHRaNBqtWi12mYTKo1G0+K8VtZZVSrbYmyVxxVIiRUKrwzQ/+OXAHn/aGtleOiTWgvn206dOgV8XyisycnJf3cYfZRw4GDAKiBOmY8pADMQjAkYDRYOrDRuEjAow6ac39rafMiqprx/rcGqPA6y0ZR4LT4+/iFYlQ235HBkZcmb1sKEhelSazfsHoWa9WNCex8nvLc1MGlrqOajbM/jB1a8btyA2+nEWFRIZPdejJy+gA2FOlQ2AyqrHq3JSIahiBnJS0mKjOKH2QuxLknBnLwR3arVlKzTcHj1GoYmRDPus5WoSk1orOZm45QMi6251EUgQA0FjYHefxxYbct2ngSwBusr03/znV5mZUOZGXWZka0mPe9+upAePeMoK7vgAwmvF5fX7+T6I4A1FKx6PPL/PdI6tFLqcXtpbHRy+nQ2mzZtoanJGfD6Cbwvvv4b6u3s+u57Rg57i9yTudTfreCazcqxPQfp2aUL3V7twlvD3iQjPZMJY8dzNqsAZ209W1RbsRlNrF+9mvzcPJy1dTirq9i7Tcsz7V5l8d5TpBuNpJuKWoBn63VWBay2DVh9aquedGsJWqOO5OOHmb/jS5bu3sXSPXtYdeIkaQY9aVYjGy0laEt0jJk3m+EjRvD2a6/TKzqGu9WNOCvtNFZUctFYypuDknjpxU6YzFeor7Bz7/x55nz4CYvmLqQ0N59t6ZvJOXyM/r1j+eqrndQ3unG7nc3AKh4ytBVYRWiwx+PC7W7C5W6kouIG06ZN5Omn/sC0t0exed4CNs+Yw4rxE5g6eBivRUaTGB1H0oiRvDVjNpNXJbNg+1esPnaELQX5aE6eZMGXX7EuJxetpRy1pYwtljK2mCxkWK2obVbSrWYybFYyrRY2W61kmC1oLTbUfpjV2HzhwZus/mul3IyqzIzWZiZTV8zrkybT/rn2FJ/Mp+nKDTy3buCpuovLUYPbXov73l2aztuoN+po0J3FkZ/NhUO72bRkPn17hPHsS6/wwco0Mg1mVJZStEY9mvx8FmzWEDN4AM/97XmmvjOO/H1Hqbt2k8LjR4gLC+O1br0oWp/B+YxMbuz9joaiMzSUnKW+5Cx1JWfJ/34rQ+KieO/dsZiM5/yhwc4WD3Ie5fe4/FkRXiurnyI8WJgZyWG5ArZE/mpiYiJJSUn069evRViwHF4sWmxsLPHx8c1la0QOpwydstIqSsGI0GJRgkcuOyOvlQrr+vXrmyF17dq1LcBVGSa8du1axo0b10K1lV2JBfzI/5c/p3T9laFWXstjLaBelP2RjapKS0uDzqMAJlnplUvjiHEKpPDKYaTBoFin07WAbwHTynDUUHVXRf6rrNB26dKlOTJPqM1iTDt37hw0LLisrKyFqthaDqsAVuUDA9nt2R+eG7QPIaR06dKlhSu2+L4A4mDL9u3bvfL+KqFZBna53JF4WCKff8pw5EBhwTKkKsOB5XxaAbm/OIX1n2Et4ONJ9/tLyWENphw+bk6rUmGV4Ut2D1ZCmpyrKtcjVZbCCaRkBpofGRpFk/dHzm0NpBw/CrQnJiYGzJENBq1KRVVWXgO5BUNoqBSupXJJgn8GYHUDXo8HPB7cQFNjPYd3/8DLnbrx/tp00k0Gv1plQG0ykKkvZMaqL+gb0YNdsxdiW7oG82oVpWlqTF/u5JhGw5CEGKYsXYPa4LvJ1FjL0FoeAKvG+ssF1taU3CcFrOoyG6pyGyqbmUybiYzCfF4O78HcBYtpanTh8nhwIgFrkGn9scDq8XhwOp24/DVVPR6XX7ULrbDW1TVw5kwe27d/TVNT0yOcwz5g9bidXDxfzvuTpqBap6X2zn08tfW4qqtI/WIRSQmDSFu3kWmTp7Fo3hwmvTeJRfM/Y9UXydy/dZsdW7eyWf0lzmonDRW3iOvegQ5xQ1DpL5JuKUZlLERtfjgEOBiwam2GVoFV7TdaUvvVVZVNj8ZSgiovm+EzZ9Cldx9iB75GzMDX6f7aMJb9sBuNvhSV1YTKaGTi8s+JS+hN757xvPBiO/bsO0bx6TySF33ON5sy6fDC87z0cmfMpsvU36sm98hR3hgykmMHj7J25WLaPfMs8VG9eWPE29yuqKTJ7fxRCmsztHpduP0llW5cv0B8TA/+/V9+Q7c/P4d64hTyVqWy+u13WTtqPJoJ77Nw5DvEtOvAs089zTPPt6ddVDxdXxtO9JvvEjFkGBFvvMWcr74hw1LuV1mt/rquvt8Hm/SlJO8/wNjPl/HOoiUs+nYnm/UGMmxW1GVlqMpsaMqsZNqspFtMbCw3obKUklFUwKTly+ga1YuM5NVU2c5jLyun6dpVPPfv4bHX4HHYcVdX03TtGg0WC25DKc7is9TkHOXG0V0c2biKsOeepVNkPBuOn0RtKWWj1YjarEdbms/qQ3t5d/Yc/vpSR2J79Wb8O+N4LWkgv//t73j5z89wYPlqDCoNV/d8R11hDnW6XOp0Z3AUZlNx9jjfrl9Bt3btWTD7M6oqa/B4H4TNy2P/KNcs0Aw8IkRVwKlsxCRChGW3X5GLGR0d3ZxzqoQnOfxUzpUVYbay0qaE1h49erRQAwWMCViQ+xMhwwJY5bI18lqGVjkkWJS7EcAqYErOLZXhNBCEinGKiopqEa4c6c9VFe+Ln5WAKpRpASuhgFXZv1yfVhn2K5fNkcNHIyIiggJrcXFxC2VRKN1KBS9U2LKsbCpzScV9o9gP8bnWSr7I0BYKWCdOnOhVzpPcxHm1f//+VkOCxT6KuWqrwqrT6bwyNAp4V5pHyfMhohCEgZlc5iiQwhrIVVgOXZe/J+fx/iiF9aeCrn+0tWhKBTbQ6z92Lddh/XuvV61a1fwLdfXq1W36vLIEjABWceLKsKaERiWcKtdyE39IwsPDmz8j+pHzRYP9rFQ8xVqGxdaANBS0Jicnk5iY2KK/QNCszL+V82qVNVuV8CqW1oD176GwPkr/T7RPwAV43B5we3ECNdWVrFr6BWEJScz7bg9pFiMacynpFj1qs4lMQxGzVi+jb0Qk+z5bxqUNmZRrtnL/1GkaLlzEeOIYr/WJ5/0V61AbzD6F1VpGhsUfEiw7jz5CWO7jAmtbofTH56Y+GrBqbGW+cbCVobFZyDAbmLhkCYPefJvbt+7hcrl9CqvHi9fzZIFVLE2NLrKycpgy5X1qa2txuZxtAlaXy3cD3tDQiMPhoKmpEbe79e/5Ao19jsIel4cGRzXr162lQ/sI9n5/iKvll7h5zsrgPgn8+//3Wz6YNJWCnDzys7OIjUpk8eKVVNy7R11VBTu/3MzqFRtorHFz51IZTz/3DOsOF6AynSPdUoDWWorGYvrRCmuLJtyy/cCqtpaSYShk/YG9RCT2YevWHVwtv8JV60Xen/Q+3fr05aviYjRGM2qTiU+3aEnoO4h9Ow/y6isdaP9yB2K6RvPeO+NJS1nNS08/zR9+/0dGvzWRW+cvERPZkznTP+P6+XN8POUd/u03/5OUVWnculdNo7sJp6eJYIZXbVuUSqubi2UGnv7tv/H8U38h4k/P8eXUqRSuXM6Oj6ay7M03mf/6UBa/N4rRfRPp/lJ7wrr2ZP2ug6w5epplP+zmY5WKaSoVi3btRV2kZ5PZ55q9wWpEVWZGoyti4pKlPPNyJ/7y1xf56/Mv8XSnjoxZ9BnbzGY0FosvZNjvPKwpK2OjTc+W0iJmJifTJSKC1EWfcfnkMaoKzlBjLOFqfj7n83JpuH4N573beO01eO7ewVlWRpO+hPqiXGpzj1F5Yg+3j35P8kfj+dMffseQ9z8k02Ak3WJEZdGTYTGQYdaTWapj4fYdDHp/Gl2ThhA/4m1mpqSSNHIkcR06k5OxmYqzudSW5FNTcJqagpM4inOwF5yiouAUKz+ZRq+wcL79+ls8rgd/V37M3wYBI+Hh4UT6zY8EjAaCMbEW31Mqe3I4o6wkyaqaUE9ltVSGVRlMZSVJBlsRXiu22717d+bPn/9QnqqA1dWrVz8ErEpoHT9+fLPLsRzOrIRV8brsiizCpWNiYppLyMhhziLkWgCm3J8Yc9lpOVRIsFBQxdzI35PHUakUK6E2lMIqG0DJkCcrhaGAVcy9rPCJSL1Ail9rJV+Uxk2h6rBOnDixuayM0oBIXoeCXhFGqzThUuaPBlt0Op1XwLi8XbkkkvzgQTw0Eg805HBppWGS0nBJVtCV0CorufL7P0ph/Smg6x9lLQAhUPjujxm3UA8Jfi6FtS2KaXJycgtgbUu/weqWyrmqSogTMBYo/FV+XVneRg5PEeAqhw0r81sD5YTKMKtUPuX6qsFydUNBa2JiYot+5flX5uzKYxIqDFgel7YqmI8LrD/V8pNCMODCi8ftxev20gRUVt5l4thRRA9/l+Wncki3GMgw6vzlPMxkGIuZtXYF8WFd+Wb2p1zSbuXK17toMJtwVVViycvhzSEDeH/VejQmKxlWM1pbOZvMNjb5nT7bomAGg8fHBdYnBaKPA6wtXvcDq9ZWRobZRqbZhsZiQ2OzsPH4MTrGxLFhvYrG+oYHN7oeTwBg9eHf45wT4lxyNnlxOOo5dSqL+vr6Zuj0hTEGvw5E+K/IgfR626bMKoH15vVLzJjxET0iEukR0ZuwDl1YtfhTtmdmsujT+Rw5cJyK67eYPHYCI98Yz53bDuocVbjr7mMsyiJt7Ub2/3CYYQP78//+6Rk2mS6jtphJtxaisZW2ME8KqphaDP6yNqVorHq0tuB1WmVgVVsNaCwlbDPp6DdmNMOGv839m/dxVdbhqajimsVClx4RTFepUBvNbDSUMiNtDf0GvoGp6Bz6giK+WPAp/WKS2JSxnapb9zh9+AC942PZ9+1hTh7Yz7N/fZZjh05zwaDjvRFD+Mvv/sC0j+bQ4HThdjtxu9oGrA//7vCfO9J7vrn0kJ97glde+CuJ0TF0+v2f2fjOWxyeOoWj0z/h8KIlfLNwERNionm3VxRDo2L56wsdSDmUhdpyDq1Jz2argUxjKZpSPZlmG2qzGY3NjLbMQpq+mE8ytPy5fSf6JSSx55sfOHPiNEm9e/NilzDmajPYbDD5rgdrGRpLGVqLFZWhmI/WptKxUxfmTZxCyXffUnHiAI68g5z5Us2ohDhWfDgN67Gj3NQV4rhoxX31PK5zVppMpTj0BdTqzlCTd4LKY3u5dWgX77+WxN/adWbyajVakwmVWY/GYibNYkRtM6Eyl6I16sgo0ZFZoidTryc96zhhPXoysk8S14tLuVdUTEXOSWrOnqK2KJuGolzcpmKMB75neJ843ho2Ar3O7M/xFtEFD8rdIKWKt/a3RzYVCqQgyuAqw2mklFMqIE5AbKCbZ/GzALzo6OgWKqb4rlKZlW+2ZeVWdt4V+ztv3rwWkCqvZSU1A53gTgAAIABJREFUUF1WERIcKYU0y8ckIFGp2kVFRREXF0fv3r2b3ZIFSPbq1YvY2NjmEGqhoArYlqFXgIoY71DAKoO6AF3ZLVkOFZZ/lpXBUKZLOp2uBewFy6lsTWFVutcGgi/559YMiWSVtbWQ4FDbE7AcCnrDwsKaUwcFFAq1WBZvgi06nc4rh1ELgJTPZzksWllGKdB4KyFUNlMKBuVy3/J2f9E5rD+FgvtzQfarr77a/GSiLQZMj7L/MiT9vRTWtkBrSkoKqamppKSktFlhleFO/F/OWZVhLJByqMztlCFSfr1Dhw7N8yPmSM6BDVUqJ1AOrAySHTt2bK6nKlootVWZw5qcnNxsuqS8DsTxtGvX7iGnYnl8lPunzOF9HOD7xwdWkcfqu4Hy4OXunRsMTupN/FtjScnKR2U2kGH2GdiozD5jlVmatXRt/wraD2ZyPn0LV3d+h+vCebyVNZjPZDE4qTcTlq5FbbCyyWZFYytvNlgRLsH/vMBqa65pmeEPk9ZafSrrhoIshr//ARMnf8jduxV43G48bl+o7sOLB/DdAD/yvEvnk9Ppwu1243K5FK6/oYH1weuy2VJosyYvXrz4bt7dbieFRXn07dsXTfpWbly+ze0r17h14QIWnY7tW7cwfvQEUpelMrjv6xiKrdTX1dHUUI27rgb73et8OutjXnr+Jf7rd//JC3H92Gg0o7ZYUVuLUVlKAroCB1ZYDVJrG7D63IJL0Bbl0nXgQN56eyy6vBKu2K5Sd6sax70K0lTr6DVkMKq8fFQlhYxb8CmffZbM7et3aaix46yo4qr1HIbCYlw1NTRWV3Pn6mUa7t1HvTqFDz+YRs3d++zdtpkBMXEM6tOH3gl9aGzy4nI3Sg8IWo698vfFw787/OcOvuveNx8e3C4Xhw/uJrxLJ6a8N452//F7Vg9/nZOTp3By6jRW9OnN5LBufDl1Jobvd7Poo6k8074j608UkuY/1zUWM1qLBY3F4jv//ed8hsWM1qJn+cG9RAwaRHjXKA7sOUb1vVpsRYXERXUnbshQUg4cJsNqQVVWhtZaTqaumMkrV9C+c2e++GQ65UcOcffUUWpyj1O4XcvQ8A58MWUyRbv3ULzrB/J3bOfaqaM4dHm4TCW4rQYaLXrqzDpqS89y9/RRqk8exPzDFtr99XkGfzAfjcnMRksJGrMJrcVEmrmEtDI9GyylpFkMbDTqSTMa0JaWkLLza8IiuvHxuEnoDx7j2skTVOUdx1F0irrCHBp1eVQUnOLrNcvp0bEDq1M2UlNb7ytV5Q8PfhxglWFG5JTKN89yTp38cFpWgOSQX7k/uVSLrAiKXFmh7IrvKpUl2Tina9euD/Uvh9XKOazKOqxyzqqAVqVL8Jo1axg3blzAMN5AirLsJCzCpUWOo/J1AaoyjEdKebryeIljDQWsYhtyXVulIiwAX4ytsh5sa8Aqw5WAHaVyl5WVFXQfle61ypxNWYEXP7dVsW1LDqtcu1TebzlntjWFVQ5fFqCsjDQMtuh0uhb7ECh8Vz635XGWlVMx1/KDH7nubyAYVcKrcpzDwsJ+vhzWf8bwYaFsKcfhx0KzeNKidAv+peSwPg7cCmCVc1fFz3IornzRKRVXGTaV9W5loBTjJX9f9C9frHLuQqC10sBJzHeHDh2aQT1UfVkZymVFViiswa4j+cFLKGVV+bq8/u+6/FSw6u8dvJ5mYAUPd27f4PXB/Uh4cwxrsgp9TqfWUtKtpb6bUVMpczel0eXVV1jxzkTK0jZz98B+nBcv4r1Xja3gDG8MG8SUFWloDWVkWC1oysrR2Hz1FAOVtfm1+cZFbSkm+dud9Bk0lO++301TkxOPy6ekPQyC4m73xwFrsBbo8z9+8SBUYbfbya1b15k7Zz6fLfic6xeucvvKNSylenrHxjJu9Fj69U5ixOvvsmvHfqrvVuJsqMLdVIu73oH93i0WzfmYDydPISoqimmrN6KxWlGbbaitxaiteh9gBgDPwCHBbWiWB01lNaCylpJp1pG8ZxdDx09iyoezOH4kl9sX71FXUcO9O9cYMXIkH61eT8qhAwwf/z7bt/6AvbISl6Meb43dl3dpr8HjqMHlcOCsqcFdXUVjRQX3b92j+tZN1i39nMnvTuDrzEwG9u6DvcaF09mAx+N85Pl9MA/uBw+sPP6QYJeT77/ZTmyvGFYs/IxOT/2R9PdGUzB7LvkLFlKwYiklaRou7jqE3VxG8qL5vNClK2uPnkVTHjy8XmMrQ2W1oS6zkGkqZcGWTbzSK5Ze8f3JOpWP/XYFB3ZuI7JnDwZP+oB1J7PZbDaTfuYM4xcsoENYGAunTePcsSNUnDmJPf8kNYWnyP1KTeq0ydwszKfu3DnsZTbuFhVw9eRRrh0/QGX+aWqLc2ky62gwFFKRd5K72cepzjvO5ePf0Pn55xg0aRZak5k0SzEakx6VWU+6RU+6uRS1qZQMfQlrT51k4Y6dfLR2A598sYRJ708kskMnxvQdQM5XW6ktzqa++BQ1Z09hL8jBXpRF2dEfmPHeKAb2GUhBYSmNTf7oBY+7+UHB4wCrCEcUqmFMTMxDiqtcX1TpfipDr6y4ij5FvqtwB5bDO2UYFVAi5xCK1CMBtTKwCQWzZ8+eLXJYA4X9Kl2BU1NTWyisoqyN2B8BlQI2ZRVaqTjLYbdyTrBcskbARvfu3UlISCA+Pr5ZaVbmmIYC1q5duxIp1a6Vw4nl+ZHDTmWVWnymLQqrXINWnueuXbui0WiC7uPEiRNbHI+smsswJefYBlsEQMtQ1hqwCkiU81DFtsR7rSmsodLiRB8h9tkbyiBJrucqxjlQuLBs5BUoR1WpuCpdq+XrSF7/bAprsFIsP0b5bKub6y9pHUgZfdS1HAb691JYfwqoTU1NbQY4GeJkw6FgCmL79u0fgtlQDwfEPMjzoQyzDVQSJ1DYsNLQqVOnTqSmpjZDayBYVSrJAtjFZ4RLcCBYDaS4yvmschiwCIeWS/106tQp6C+sX/ry0wIrCN3L17+H6qpKpk+bQsLwt0k+fgaVxYjGUkq6pRStH1iXfL2FqO7dmTf8XUyardTmnMZ1+TKeimrKivMY8cYQ3l+Z/iuwPiKwam1G1DnZvDFhCrNmzefWrTu43E68niYE7AUG10ec8V8IsDY0Ojh65BjvvDWWRZ9+zrIvljHtgw8ZPGgwy5atYPHiZXz4wQwulV2nydGAu8mBu8mOu95BQ2UF6Skr6BcXz/MvvsSqHw6RbjaiMVtR2XQhgTUYuLYKsgpgFSVtMow6kg8e4LWJH/Du+GnkZumovlFBQ+V9Dnz/A4PeGsPM1WsYNGIM2ScKcTrsuB0OvLW1eOxVeBw1eOvsuOvqcDvseOy1uKprcNY4sBUVMmXUaFSpKi6XGhia2JezuSaczkbwNIacX/H/h/PzRUiwmAufku/1NLFj62YG9RnEzoxN9Hzhb2g/mIRx+XLOLvqc0uRUrJnbuXNWh/PmLXZu0vJKRE/WHi8ICaxaaxlqaxnpNhtqm4VMs57ZmzJ4NSqapKRhmIrLuHPxIutTltM1Kpq3p81lyaYtDJ88nhf/+jxffDwd/Z7vuZ9znNq8E9QVnqa24AS3cw5wJ/801RYD9VcuU3X+PPrjx9iXoWJbyhccUK/DsHcn9/JOUpl7gqqc4zgKzuDQZXPp5Pd0euE5hkz+hAyD3ucqbSolzViKxqQno6SY1QcPMGPNWoZPnEKP2N4MTBrEiEEDGNkvgbEDk1gxbRplRw9Sp8+jTpeFPf80joJsavKOUllwnH3qNSR0DWfRp4upqrIjDMd8a/DL2wGvMeXPMlSKm92EhAT69OnTHL6qzOEUwCkDmHhNGY6ozPUUqqJ84y5/TtxsK11hxc27gMhABk9z5859KHc1ELQGa6NHj6ZLly7NfSpzdgMpzspSJHLupJxHKo9Lt27dmkOGZYVYhtpQaqPIA5bDlsW4CJBVPmyQlTkxz6GAVelSGwh6pk+fHnQfNRpNC4VPBmVZeRf9T5gwIWhfO3bseGj7bXUJFueh2L44b1sDVtngSYZlZRhzsKWkpMQbqtSM0j1ZVmCVrsHKHGLlWvn58PDwFu7Ef1eFVdSHDAYPsqnOo0Bwx44d/+4Q+nOsZYVQhi35c79UhbWt4cAC8GS1NSUlpcV5ocwtlV1+ZZgNVApGVlaVnwsEhcHceeUHLLI6K2+/tXDgQKVs5KbMYQ0273IYsjK3NlAYs1JhfdSb758jJDgUlP7kwNrcvw8mGhsb+PqrTXSN6838r3ehtprQWEpJs5SiMZvJMOtZsetrEmLjmDHiXc7v2ofbWELj5Uu4Kqo4V3KWd98ZztQUNVpj24D1cU2Unggo/gSGS49zbFpbGSqriUyTnhmpa0noM5DsnDwanE14PXKe4uOY68jT3Tqstnbz3JZ+A3/vAbB6PC5crkaqqqrIOn2GzIytpCSvJi1NhU5Xgt3RwOnsXN4cOZojB05Sb6/H1ejA1eDAXWfHVVODubCA4QMG8J9/eIq1R3LQWE1ozGZUtpI2K6yPAqxq0fzQqrYYSLcafeVuSnUk791P/7GTmDBtNhcsF2morOZm+QUWLljMJwsWMmbcR1j0F3zlV2pq8dhr8Tiq8dY78ApYrbPjttfiqbXjrKzi5J5d9I+LY3P6l+zatIWencJYumwjbo8LvKGBVc5Pfdj4R/CS16euul143I1s3ZTBkH6vc+DrnfTu9DLpkyai+3wpOXMXUb5WxeWde6m9eJXGe/fIOrCHHvF9WH0kD21ZcKO0TVYbGWaLTwG3WlDbTGiNJSxQa/n9X15kzNgPuXXpDldtVj6bP4fwrlGER0bTu3cCybPmYztyhNvZx6jJO4b97HHqCnO4l3OMG9kHKT95mM0rV5K6cAlzP/yYUa8PY2BcLD1efYUBkd2ZNuJ1dq9N5urpY9wvyKXOUEplcS6bFs3i1WefYeL8xWQU5qPS5bNJV8S6kyeZlZHBO7Pn0GfYcHpGRTNu5LusW7iY7B3bKd37HSW7v6Z033dcz82i3qjDaSygSZ+LveAUtbnHqck+SO3ZI1zPPsDi98eRENkLm+UCbg++uqweD16PLze9tWtONDknVNwsC+dfOURYzmmVYUYOY5VLaoibcDkUWDQBsLL6JrvRBspflaFZztWUIW/OnDnN8CkrrTK4ymHB4rNCaR01alTzvss5qqJmqhLa5XERsC3Dg+wGLCuwQiGNVCi4sqIWSmGVw3oF8MmGUAJcZUMq5XxFRES0CqzyeRHoIUJ0dHTQfbx582aLcHBZmQ0Ewfv37w/a1yeffNLiAUl4eHjIOqyTJk1q4RKsVJnFHIcCVgGV8sMSuQ9xHMGWkpISr9I4SRkOLF8nYi2HS8vzLMZf7Fcg5VTOGRYmV3Losfww6IkqrErF71FgTNxo/xLg8Je4lsdIHrdfmsKqDP9taziw0rBJKKypqaktHnYoS7QEK00jw70c9isgU8CcMkw40Lgq4VQJsYGMn+Tw3mBQGur9+Pj4FqHOwR5SiOMT6mmwOrPy+ldgDblxf/++UDWn24OuIJewyF6MWpZCulGPttkl2IzWYmDlnp0kJiQye8xErp/OxmM10HTlMq7KGi6Zipk0YTQfJKvbrLD+MwBrW/pXWayorCY2nDzJsPcmsXRFChWV1XjcHjxe2cH30cOAH0x3aED9uYDV6/Xi8fqOx+3y0NDQRK3dQV19A26PB5fbQ43dwdz5C5k/bzG3b9zF1diAp77OB3gOO86qKnTZp+keE8v6U8Wkm0rQmk2k2/SorIY2A2tbQ4XVVqMPUK1GtBYjGrO/NqvZgNZkYIvBSPKhQ/QaPpKVK9dRU1GD/e59ftjxDd26due1IaMoOGvA7ajFU+vAU1eHu96Op64eT12drySLoxa3vzSL+34Fe7/MILxde/pEJRDW7hX++qenmTxlOo1OFx6aHnmOAzcPXq8PWL/e/hVDB44g5+AhhkV3JW3yB2TPW0jRwuVcUW3l7rFsnPeraKiqxJibRXyfJD7feQiN1Rzc2dtmJqPMSKaplGXf72LY3Hks+O5btuQXMnXJMv7jD39l5fI0qm/fp0xfzNQJ43n6qT/RNzaevZu3cvlsDneLcqgoOEVF/mmunjrG6S2b2LR0EcPj4ukXFc/C2Z+xRbuF3Tu/5cNJU0hZmoomZT3v9h9AYodXmfbmCNIXLeboju1s/PxTIl74KzFdu7I6TcMXag1TFi1h2PgpRPXpT/vOXegdl8Ci6TPZuX4j+gMHuVuYT52+AIculwb9WWpLcmkwFuExFePRF9BUcgZ7wSkceSdpyDtBbc5hagtPcki7hujOXUhbv5lGlwenp8mnZru9ktraOrAGM8SR18GMfAS8ymGWSiVKwJlQBGUwDQSFMojKYcgyNMiKrQxWc+bMeagOa6DwYGVYsADWMWPGtAhHlk2VYmNjH6pvqtwvARsCCMVxy5Au5yVG+nNlZZgU/YUqayObTcmKnNIUSoRQR/qdiQWwiH0Lto2SkpKAuc0yLInthjJKEiqr2LYMY7IR0sSJE4P2YbfbiYmJeSj8NRSwTp482Ssfv1wiSXYnDqXSykApPyyRYTUiIiLofpeUlHjliAGly2+g60wOYZbDpcV+iya7LAfqT0QCyg8XxPgJ0eXXOqz/TdcykP2SFNbk5OQ257CGel2ok6tXr34o/FkJX4GUZ3kt12kN9L4Mf3ILBK2BFNdAxkZKA6lAP4s/OIGU2ISEhIdybAPtl9i2yN0NBqnK/RTLfzdg/ek3LpQWlw9YPR5shhJ69+3LazPmsq6ggEyLgXSLAbXFgsZiJOXgbvr2T+Lj0eO5mncWp9WI6+pVPNV2bp4z8dGHk5i8fCMag+0nBdYnAZs/ZWmbRwVWrdlXmzXDYmTqqlRi+wxEX2LG6fLg8Tb55sh/k/vY0/2YQPo4fQcDVrziPZeveXyKn6e5eXC53D7X2vwi3hj+LieOZlNX7cBtd+B1+NRJd00Ndy7YSBgwkLVZpajNJWSYjKTZDCGB9XGb2g+raosPWLVmP9yaDWSa9GgNpWgMOmarNPRJGsbVq7eor7Gjz8tlSN8kwjrHsP/AKZpqa3BV2XHW1tFQU4vLUY+nvg5PvR1PvZ2mWjue6lrqrl1hw6dzePY3/8qf/uVf+fNTf2HZyhTy8wppcrpxeV2PNCctAVV2rPXBk8fVxNc7tjGw/1CyDx5m1MAEtLM+pTBlLbY0NRW791FvtOC5X4WruorLRh19+w5gfuY3aKymoNezxmYlzWZgQ95p3vlgGr/7w194tnsPpq1Zy8rMLfSKTSQ8PJoTR7KpvH0ba0kRk0aN5oU/P0vH555n1JBBHP16G6e+2c7s0aPp1zmMdr9/iqf/4z956n/9nqkTP+HmlXvU3K2k5tZ1xr4xgmnjP6LiwjXKc/NYPXsmfTt3pPvzzxPx8gu89Jff88ff/D+8+PvfEfbSi3R66WU6v9Ce2M4RrJgzhwNbt1B68CBXcrKpKMynsvgs93W52EtzqS/Jw1maT70ul8bSPJpKcmkqOkN9URbVecepO3sKx5kT1OYc596ZI1w8vZ8BUT0ZOnAUDS4vDe56P7B6/L9z2w6syrBE2V00kNGLMpdTVoCUua0yNMmQKv4vQFbArAyFSiMnAabCtEiuWyrK2ghY3bBhw0Owqixjo8xtfe+991pAZ48ePYiNjSUuLq45p1cORZZzdmXFWFY85X2Wvyc7/YowTrm/UMAq6uUqlVt5XOWwW3kOheqbkJCAwWAI2L8AVvnhgNyP7E47efLkkL8nFi1aFND1VoDcyJEjqa2tDfp9tVod0C03IyMjZEiw0ggsUHhuKGCVc22Vxkai727dugXd75KSEq/yvOjSpQs7duygqKiI4uLih5pIMxOQKbYTCLaVUKo0hpLhVlzX4jsdOnT4ZbsE/yOtg0HQk+zvl6iwPu73ZIW1U6dOLXKgA4XtBoNVAZVKd+FQ4xoKDpXKpjIMV0BmIIVVmbsqnpIqDZqCKazK/QwWjiyHSythWnxOLL8Ca4Dt8wBYG71ebl+7zOSJk0ia8hFrcvPINPuANd1kQmUxsPbEQYYMHcbsSVO5VliAu9yC6/Jl3DV2rpXpmfb+eKasSEPzEyus/0jAmmkrI8NiQ2Wzst6iJz0nh6Qhb7EuOZ3Kmjrcnia8XucTB9Yfe+49WmTAA2D1/eP2N8DrBq8bry9uEq/Hi8vZRFNjEwsXLqN/n6Hcu3kfj6Meb10tXkcN3poatqvW0alnLzactZFh05NhNpJmM6ESOaePEBLcVuMlrb+pLQbSbL48VrW5lAxLKWqzjoys08T3eQ2r9RJNDY003b/Pvh07mf7JInSGc74c1moH+Vn5XLRdoO6+HXedA09dLa56O011dbiqa7hn0jN92FDGxcYyOjGe7hG9sJy/iNfZgNvtxRlkzkLNsYBTf0GrFqVtvG43h/bvIS4qkeO79/Lh2Df5OjmNW0eOUnXyKA26fOw2G+47Fbirq7h7wcbAPklMX6Mlw2YIfm5bysmwlpOcdYKEYUNp/8zf6NSpI//z3/6N//P/+Bcmj5vCq6++wrixU7hguYr9biV3L1/m2N59LJg5k1f+9jzt/vIs4S92IL5bLwYnJPH8n/7GgtkLmT5tDsnL1uOsdeGsrKLx5kUmvzGYEf0HYztzhju6fO4Vn+FS1lF0e3dxeLOGU9s2o9v1PXvWruHYFi0nv/6K4v37uJyby43CM9zX5VOty8deko+99CwOUwEOcwH3i09TceYkjvxs6ouzqSvNwlGSRb0uh/qiLOqKTlOXn4UjL4eaM6e5efow5Sd2M7JPIn/49+dZtS6Tenc9HldTc9REMGBVLspwQ7nJN/lyWKFoSuiSjXpk+JLrmsruw3JOqhJmZbVQBiZZwZRdeSMiIliwYEGLUGAlrMquwfJrIjx4zJgxAXNwlQ6/SgiVIVEGHCX0yBAo3JLFsYvcVvF+qJDgqKioFjVflSZL4uGA0shJgG58fDy9e/fGaDQG7L+kpKTFfivDj+Uc38jIyJD7CnD69GneeuutFrA4cODAkKZN4FNXo6KiHsr9DAsLC6mwihxW+XySz1sBgK25BCuvAzlsV4xNsEUAqwycXbt2DalIKxVTWVEOFJYdSHEVr8kwK3uuiNf/RyBl6df237MJhfUfpQnoE6ApIE1WHZXmSvJrgd5ryzi2pU9lrVYZDgOVtVFCq1JJViqwCQkJLdx+lYqxPA5yiLMyXzVQk02X2hJ+q3ytrUuwfKQn/Z1Q+9qWPlpuT0isbjxeL06Pm+r7d1n5xRcMHDeJlFNZpJsMqK0WVGYLaosJTUEOo6a9T2SXLmR/swtXmQ3XlUt4Ku9zu9zErE8+YNLydaiN5WgsBjRlVh+w+ctc/DMA6+PsZ6bFitpmJr3MxFcWM+9Mn0unrj25eOUKbo8vJNjt9tVI9fqhDs+POz/bcu55vQ/yID0eD06nE6/H+8D11OsJei4+rLYG2+6Dc1Fsz+v14nG7uXntOq8NGca2rTu5feEWty/d5P6NW5Rm5zBm5Ci6JQ1hY6GONHOJv+SMXwltg9nSIwGrpWVTWwykW/SoLHrUZl/ovMZUzOy0jXTv2YdLV2/TVFWPp6Ya+/0Kbl+5haPKjru2HmeFgxvnrnJi71FKcgrw2H0hwd76aprsNbira7hYcJreLz7DkhFvMKV3PKPfHsXlG7fA5cbj9uJupYxNcGCVTJfwK64eN263k6yTR4mNjGH/t3uZ99H7rF64hOs52TQU5tKoy6fOYsZ18ybe2lpqbl5ncP/evD51BqoyK6oyGxqbv7yN1Ybaf72rrDZUlnLU+fm8OW0qL7zQjm2bv2T0iOH87//735jx0QK2btXQ4ZVOzPpoCeWGi9TcrqCxspaG+5Xoc/NRJa9h747vuFl+heob97hWfpn6ageNlXU03K/DY2/CVV3DuaKz9A7vwvjhIzm6fRsl+7/HengX13KOcSMvm6tZp7mZm8Xt3Gxun80md+eXrJn9CdqlS8jauYMDGRtYPm0SF04fp0av435xIRX6YuzlZhzmUioLcqnKz6G6IJtbOSe4mnOSK7lZXMw6wcXsExiP7GfrimXMHz+O94YMondEVzq+1J5BA4ZjMJXR5Gr0G1z589F5+Jpseb34FvkmWG5KUBVNzjEV5kGxsbHExsY2h+jKTdQK7dWrF5GSuZOA1Ugpb1XOZZUNcuRwVGVeodgPobCKnNW1a9c2A6oodbNx48YWocIysK5Zs6YZWGVVSmkOJBsXyaqmrPRG+tVfGXDlcGahcopQ4549ez6kWoeCQAG5Yqwi/aHFMmDLYbAiDDg2Npb4+PhmZ2W9Xh+w/5KSkhbHKSvFYgy6d+9OdHQ0sbGx9O3bF7vdHnR/5SWUmqpcJkyY0MI0SXbGDaWwTp482atUtWVYbUserNIASem4K1qwRafTeeXPie2GMtNqrfRNIPdf5fUqXyfiPfl+VXzvV4X1H2j9pBRWGaj+nkqt2A9lPdVA4b2BFNJAJWDE/x9lXAMptnIO7KPUYVUen6zEyk0orEoFWRkOrXQFFhe5su6qEmTF8qjA+ijLjwHWx93W4/TVYj/x4MXTDApujwdnQx2bVCoSh7/DF/uPojKb0FhMqCxm0q0mNplK+Dh1Ke3bvcSW5WtoLC/Hef0KrvsVVFwu59N5M5n4eQoafRmbbCY0NrOvFqPNhuZnUiz/3u1x9lNrs6GxmdHYTGy2WFh36AhhCb3RZmzC5Wryw6qnBbB6fySwtvV7Ho8Ht9tNfX09F85fbK7b6na7eOBgHPxcfNyHOB63m8Y6OxqNhoiInowePpqxb45hyadL6NUzmphBw1m+aw9q84O8VZ/6GRxYA8HrY4UIK8HXD6yTV60krGciJcYynFWNuGprqK+twllTQ/39Shx376PPLeKS6QKNFfW4axvwOOrw2Gvx1vlzWGuqyd69nQEs2GELAAAgAElEQVQd27F1xnQmJ8SSsmIllTW14BFXrfuh8Qo19sF/57n9JlhNnD1zmsRe8RzcdYhFM6Yx+e13KDtxlPqCM9QX5lJnMdB44zLe6moa7t3l7aGD6PPWWDLLzqOxmsm0WsiwWVBZTahtZjQWM1usFlYdOcrybTuZNHM6//67/2D8mMkU5OTRLz6el1/oyJEDx1i1fBVdXglnQ7KGu1fv01BZi6e2HldlNa7qGty1dty1dly1dppqamiqseOurcNVVUdTpZ37126yZPYcXnnmWV7+8zPEdu7EiIQYJgxJYs7YUSyZ+iGpc+azeeVKtqasYvu6NWSsXM7sCRMYP+wNPhn7Ht9vUvHugL4s+mAK2Tu/5di2HRzZtgPTqSzMJ06Qv/sHcr7exu4N61g0cSLvDR7CqMFDGN67D3179GBonz683r8/bw9/g9FvvcOcGbM5k5NHba0Dr9eLyyUe8Lj9SndolVwscjiw7F4qwFAOb5UBSUBMREQE8fHxJCYmEhsb20IhleFMLvEividAS/QnQ5K4aZfdTgO5qcpAM3/+/IcUVQGvAmADGTGJOq2jR49uoUjJ5jeyMieHS8tKs4B0OW81UhG6LENtXFwcCQkJzeHGcjh0KGCNjIxshkbhNiyXtZHVXvkYhCuxAP1g2ygpKWmRc6vMQRVNVsjffvvtNkNrW5YlS5Y0j7c4TrmebChgnTJlileeLzmCQA57D6WwKnM/5RxU+foItuh0Oq/SDTgsLKxNCqvyfFe6/AbLYVUqwfJnxfncwiX4n7nJJjU/1zbbqvQ9avtHVFiTk5Obx0xWE4MprHJ5F2WYrgxzoZTYQPOlBEc5FFjeJ7F9JbAqy9sEM2ISLSEhoQWQBlN5lduWwVQOWX5SCuujLP8IwOrxenC7mvhh50569h/GvO27UZt8+Xoai5GN/hv1Rds20a1nFOmfp1BXXo7z5lWclfex377Gqi8WMX7u56jP6tlk0KO1mNDYrGht1l+BNSislvnVKTMaqxmN1cIWo4FhH0wlsmc09+9X+gHR/cjnWSCF7XGA1eVykZWVw8QJH3D+3GV/nqm46f6JgNXjweN2UVtbzdRpU5n+0ceMHvY2z/zleSIGDGLBjh1sLClio1XPRqserdlIhtmvgD4OdD4mwAq1VW3Usfj7b4h/4x1mzf0Mq64MV53dp5raa7lz+TLH9x3k683b2JG5neKcYm5fvoXb4cBjr8Frr8NVY6fy2mVmjh/F6+FhHFq2lAnxsezctoP6Jqc/59enjCrHK9TYB/ud5/E8AFaTvpiIzuFo1mlZNm8mo4cOxXrsEA1FOTgKc6grM1B//SLe6moa791jxsTx9H7tLbYaytlkMZFpNaEtM6IpM5BhKUWVl8PcdDX9h48kOjaRqO5d+a///F/86aln+XLrt3z37XbaP/8SryeNRLUujeFDhtAnbgD5Zww0VDfgrnLgrnHgsdvxOHwO0U2OGlyOWtw1tTgrq7lRfpG9O79n2eLPSYyKYcSg1xg1/A0GxCcS1bUb/fv2JSY+gcRBg0kcPJT4gUOI6ZdEVO++9ExMpFt0LO3DutGuSxhh3bvS4eV29OjQmfBXO5EQm0BiTCKv9xtMUmxvenYKo3f3SN4cMJAPx01g7sczmDdjNovmfcqaVSnk5Zzh5rUbVFfXYLc7aGxswuVy4XT6zNIeRCR4EM7soa4BsShzU2WFRyiZsooo6osK2BR5ngkJCcTFxTW/LsOq3AScKs2BlK6/wVQm5X7K4cfz589vBtG1a9eyfv365lxWZQhwoFI3ssIqAEAJo8pap/LYKI85MjKyWYWMjo4m0q8myyArf1aooqFgEmjuR2xLbEOo2EoX5kBgG0rtKykpaQHZSpVYBnc57HXkyJFPBFqXLl3aIq9XHKdc/iczMzOkwhqoHql8XrVm3CR/R4ZfpYIZbBHAqgzfDQWsgfYzUAsWCaGE9GDtV4XVDx/CsObn2u7jKn2trX8JOaxP2sBp1apVLQBNzJlQPpWGTALOlIAp6pGKUINgCm2wtXK+xMMOsZYffLz66qvN4b5yPVllfdlQxy+AVQbPYHVh5Z8D1Y9VwvTjAmtbbrJDhd61ZWnts8H6C/VaW/sLrLC68bidHD18iNdGT2HJrkOozEa0Fj0ak550qwmV2cDCrzbRLSqKzFXrqLNZaLp2EXdVBc77t1GlrqT/iDEM+Gge0zIz0VpMqK1WtFYLmoB1GgPDXajXnnRocKht/BTA+tAY2MpQl5WRabGgtVhIK7eisZlZf/AAnSIi+e773TidbjxuTzOwePytrefYjwXWmzdvMnbsewwZPJI5cxbT1OTB00LhDR7y+ziA3bxttxuXs5E7FTe4X3WHA9/t5tWwHkxZt4E0vY40iw9WVWZfDuvPDaxqi88tOM1iQGPWk2ksZNnObwmL6EXKivU0Ohx+BdVO/f1Kju8/yJcZWzi85zCnDmZxznQel8Puz8ttwFlZg6kwmz/+5n8yObEfh75YwviEBA7sOUiT04PX48Hj9eL1PBlgFQqr2+3k6qVzxEXFsGTeErZsXM3bAwdiPrqfuqJsXMYimsr1NF49j7eyCldVJWkrVxDVexBfGs6hsVl8ZbBsBjKMxczbnMFrY94jqc9APv94JtvXruaDkUN54Y+/5anf/YHEuAFYjefYlKbhg3ETiO7Wk64dw3n6j88wacJHXLt0F2d1Ha4aBx67A6/D4atRW1tDU3UVV8w2Nm9QMXnMeDp16Ez3yF6MHz+FubPns3bdepalrGbOFytZu3MXy7/bxeI9u1l5/CjLDx9mxeFDfLFvD5/v3sWi777hkwwNwz+dx+z0jXyw4DMmz5jDkHETGTz5fTrE9qZj9xj+9vIr/Mtv/jfr122kRFfKnTv3qHM0UO9opLHRhbPJjcvtwe32RSN4PG6fE7bXicfjRDZNC/W3JtB8KUuMiJt5JQzKsBYpuf7KJVTE+wIu5M/ILsGy+6xcGkbO95NDcuX8TGUOqax0zps3r4VyKgOrXO5GwKrwvBAgO27cuIdyF+XQUnFMQilWuv2K96Ojo1sonuI70dHRLcZJhtdHBVY5fLpXr17ExMQQExPTPBdCYRXQLcZfQGuosjZ6vb6FY7OYM3k/5bmRHyL079+fvXv3tvq7ONBSWlrK1KlTm49PmSst3KjDw8PbBKz/P3vvGR7Fla5r//t+nOt8Z397n33O3tuzZ/bM2J4Ze8YJg8hBoCwhiZxMNCYZbMAGHMhgkzNKHSSScRzjhMHkqCx1rmoBTqCIBCYYkDrd34/q1SwV1UJgz8y2Z9rXulrdVbVq1apqXHc97/u8IofXyJX3biqtWE9W3I1SxKK9ZGCVw3LLy8ujbiNf9/J4jVyAo5W2EedF/8BHNrrq3LnzPxRWOWTybz2WH9p+bgqraDIUGp07fe1Reb1o+Z13y4Ftz3XTlvopK8R6WG2rPqteYZX/sRH/AMlgKkOr/h8lI+X3h4QE3zP8/SyANUgg0MKhA/t5bvZrrNl7gFzFgUnRHFgtHg9Wl4N5eVvo2CWGtzdnccvrxHfhDC31NTSeVXnthak83qU34xasZO1ne9lWpWIKg5hV+QewRgVWbxUFipd8RSHbq5Dr9fCWw0bSqFE8M2YiV67dJBgItQLWwF8JWAOBAB999BExMV2YOWs+AweP5lZzgEBQ1oh+HGA1Gnsg0EwwdIubN6+wZdMWkkeOY/2xE+RJTr1Wj0MrN6O0ncP6lwLWPFXktpazo6KUmF79WL1qC803bxH6/hbBa5rLcfN3V3CUVvDFx1+Qn1XA9YvX8F+9RujaNUJXb3CrsRGl5AQP/dM/s3HS83yxfCkT4uPZ99mBsGN0+EFBoO25Njr/BjMcUVgDAR/nzij07NKDtcvX8eftFkb2749j/2c0O0rwOUsJKDZ8X54hdFEzXvpw13b6pGSwy3UWU5XKtioP2YUnmPTmMrrHJzD72akcsG7n/MlTXCwtYfe6xXR75EGG9R/E4w8/yRuvr6b+63pUeyW78wvYtGozL06bxfixU/j6bA2BGy1a6O/17wlcu07L5e/4Rqli0+r1PDN8NF06dWPgkOFMmvkSsxYtY8XWPF5dvY617+1m48cfsXHvPpZ++DErDx5mQ1ExuS4XuR4nuR4HJo8Ts8eBxWXD7Kxg9bEDzNm9E9PR46x6/0MWvP02W44fY+l7H/DGjrd4efUq/uVXvyInz0yL309LIIA/oD1ECgZDBALi3GjzGQr60IzSBKwah8/rz1k0YDWqF6mvoSkDlmwaFBcX1ypfU6iKApDEcpHHKq8rK5Oysmp08y3AT1YR5dBXAaxyuK/IXZXNlsRyuf6qUF2nTJlyB9TIrr7imGXFVIZA2fFYQJc+dFdWk+U5FcArDILaynUU4K9/GCD2K8+NbPIkzo04P9Gg2G6301unhMvnXQ4rlp2ExbkQpWr27t3bLsX1xIkTLF++/I5x63NAZYBrSx2dNm1aqxqoetVSPPxoC1jlBydyRJ0cMn83YNUroDExMW0qrEaRBUbHYLTMKGQ+2m/pHwrrz+z9p6iwitbWejJM6nNLjVx0jUJ39W6+8vr3+q7PJTXKmdUfl9zaym0VyrIwXdIrrDJs64/HCE5lJfZegVX/ag/8tWe9H7qP+wGM9vQXCoUISsBKCALBAD5/M1VeDzNefoWF23eS664gV3Vg8bg1YHXbeDlrHR06duAjk4lbqo2WrxW+tVUyf/o0Hv/Nf5I2aATr3v6YSWvWkm2rIM+rkq94yP8LAKtFUX8WwGrxVpGverGoKnmqitnrZafHyZoP3qNr72SUqq8JhIGVUJAQdwfW+4VUfR+BQIC33nqLP/7pMTp06snGLSZa/Fq91NDtFbWG8XV7v2MIBMKhlMEWrl5qonOvWAbPnofJ7iTP7cTqcZLvcUbC1iPlZ+4zH/V+woFNilPLm1Vc5KoVbLOX07FvAq++9gbfX7uJ71ozweu3CF6/SeD69/ivXqfpfANfu89x4+IVfJev4f/uGoGr3/F9wwVefnYsfR58hAMr17F/yQLGJyTy+SeH8PmC+NFKAUUD1ns9t6K+byDgo6TwJD279OKjdz7lk7d2MiItHeXoIa5XFHKjoogWZzm+s1WE6psIXLnM0b0f0613X963e9npcrDi/XfpO3QIPWP7sGzuHFyffc718hJu2MvxKV6UQ3sY0z+eEWnDGDd4HE8/0oH585ZwufYSV+sauXS+nm+933LW8w1XG6/jv3qDW03f8X1jI67yCjasWU9G5hCeiOnBpJdfZ8b8JbyybhNr3nmPhdt2sPGjvZiOnCCrpJC577/D8i/2saWkiDxbJVanFjJuUZyYPU4sbjf5HjdWtxOr247FbWNT8Wmmb8snu6yYnIoyzG47JnsFBbYyrCcP8YvH/8jIMWPx+f34Qn4CQV/YQOl2mLamovqlJpy9Rbt3YBVgKm52ZXMWWdmUjYVkQyUBK2J9AZb6MFQBerIxkzAeEqHEspurrODJ68vqpQxJnTt3Zv78+RFI1eeyyvBq5B4sFFZ53zJA9ejRg759+7YymIqNjY18FiAt5+TKCrJQQmUDI33JFVnNlkvfCNgUgCzPr6x863NYxTjk49AbRMlzKp9Pfe6qrL7r847la0IPUjExMTzzzDPMmTMHi8WC2WzGYrGwdOlSpk2b1irsVu7TKBdTftcri/p3o+1Ek8+xDJNGyqQc0ivvV3z/9NNP3zEeuS6xrJjqS9DoQVTOQRVuvjIcG32Wc1nFeGRQ1iu24vPfvcL6c2o/Z4VVD4Tis96xVx86qw+b1dc0vZdmpKTqlV3Rd1vHI5fs0ee2iuUpKSl3HINRLq2RQmykqMpP2/4BrMb9hUIhAjpg9ft9+AMtNN/6ntwcE2NefplNxcfIU12YPQom1YNFqWRO7gae6vg0H+ZZuOYq5+vTRxgan8j0MeN487V5PN6pC7/o2JPnN2wi12knV1WxKgr5igGs3Sewis8/JWCNCrBhYLWEHVYtShX5Hi87zii87bHTO2kQy1duxOcLO/KGgfVunks/BrAKZ+DLly/jcrk5crKY7659T0sgiM8fkICVyL34jwusoUgIbP03F3iwQ0cmrt2AxenG5HZp8OHRICQCqsLN968ErGaPE6vbjVlxk+OtYJurkmkLl9A7No133/2Qq43XaPnuBoGrN8M5qjU0flPD1epLBL77nuB3Nwh8d5MbTbWsf+M1fvfP/8zwTt0p25LFydVvMH3QEI58cUIrZ4OPQJDbFYF+RGA9ceww8bGJHPn8BMc/+5Rnh45AOXKYZmc5N2xl3PJU4vvyHMG6JgJXLuE8dYzePXuy9d1PGT1rNn984ilSevfhnS2b+eb0Ua7aS2i2lXK18DhXSgs5sXsbzw7qzx9+9TAf7PiA7A1b+c//+B2vvLiU6w03uNHYROO353EUObj0zWW+r67n093vMDwzk04xMfzuyQ4MmTKD17OsLMjfxYZP9zHLbGHF/n3kVpRjKqtk7q73WfrZF+SWVWBxVmJVbJjcFZgVu+Za7nFq143bjcmjXUMmxYnJY8fssJHntmNStWvB5LZjUV2YlEq2uYqJHzuKpzp25rvLV/AHA/hDPoIhPbAGIdzkerdGud5Gv41oCqtR7pusnAngMgIfAZnyzbeRMtc7HEYs4EvO3xQqrBEwyeVTZGCT1xWQs2DBggiU6kvXZGVltQJW8Vn+bvLkya3gTyiX8nfiOMR44uLi6NevX0RB7tev3x0qam9JiRUQKLvsyiZV+pxfobwKSJRVVLEPGez168s5xzKIizHqc4vl60H0rXcKFp/1IKsvG6N3W9arpDJYif0ZlXDR52wauePqVUX5oYuYc/2+9A89ZOiOpmjqfyd6GDZSg/XrRctT1c+d2F5fwkYfLiwfswBZeXz6MXfr1u0fCuvP6f1eFNb2KJt/ie3vZztxfHLZGNH0uZsiR1NWGI0UVwF496qsin70y/U5tgI8jZTWtoBVKKzJycmRcerHb+SKHE0B1ueutgWsdwurbSvMzuhGQ/99e28Yo617v2Gc9wKs4j+E4hoMEAj68PtuUP/tl4ydOJmZmzZjtZdj9ijkedyYFRuvbbPwROfO7MreStH775P4+BMsenEGF89+Q/aGtfzmj08yd2sB+TYbuWdc5JxRMHs9WFUPVlX9bxESbPV6W9WF1fdVoN4uxaNvZtWLWVWwhl19rV4Fs6qZSlkUL1ZVe5dh+m5jtApYFeupKibFRYHHwbx1Gxk9YQrXr9/AHwwQCPrDhkRt12S93+tHD5qBQACfz4fP56PFH+Bms4+WlpbwNSRW5L6BNdo4Q6EQoYAWqh7y3+Tzjz6mQ3x/Nhw5GoZFCVgVZ6SkjUkVqmdrADVL7W7A2l6Albc1qU5yVDsmj51dFRXMWrWR7kmZzH1lCaUnyqmtqqba8zVfOc/Q8FUNl6sb+b7hCk3VF/n27DkWz5nNI//1AL/5//4X+a++TtmmzRRtXMOLQ0ZyeP9RAn4/vpCPYMS0536AVaNdkQ4QDAUJBH34/Lc4cOgAf3qsE59/vJ+T+z9lfOZgnPuPcNVeTovi5IZqo7mqCv/XFwjU1fKNrYyeTz/Fw79+mMd++zvmjJnIuYMHaCg9Tm3FCa5WnqDui48o3rWNqQPT6PK73zA2PZk+T3UkI20I6tlqVPdXnPN8w/WGK3ytKIwfMZJ//R//SrcnehDXox+P/akDf+wYw5Cpz7OkYDtz8/LZ+MVRZhbsZNGHH2MuLsNUVsbizz7l1Q8/YGtxEVaHE6vbhcVtx+yxYVbtmFRH5JowhxVxUzh8PE+5HVre2vnZQZ4nbOilVvLqlnU8+LtHOXDwGD6/9m9lMJKT2irIIHxu7vzubr85o/Opv4k3MkOSw1Xl0ikC5mS4EO6xInxWNFmJFPmWcq6rAEABhQKKhKmTDMzyerLaJ8ratOUOLANsdnZ2JMd1y5YtTJ48uZWJkqxm6udFb7bUp0+fiOuvyPEU8yL6EgqrWF+4K8fFxUXguF+/fq1Kz8jqpYBlMZeysiur3gLoxfwIIBUAI8OaXB9X//BCX1e2R48ed8BbW8qnrGiKvsW9kywAGLnjGtUTlfejd9/VK6vCxVdcr/oSP/JDGBEhICveRrmk0ZTcmJiYVveF8rEb1UnVK7/R+pX7F/Mg51bLcN/WfOj779q16z8U1p9T+zkqrBs2bGgFbgJYRfiB+CyHHOhVxfutxxqtGW2vV1zlvNW2VNZoy5OSkgyVXH3OblvHplegxTzpcxh+TGBt6wbkh77uF1jvd1wCWINBH/7ATb79WmXqjJl0yhjMyi8+xeRyYVI8WBQ7q/d8SLe4vkwZPZTeDz/K3LET+KqykN3ZuXR5/DFSMwazcucetpwuJrfKRW6VF4taRb6q3AGsf6umAasxOFtVLwUypFaFm6SGWr0KVq8Lq1eEoqrkuj1RQfVux3xHqLOqYPEq5Ksetp88yYARz/Dt199yy9dCS6CFYCBAMPjjAGtb17rRdfhjXpNtjTMUChEMBGnxN+NvuUxKUgI9MkezzeHA7A3DpFQXVUDjvQJrWyDaLqU1HA5sUl3kqk5yFQdmt50dNhub937Bc4uWkTRsLOOnzmL8pBcYMHQ0nXv0Yez4SSx6fSmzn3+R5J496fqbX/PSmNH8+p/+J/mvL8S1fSelllxeHjeJ40dPEfAH8IdrJt93VAdBQgJYww8jggE/QV8zSxcvpdPTPdmz+0NOH9jLsPgkjr/7MVcc5fir3LSodnxVCv5z5whVn6faXkGfDk8wJD6Oko8/pq6okMunD3P59BfUnT7Iyd0mVkwfT5/Hf8eQfn3YsnAB72dtIaV7D/7n//hnFi5YRdnpCsqKythpLWDZqwt4dvQEfvGfD/GLhx7liZ59eH7pMla88w4vWa288u67LPj4U2btfoe8Cjs5peWsPXSEeW+/w+pDX2BxVJDvcUTNSY6Wrxwtl1m0XNWJ2WPDtG8Pv3vsCd5csYlbLX78AV+4ZvCP8jNodd3L51fO6ZMVUbnJaqZRLqPsGitUOwFUAsrS0tJISUkhMTGRpKSkSBkc0Ye+yfmRRnmfAt5kqJSBVVZS9bVX9dAqA6tslCSUU7mcjwzWMuAJMNLn/PYOhwLL4xS1aRMSEiJzIpRa4bgsz40cWi3nrMp5wTI469eVS8Lo68rKJlbis2xkZaT+GYWw3k09FPDUVk17oxBXI0VRv0+9+iqDs76Gq6xCi3MtgE9WY/WhzUYqrjwOOepO/7fsnaKfI6MxG+1LhlW5dJTeVVs+b9Hm5UfLYZVvjP+WCmN73F5/ju8CUn6KOax3cwkWwKpXMvVlW2R3XH0Op95l+C9xHsTYxGc9gBrVlzV637BhA5s2baJ///506tSpVf/ysekVXT1Ay9eFkYuw0c1AMBi844b/vxOw/iVedwfWIMGgn5u3rrJi5RJi+iYyY2MWm4qOYvK4MHtcmD2VmE8cJGlQJpNHD2ft7Nl4jx1m6/KFDElI4PnRo+jTsy+xwyby5t4DmL0qFvUs+eo58tXoYbF/66aBonq7hYHW6vVirdJavve28pqveChQ3eQrTkxOGxaPh83lFeS53REo/0HA6lWxeDUV11pezKBnn+ODD/bg9/u0mqzhEjc/1nXxtwTWtsYVCARo9jXja7nMHx99lH7PTGGb202ear+tmKlaWG6kycBxD5D6Q4BVNM0x2IG5yk2uy4bZ7cBsr2Dl/r28lG9hZm4OM7O2MGHJEhKeGc1Tnbryhwd+ycjuPcmdMYNTVjOP/cs/s2nOq3x76Aglu7fz/LjnOHaimIA/pKWuBkPcNR482pyGldUQ4XMYCBDytXDjchNpccm8nf8B351vovz4EdL6xLJ54Rs0VZbS7CqjWSnHpzjxn/ES+PosV896SOnWkc6/f4iaklM0FR+hqfAAXx/8kI83vcHIvt2J69KBeVMnkvfGKpbMnkdSYhJ9U1N48PeP8Yv/82seefAR+sbGM6D/ACaOmkBiUiaDn5/F/ILtLN+5kzfef5+XtxWw8KM9vLZnDyuPHsfkdGFyuXjz8CFe/fBD8irKsDhtWDwOzIr9npXxtmDWooqcaAdvO4qJGzyE8eOf52LTVZp9PkKBH/93YASscv1T+V2vuOqhUR+WK76TwSs5OZn09HTS09NJS0sjOTmZlJQUUlNTSUlJiaiL+lxLGaaM3IQFDAoVsXv37syfPz9iriSbLMmKq5yzqm9TpkyJ7Fsch8jvFEqkUDplsNHDgxijgEcZPkUOqKxAi5xYGUYF6Io51M+TgGgBqfK5kMctw7UM2NEUQxl4jOp66hU+WRGV65Ma5ZLKwojItZSh1Sh3U19v1EjJNVIq9euJ5eIhSDRFU/wejMKS9Qqwvn8ZXGWFWG/WFG38RvMn3mXglR+SRAtblpVseS6FEvyzUlh/SH7iz6H9HBXWdevW3VGeRl9n1KgWqpGDrvj8l5h7vdLZ3mMzchHevHkzmZmZxMTE3KGSRstrjTYmfa1W2dZcf6MtA+vdbsjbc3P+Y4Rf/tjrG23f1jJtTnw0NtUxY/Z0Bjw3jewTpzGpFeQprnDIXDlv2U+SOWYk82fP4dvCI5iWzCGzRw92btnMlhXLePj3jzN3cwFWp4K5SsXiPUOBeoYCVSXfe+/Aei8hv+2GRDXcWqmuGiRaVAWz6tH+DjerVyHfq1AQVoktHhcmRyUmp40cWzl5Licmj1tTRlUlHG7c/mM1UljNqgez143ZVcHslatY9sYKWlpaCPp9hPyBO0yX7hco72fdaNEJP/SlH78v4KfF30xL83f85rcP0n/aHKxuF7mKDVPY7TW/ysPqwhPkueya+ZLLjsXj0Ax2woqrORxCbGlnvuq9AKswXLKEQ5TNHid5Hgd5XhfZXi2kNE9xaOPwOjF5bOQ7K9leUsTUV16l+6OPkTvtBY4tW47TkkvqH37HjCEjqCku4bhI5T0AACAASURBVPPsjYwZPJxTp8sIhHOYQ8FQpKzNvc+vcLIVfQUItNyirOgk3WO68PG7n5K7Zgtznp/KU4/8nlWvLuZSRRnN9mJaXKX43JX4VRctZ1x8f9bF/KkTePTf/42Tb++m7sQX7DNvZP6U0aTG/JFJA9J5dshIZk99nqT4VFJGjmHiqpVsOLCPeVuz6Z6Uyr//8lf0Tx/Ay7NeoX/GMB6PTWLZhx9jqqzgld27WHVgP2uOHmHJ/n3k2mxY3QpmjxuT6ibX5cDs1kJ3TR6Hdq4Vxz0D693cok0eJxaviwJ3Oa9lbaVX32Q+2LOXmy0+rdTUD3yI09ZDIiACpnqHViMHW73S2lvKRe0t5Uv269ePhIQEUlNTycjIYMCAAaSnp5OcnBwxWRIKq1Aw5f3K5WtkNUkO45RL7ojxLFiwoJWZkihfo89jFaqq3LKzs5k6dWokDFafdyvyU2VFUwbTaHMjlNPeUo6oUFj1ob1iLgW0xsfHk56eTmpqaqQkjj7sV8C16F+fc2qkmkbLW5aBRx9yKsOefH5kZ2ABY0ZKpB5OjdxsjVTGaKqq0XiNlNG2ckyN1E69miy21+eQGo3zbmpvtOXR+pShVB/ya6TCyp9lhVeGadH+kcP6V3oXAPGX3M+cOXMi4PNjKJzRXGz/mu8ysApQExe6CPcVxy8ATc5h1YOeOBd3O093W+9u57c9xyXXaRVt/fr1bNy4kdTUVMPSNHogbeu6iuYeLIA1GBT18YJ33BAY/f33CKzazawGrNNnzWDUzLlkF5aQ660kT3Fg9Ti0sh3O06Q/O5q+3XpT+tF7PNO7I1vnv0b+6pUMTIznwcc7sfidTzF5veSe8WDxeslXFfK9nv9WwFogQavIaRX1JM2KC6vqId+rkK+6sSoutnkVcl12shyV5LpsmCJg5NK2ETe3qjsMuPcHrAKezaoHk+rBrNrZ+O77vLZwCVeuXiMY8BMKBPD/jYD1h/bRnrGEQiGCoSC+oJ8WXwvBlms8/PtHGDpnCRa3W1PS3A5MLjtWr5u1xadYcfwI606fwOqyY3E7tBxExYHZG1bJ/lLAqroi+bMW4Vjs0fIk8wQwh8OVc70usrzauPLtFbyyZSNP//4PbB43idNLlnMuPw/Ti88zpFcfzp08jnXhXIamZFBWZifo9xPAj3Cjvdc5BbQ6rj4/Ab8fv9+P39+Cx21n+rSJPPBv/4f+/eJJjOnC4MS+PPbwf7F2/lJqThdys/w0t2xFNNtKNbdgtZKbVTZOvreLR//vvzFt6Eje37KRjJ7dGJaSyPjBGQxMS+PpHrGMeGEmMzdvYc3Bg+TY7ZjcbiwOOys/+ZDUZ8fyy989ypOde9NvxFhmZOexuaSUPJeTbFsZJredPLeDPI8Lk+LG5PFo72o4B1Uo7KorEg7+Q4HVaF2T6sSi2rEcP0La0JE8O2kGX35djd8fuK/fnNH1Hu07WcmRlVYBJ3rzJH2OpwhNFcAqh7v2798/oq4mJSW1ytWU67KKsGLZ7Edf/1TOt9SHIYvlCxcubKWkysCalZVFTk4OOTk5ZGdnG+a2Tpo0KQJ4QuGMi4sjOTmZpKQkEhISWpXykZVQGW5ltbS3VOZHrmcql6IR/cghvCJXVUC+PldWqLJ6ONUrcEZKqgyb8rzLUCvmQYYgWaWVP+vDT6Mpn0a5p0bApx+vvExWGsVyGVj1kNiWAmw0PjkHVu7HKAdVP85o45eP0Sj02QjG5d9jt27d7lCY9WHT+vnRe9Hold6flcL637X9UHfa9rZ58+ZFjHx+DGWzrRzLv1Zbv359K/iMiYmJ/E9BAJ08zyKmX47D17e2FFejvFD9MrlvPTyK1p65lY2XRIFwce6Sk5MNlVGjHNW2risjo6qOHTu2UlQFsEa7oWvru/beePx3Bda796+FBF+7dolX57/KuNnzyS4qJbeqErPHQb7biUmtpMBTxrOL5/GHh/9A2Z5PKX5nByffNjMlPZHVr73OxBmzWPnxfnJUD7lnPVi8ajjn894gLhqE3s28qN3AqlRpzsXK7ZxRS9hIKV91UaC62a56KFBc5NjKybVXkGOvIC+s3uV73VgUJ3kuG9mOijCwOrB63VhUD1a1/cerdzyOwLNXweJxkPvRp7z8+gIuXr5MIOAnFNRyGY2uj79WyK7Rvu/2XXv7iQBryE8gGMB/4wqPPPoYzy7dgNXjwaI4IuVszB4nuR47WypLWX3yGCuOHGRLaZEGO4oD030A6z2FD8vAqriwKi7yw+9y02rEOslRneQpTqwuG0t3b6NblxjeGD6OU2+uQrVk4XlnGwmPPcqpPe+z/uXpjBo0DKe76jawCnfve5xP8e+gv8VHy61mXDYHa5a/wdD0NDr8/iHSevVgy8JXObLdwoHteSR1e4rnhoziyyPHuVJynBsVhbTYSmmxldDiLKXZU841VwV5SxbzxG8e5PlxEyjYksOcqTPp1rU3mVOm8upbu9hQdJpsZ4X2MMetYHGp5CouzKqNzYf2M3vjZhZatrNu3wFy7TbMiod8j5sCj0s7x24n+W4X+R6XVprGc7t0kdyE4dYPAVbjdcPqrcfJtsoShkydSveeiex66wMar1yWjJf+MsAqq2h3y13V1/UUYa76uqpyvdLExEQSEhIiSqq+PqhoMjjJNWCN1pW/k1XeRYsWGYb6ygZLsiuwbLokuwTL/QqVUyjE4rgENMqht2IcsiJsNI+yGi2r03qHX32Orr4UTXx8PHFxcZH8VBl09A640RRUozxc+cGF3rDISM0zUvv0qqY+xDaaknq3fmUVVJ9/axQaq1ddxXjENnpolMFS7kuGPv0xRNu3/nj1au3d5kD+Heidh6MpujLIGtWPFX3/A1h/Ru3nGBIsgFUAv3jS1LVrV0MXYNlYSG5GpV70wBrNyEgPf3K+bLRt7nZM+jDgjRs3tnrYkJiYGOlTzpswGtPdHoTI+auiyTdr/wDW6K9gMIg/0ILff5MNG9YxcMLzbD5+EvMZLdSywO3CpNoweypY+f5OunTtzcndH3DdUUpjyRHOHPyE+spKXn/lVd7c/Z4GB2fc5KtnsKhnw2ZF/82BtcqDpcrDDtVNgcuBqaIMU2U5FqeN7VUKufYKDZKcNiyOcHNpal+B14NZcZDrsmFR3eRXyWHBZ9o8xk1lmhNzBFolYM132pm+9E0mvzCLS9ev4QuXImmP6v/XerX1G7rf35EAVl9LC1fravjFA79m1GsrMbvcmBwVrDt+FJOjErPiJMdtw1LlJs9lJ7uyjPWnT7D61DFyPXZyFUcEWAXg/qjAGq7FKjfhRCsMmcwRaNVg1exxku+ykX3sC4aPH83LmSM5tGINrvwsLh/dy5CuT7P69TmseG02z4wej6fqa4K+4G04ilIipa35FG7PFy5Us271WlL6xpPYuRubXltA0Xt7UA/sp/7UQW4UH6Pp1GHGJvem+6NPUvnpXq5VFnLLVozPXoavsoQWewk+VzktqotLtjIWTp/ME3/4I4n9kvjDYx2ZuGAFm4+cIN/p0MrIqDYsSiVWtxOL20Oe6iRHqcDisWNx2DA7nZjcbkweF1bVjdlt1wDfbY88ZLAoDg0eFcdtsy0BrFIesVlxtQNC7wFYVQcmxYHJ5WSbo4x5WzbQMSaW1JQhHC06TeA+gNXo4VK0B04CakQdTFkllENgZXMk2dlXLoUih/AKJVRvpGQEpOJ7WSmU+5Nri8pmTLK5kxGwGpWuEfmsRsA6ZcqUO9Tk3r17k5SURHp6OikpKa1qsIp5EePsHc6pFZAoq8XyuMXcCCVaXwdVOCOnpKSQkpJC37597zCikhVY/XI5j1jUvZVV0WhAKMOROEeiXwFxslttNChtC8yiAVY0WJWhUw5vludCLltjBHxGQCvOmRiTvtaqPCb9fbBeJW4L7GUVVG8oZQSs0eA82nG096GBfDzdunX7+wNWvULVqVOnyI9BH3L5U2s/R2Bdt25dq2OU/+ERwBoNKOWnNPqwWKPw2rachI3yQY3qobanDmtbiqv4nJiYGOlbDpcwup6jwXVbYze6ETDKYTW6obifG+37vWlpz02NEXDfyyskl1rQtVAwSCjoJ+hvZofVyh869GDJu59gUsJhjm4XuV47uVU2tlcU0i89gy1LlnJdtXNTsdGsOPCdrWLZay8xa+16sh1O8s64yVe0fFBT2Gm3vaBaIIXtWsOGTVbFS76iufgWGOahSmZJXpV8rxqGPxVrlYK1SsHkdZPnDYfbKh4tJ87t1EylVDcmxcWmkmK2lpdhcTjY7vGwU1HZ7vGQV1FBblk5Fpud7YpCgeohq6KSrZWV5DpdWL2Kpq6GFeXbrW1Qz3N70MraqFhUbfwWr2a+lFV8ks6943jxpTlc9d3CH9RUx0AoiFamxLjdHWjbV3ajfdeVHEIvWgi/P0AgELxjP9H22/pa11qouYWSwkL+n3/5BUPmLWGH04XF7SSnvJzZb+0mq6SEbaqCye0iR3GRHYaYPMVBrseO2evBpGp1Ui2KG4vHjdXjxqr8sGYJq30Wt4t8t+vufXrc5HvcWN0urbkcFFSW8OzceTz9wB/Y9tKreN6zctV2iDUvTuL5EUN5/aVZjB37HOrZr/H7Q9pvNcidv90A4fKfWl5qKOTTIDUYpMXnxxcKcu3m9+Sa8+jdowddnniCZbNmohw8QGNJEddLi/mu6AQ3KwtpKTvFjbITWBbP4U+/fIDHf/sQ6qkjXHKV8L3Ljl9x4veU4nOX0uK00+LxcO74IZ4dOojunWMYMGQkb1p2UVDmYLtShckl8kztYZh0ayG+HhdWjwOrEjZ0U8Lhvp4wgHrd5IUBP8/jIi9ShsYRDv+1Y1LtWni4xx4Ox3ZhdjuxerTzY1W0f3+sihuL24XFrZ0H7W8n+W5xPpxYXDbyw+uZ3S4s4T4sihuTqpDj9WByl7Oz8CRTZr9KcvIgThWVEQgGtAdIQe08BAMhgqEAgVALgVALoZCPYLBFq50c9mi+F2AV8CTCYGVjIxlgZZVQNvyRAUKviurzUPVwK5fKkUNMZRiR4VGft6qvWSqAVQCq7BBsBK76dQWw6su+xMfHRwyjRFizgFOhDsvjlcuiyLAh558KcyTRp5wT27NnT+Li4khKSiIxMTGi2spgL4BXzgWWw4tFqLY+31ae72g5oXpY0udzRlMv2wrxNerfKLdUdjLWP9CQH2qIORXny8ixWL8//RjFgwVZPTUKRdarlTKwy+M2AnJ9OLORKqqH+WgAb6SKGwG+fH713/1dKqxCqRKqWqdOnYiNjSU9PZ3ExES6d+/+Nx/jD2k/N2AVEKfPYZVzO6OFyOpL2+iBTa+s6h149RBotJ3RfkUTSur9HrsMrHowN9p3e8YkH4N8IxwMBvH7/bS0tBAItD8P7C/1igas0UD1h6qsrfpoddOr3egGAj4C/hYOfPYJT3buwesFb5PrtGv5Wx4HeaqNXLWSHa4KJsx7ib5dY6gvL+GW4sDvdeM/V4V143JSRo5k48liTF4PBWFHXcsdQNm+ZhEtAnRhCFQ9Wm6sqrZuYVAVny1VKuYqlXyvoikwXhcmb/iG2G0n11GJyVFJjr2CNUUnMHscFLid5LvsFLicWO2V5JWVkm+zYa2sJN9mx2qrJK+iDKvTznZVYZvqJV9RsSqq5iKserEqmuNwvuol36tqkG3QIiHBog6rV67/qmItL+SJpzqxau06bvibtXMU8BEIGpBLq3Z/194Pfemhs62wx7ZewVAIfyBIyamTZAwYyKLcbWw6cJTFH3/E1vIyDTzsNtYfP8aSTz4mt6KMHEclOWFVVYQD5yr22+Vu1Lub7URrch8m1UleeB95ir7GZzubx0GBu5JF1ny6PtWDPes2U3diH47PdmJevoiU7j14Zshw3li+ioamK/gC0hMGGVbl6JFgiEAgSEtLgEtNVzjr/ZJP/vwpE0aNJy0hhQFxCSx9YTr2fZ9zqbKMqxXFXC05yfXi49wsP82NstP47UXctJ+ivvw4W5cv5IF//t88/tBD5K5cjvfkSb7zuPCd8xCosuNzVhBwOfB7XXzndfLhditJffryfx/4NU8k92fryVPkeZxhKHVgctkwexy3FVHVjlm1k6c6yFG0lhsJ4dbUVJMwVVKcWISBlurSDJY8WrO47eS7w8CquLS8V5eDXJf2bnI7ww8XtLxns9uO2VmJyVFBnr0ck7OcXHs5JpeDPKcTk8tNnktAtYd8lweT005u6Slmrl3Ng396kvkLltHQcEnzRggFtAcFQa0UUyDoxxf04Qv6CARbCIZLUQVCIQIhga7t80iQgVAGShmM5PBS/Wc9YMj9yaqerJ4KWBDQJ5QuWUWLpubqxyQD9MKFCw0hVQ4J1ocFyzmsog6rfj9Cye3bt29kLHqHZLk+qxGEyccm5iI2NjaisMrzKYychIIrwoTFdmLe4uPjI27LIjxYwK0coqx/2CCfG1ntk3MsjSBIb9xkVFZFNmKSvzO6LuTQWaMwcNkhWoa2tlRGo2PQg6H4Wy5pI8NqNMMl2c1YD4QCmI3Cb8W6skjUFkjL86afK72jtx6S5fFHU11/di7Bd2sil0/c4Hft2pW0tDQmTJjAyJEjSUpKMgy7/Km0nzqwyoC3YcMGtm7dyqZNm+6owxqt1qgeQOW6rHJYsVhHXlfO8zQCxPYAr9z0Rkr3CrAysLblbNxWCLNeDZbnQb4pkM2XfirAGgwG8fl8raD1HvbQqmnbB7UWvmXSmpa/Ggj6CQRaOP+ll+FjxjFt3WZyHeWYVA1YzR4nZlW70V717i6e7vgkB/OtNNsq8SsOWs54qPjiQ1JT01j5wV7MXgWrorJN8Wrht2HF816bBq2aA28EWL3ucM6p2qrJ25mrvORVqZiqNBMjq6rlqOZ57Jjt5Vhs5Ww8eZzNp09gtldgcVRgdlRgdlSSU1GC2VGJ2VVJrqMci+JgS3kROY4yLB47VtVBvurEqmg3wyaPC5NXxdwKsEVOqjcqsBaEQ5SNnIvzvSr5pafp2LUnK1au4WZLMwFfM6GAj2DwbtdvWzDb+lq427r30lpdY7q/9evc/lv+HWgtQJDmkJ/mG1cZMXQYHdMGs+7AUVYfOsSbBw6x/vQpTK5K8hUHufYy3ji0n3WnjrGp+BQ59vKwa6+mvgn40fIR76+ZpJanOshT7VpTwkrf/fTrqcRceIqRzz3PHlM+7o/eY0Z6HI//6gE6PPIonTt0YsnSlTR+dw1fUINV7bcrP2sK4Q/48Qf8BAIBauvrOXTkOKtWrGZQaiZDktJ4YdRY3t2Sw5kjR7hmK+N6ZSk3bKW0uMq5ZS/mZmURtyqLaC4vpNlWSH3RIT62bGFYSiIdH3mctH7JDEzpz6CkZMxr11J18iQ3PC6aHaU0l5/C56zkxhk335//kpIDXzB+xDP82wO/YszseXyunOHQ2S85fPYcB71VfOGt4tC5cxz48kv2nzvLJ16FD9wudpSVYjp5gs2HDrB672es+PwTVu7by5t7P2bZxx+y7JMPWfrRn1n+0Ycs++DPLHn3fRa//S4L33qbhTt3s2TX2yzeuZtFO3axYNtOFmzbyWvWbbyev535BTtYtG0HiwoKmG+x8JrJxCu5ObySk8WcrM28ZsplXp6J+dYCFuTvYPH23Sza9haLtu9iyfa3eGPXuyzIL2Dk3Dk8/FQHHn/yafJMVuxON06XG7fbjcftxO1y4HI5cSsKNqeLC/UNNPtaCAY0o6tgKBSuo3vntR/tJcOXbMQjbnxlcDNSS/VAoIeTaPmQcnkXEUYr9q13/zUyfJLHLYBuwYIFreD0bjmseuOlSZMmtVJDjQyn9PMhVD6hRgtgFWZA8jIxVuEQLKvDsoIq1GfZuMlI4ZbDhuPi4iKKqhijgF79uZNzW/VGSNGAVVY7jaBJzIOAbHGu9Q8g9AAqhx8bKYiyktiWeqlXKqNBoAyrvXr1atVvNCVYD8P6vqMprPrjNBpPNAXVCNaN2t1U2Z81sN6vmVGPHj0YMGAAs2fPZtasWYwZM4bY2NifbGjwTx1Y9epqVlZWK2CNdu6FOqpXSu+l9IseOo3WaY9CK6BXBlYZXPUt2vEnJSVFvb6NwpeNTL2Mxi3mBVoD6/2BX/tf7cktvB0+GYr6WVaEm5ubCQQCUW9wovcpA4PWgsGA9h6+eQqGQgQJEggF8Ad9+AMtXG6sYcKUqfQZP5nsylLyvHbyPG7yFC3/zKTY2W4rom//ZJ4fMIDvS0ppdlRyq8rFFbWCiSNHsNC0E3OVlxyvilU9q4X2CuU0kl/qvd3CymSBUCulmqgaAIbhVVUjYbcWr4pJAsTb6uTtPi1eFauqYHU62XLqNJsKT5NVVszWokJMFeVYbJXklpdhttvIqSglt7KcfKcWcrq1tISsinI2lBZpTsAeJ1avG83x2IPF4yTXYSPX6SDbbiNP8Wh1W8V4wyHM4tgj4b5htdisqtp4JYVVQK727sFccoqnYvsyYfJUispLuX79GqGAH3/QrwUYhgLcGQ58+709TbsmAlGXy32J68eof+07o3703wUiTexbvIt+A6EAvmAL/utXGJExkH4jnmX+nz9i+f79rDl8lBVfHGDtsaOsP3UCs8uBxWknu7SENUeOsP70KTYUFWF2OTG5HFg8TiyKaJqbs8gzFTmoESXVoEanJZIreXs7kxp2AZa2iZS2EX2Fc2aFQmj2hPvyiH05sLodzFi9htXL3+DdVW/Q77cPENvhTzzwr//Cb3/1W156+TW+Ol+HPxgiGBDzGJLgJ0RzSwseReGt3buZO3cu/WJjGTVkMEvnzeHg+29TYyvlisfONbeNa45ybrgq8XndBM4qNKsuvnfZueW2831lKWcP7iV3yWv0efoJhmYMYLf1bb5yf42j1M7KpUsZmJLG5BHjqdx/mMaKEpqKj1J76gSew1/gOnkUx6mT7Nmxi8EpGfz+4T+xam0O736wl91vf8j27W+Tv3032956F/P23eQW7GJdlok3N2xl7qI3mTB9NoPHPkfy4JEkDhtF8ojRJA4bRfyQ4SQOG0m/gYNJGDyM2P4DScgcSkLmMJIGDidzxDgGjRrPsDETGT1xKhOmvsCzU15g0vRZPDv1RSZMmcHEaS8w7YVZzHxpLi/MepkZL85m5uyXeXHmbF6c/RKTp89i6oyXmDjtRcY99zyjxk1m5NhJZA4bTdKAYTzWuTudevSie9fudO7QiWFDhzNq9BhGjniGMaPHMvqZkTwzahjDhw9m4KAhxCels3ZzLpe/u0owELhdAicYCsdv3wms0UKC9fAng0Xv3r2Ji4sjLi6uFVga1U0VECqHo8q5rPqQYxmq5NBVWSHUK5ly//p9vP76663CfIVT8JYtWwy/09dknTx5cgSQjMKf9WHNAmi6du0aAUPxvYCi3mGX4ISEBPr06UNcXBwZGRkMHjyY+Pj4Vvm9MrjI5kzynMnzI3JYk5OTI1Dcu3fvO7aXFU+jkFIj0NGrqtGA1cgAS1wnRkZaeoXUaN9GYbNGOZlG7W5QKM6XmEu9Umo0D/q50rdoUCw/+DHqW7+9/KBEfqDQFnxHCy+Otg/RfhbAer+te/fuZGRk8OKLLzJ37lwmTZpEWloanTt3/knWc/05AauA1vXr19+hispND6d3C+1t6zt9TqqRqVK0UGS9QisU1baAtS2FOTk5+Y4xRjuGu5lERStr01aO0I/9+rGB1agcT3uBVW5+vz9ivOL3+7lx4ybf37hJi9+PPxjEHwjgD/jw+VsoOnmM2PgkJi9eTX5FOfmqHbPLjcWtaG6fio2dzlLSx44i5qGHqT9VxA2HnWuqmxtfqcx67lnmrM0iX/WSW+XGEjY2MntVTKqKWVEwqyqWKi8mRatbalUU8hWVbWfOYFEUTIoHc3ibPK+HPFXB5FXIVT3kqB7yqrRlFkXV+veo4XI1Z7AqXgoUlW1OJ+tPHOeN/fvIPnmS7GPHyTt9GlNxMZuOnyCrsIi8sjLyysqx2h2sO3qMN/Z9wbpjJ9hSVEJWaRlWtxur4tHqrHrcFCguzE47uTYbZqeLXLsWRmj2uDGrbqxVGiBbVCWSdxsxUgqHNJtU7fhyFTcmrzYXZiXcVKkpHgrclUxbtZJOffvxwrx5fPXtNwQCfvyhACF8hEI+7V20kI9g0BeutxmQHtIEDf++3VqvG+06aquPaNvJ16+8fiAQiDyICQRuQ61mAObnRvMN9n74Ho8+/Hs6D3oGs9PNuqKTrDl2hFX7vmDl5/tYc+gwqw4dYvHez8gpK8Vit7O1ooKVp06R69ZyI/MipYfcGlSKENHw32a3I9zCpkxuRyRH9fZ34W084XevB7Oi9WkKL7cqLsxuB/mqlv9ocmkhqFoYqlbuxqq4wxDt0nKnHTa2fP4Z4yeO58B2CwWLX+XFccPo+vSTvLn0TebOXUBxiZ1AIETLrWZ8LT5aWvzcutXC9es3aWhoxGF3Mmb0eB566Pf89le/Jb5nH+Y8P511SxazedliclcsI2fZIrKWLmDjwtfYvGg+2csWk7d8KTmLl7D5tdfJmr+ATa/M46Uxo3nqwQf55b//B8+MGsfyxatZvXQtG1esZtmC+WSmpvP7Xz/C5FETWTxzFounT2HB1ClMHzuayWNGM2HUM4weMpzE3n35zX/+hicejyG9/yAGZAwio38mmRkDGDFiJGPGjGPqlOnMefkVli5+g2VLV7ByxTrWrd3Mxg1ZbNmUy9bNeWRvNZGTZcJiKsCcZyXfks82az5v79zN2zvf4c/vfsi+Tz7nwN59HD5wgBMnTlBUVEhRUSEVFeWUlZVSXFxESUkJtopKPE4XqtuNx+FAdTnxOh0oTge2ygoqKyooKyvh1KmTHDt6lMMHD/PZx5/x0ft72LJ+M7sLdrLTlI95Szbm3Dyys7LJ2ZpDztZcsjZt5o0lC+ndqyv/9n//g//3f/07E6fNoqHpsvYwR/wegiGIbycXDwAAIABJREFUqOV3B9ZoSqasHgpFUORvyi7AssutgKikpKRI/mVCQkIkVFV2ChbwKYOn+JyamhpJL5OBVITKCvdhuY5rt27dIsAqwFRUDJABVXwn12c1Ml2Sj0lfJ1avOIvjllVquR8BrDJopqWltQrf1StpenjRNyNgldVN0a+ca6yHJn1pG1k11V8LMsCL+dCH88o1c43ceY3yXPXuu3oYjAamRiZJ+s+yKZKc82qk9Mpwrj8Pd4NWeV/6Y41mpKQPHxbL5PB5/TZGecNtAa1+e/lhwd81sMbExNCvXz9GjBjBlClTGDduHJmZmfTs2fMnGRr8Q4FVANbfGlT1LdrDAz0k6sHMCNqihdBGUy31fbZXyZSh2whYo82/WJaUlHTXcjXtcTU2Un+FwmoEdn+p170Aa7RlRjf6+puatvq8vf3tPEKfz09zcwtVVWfIysrmhRkzmTp1BmfPfMX3N5ppuvQdtbV1fP31N7y9awePPdaBXqkjGP3qAkYseJ2RC5cwZumbTFixgqnr1zBx8QKe7N6N//inf2HVy3N5d+Nmjv95D0X7PmfUoEyGPDeLHaU2tpeVsKO4gvySQiylpVjLy7GUlWEpLWWny0lOYSGbDh9h3ef7Wbf/C/JOF5J3uhBreTnm0hIKbBXkV5ZTYK9kp8fJNpeD7R4XBS47uxQP21wutrndbPd42KGq7PCqmF1OVh4+xKI9H7L+2BG2nDxO1vFjzNu+jQXvvUN24SmyigrJKy/F4qikwO1ku8dFVuFpNp86SXZJEQVOO7sUNzvcTnZ4XBS4HFgqylh7YD/m0hJMZWUUuFwUKJ6IA6y5yoW5yo3J68ZU5SHPq5DrVTB5vWxTFLYpKgWqglXxYAnDjhzqLIBWcy1WwyZOTizFhUydv4ihYydQ6XThb2nBF/ATCsnN1+qzBoUhXROgqH0OBILSezCyTjRYFU2//u12Z95qdOi93Y98vUYiCwIBbrbcYuKEMfzytw8yL6uAApuL7a4KttvLyD15guxjx1jywfvM27mdlXs/ZfOxI6w7cpBFH31EdlEx+XYb+fZKChyV5NvLKXBUYC0vxVxSRF7RaXILT5N18jim4kLMJcXkhr/LKy4kr/A0eYWnyCs8Rc6pk+QcP0720aNsPXKYrUePkHPqJHmFp7CWlZB1/BhZx46y+dAhth45wpYjh9l48ABr933O2n2fs/HgATYcOMCavXtZ9uc/s+SD91nyvhbSuqBgB3M3bCA2IY5Xpk5m4bRJpMf2oONjf2Tqc1NITspg6tSZvLl0JYvnL2bB64t4Zd585r78GrNnzmXKc9MZPmQUv3voUX734KM88WgH+nbpS0L3fsR1602/Lj1I7tWXxO69SYmNI6lPLKn94kjp14+h6RkMS8tgZP9MZoyfyNhBgxmclMKQtAz6p/Rn2NBRTH7ueUYOHsG08ROYO3MWc2a+xNL5S1i3Yg3ZGzazde16tueZ2Gmxss2cz/b8Hbz91ju8tWMXu3e8xQfv7+HzT/dyYN9+Du7fz+EDBzl25CgnT5zEVl6Ox+nknLeKL6vOcv6rb6n+pprab2up+baG2gt11F6opfZCDXXV1dTXVNNQW83F+mou1tXSUFdHQ10d9bU11Nde4GL9BS7W14SXa62hrpr62gs01GrbNtbX0lhfy8XaahprL9BYW01jXTUX6y5wsb6ahrrzNNSep6HmPI21NTTW1NJUXUvjt9U0nq+h8UItDdU11J+voe7b89SdP8+FLy+wb89eJo4eTZeOT/HQbx7mX//3f2Hd8S5Xrn1PKCjq57YG1rv9+w+0Cj8UN8qymierhAJak5KSSEtLIz09PQKjQuETMCmAMjEx8Y66pbKhkQhlFbmaycnJjBkzhsmTJ98R6qoHwKSkJPr16xfpc9GiRZFQYKGk6psMrJs2bWoVNjx16tRWqqqsPutL+ogx9evXL+IiLNx+5fHKSrIMf8LZV4CmHlBkyGhLzRa1YmVDJzFmMRa5/JAMZbIBlAzDeliW1VS9cVNbANdWqKqRqZGc92uktkYDVj0oyvuTc4Zl8I4G6vI+RT/CMEnsU1/7VIZOvfJpBOFGwG5k0hVN9dbntbaVsyrPkRzC/3cNrE8+qbnO9uzZk5SUlIgFeGxs7E9SZf17A1a5hE17jIlk86a7bSO2E+uKH7es3OpDcWVw1c/p/YQE/1BgldcT0CqbLrUHFn+s148JrO2BU6PvhGLl8/lpaQlw/fotDh86xosvvkR6/0xiY+MYNmQUnTt1p3/qAEYMHc2gAUNJ7z+A5KRUevfozp8efYInHu9BQspAUgYOZPCocWQOfob49AGkDBxMeuZgevXsS48u3enTtRuJ3XqR0iuO5D59+fV/PsC//vKP9Mp8huRBw0keMIq+GZn0TR9E4qDhJAwYRuKg4aSNGEPSoBHE9x9MfNogYlMy6Zs6gL5pA0kcNIKEgcNIGzGa5GEjSRo+ktRnxpA2ejwZ458jfthIBj43lcFTZjBk2gsMf/ElRs99lRmr1vDCmnXMWLWG6SvXMmvjFl5cv5Epy1YwbdkbTFy0lJc3bWbqGysYu2ARI155ldSp08ic/gLDZr7ElCXL6T95CumTJpMxeQrJY8czcNJU0idMJG7oCDKeGc+Acc+R+exUBk2fxbOLljJ97VpmZW1l8bvvkHPiOAWlpRSUlbPD7uRtj5ddbi/b7U52ujzs8qjs9Chsc3vYrihs82imVKLOZL7S+u9ctxOrw8brG7J45MnO7PnoMwItAfx+fyuVU5xvvz9AwB/C7wvhawnRfCvAje+buXXTx6WmKzTUN1JX10jjxUs01DfS1HSFpqYrXL58levXb3LrZgu3bvm4fv0WLc0Bmm/5uXVLu44C/hAtzQFu3fLT3BzA7wtp8Btu4nNzs5+WliC3bvm4eaOFG983c/nyVS5fukpT43ecPfMVHo+X4uJyDh8+xjvvvM/GDVtYsWI1r74yn9mz5/DiC7OZPnk6Hf/4GP/5y9/Qe8BY4p95jv7jxpMx8VkSx40lftQo4oYMo2dKfxIHDSVu4BASho2gz6BhpI+fxMDnptB/7ATSxo0nadQoUsaMIW7oMPoNHkLC0OHEDR5GnwGD6DNgIPFDhtF34GBiBw4ibsgwYsN/984YQN8Bg0kYMJjEzMHEZwwiLmMgsf0zSRg0lORhI4lNz6Rf+gD6pGbQOyWdnkmp9EhMITY1g56JqfRO7k/ftExiUzOITcuga1wifVLS6ZmQRtfYRLrFxhMT05WuHWPo0bEzaYlppMYnkpaUzMABw3ju2edZOn85G1ZtYN3KDWzdkMPu7e/w53c/Yu/H+9n78X4OfH6Yw18c48jB45w6UcjJYyc5ffwkhSdOUXyqmMITxZScKKXsVBllhWWUFZdRUVZJeXEZtvIKnHY7tooK7MVluEsrcZRWYC+vxG13YC8vx1Fpx+us4oxL5SvVw7dnvXxz5hwXvj5PzflvaThfTf031dR+W0P1+Rpqq2uoPX+Bi7X1NNXV01RbS1NNLZfq6rlYW099TY0GjvU1NNTVaNBZU0NjXR2NtfVcrGsItzou1tVysa6GhroLNNRdoKmhhsb6GpoaLnKxroGGuloa6jXobKqvo7GuRoPNOq1drK3WWl0NjfV1XKyroam+hsa6aprqNGBtrNP6vFh7nsbaCzTVVmvjra2jqbaWy3X1XKyppaG2joaaOpqq67j4zXnOn6li08oNJPdKYnj6QCxZW5j67GQee7QjJeU2bjU3EwpqD5OCIWjllXaXf/+BO1Q8oUIJJU0GOGE+lJiYSHJyMklJScTFxUVATSxPSEiI1CkVtUoFGMlhriLcWKirQjVMT08nIyMjAlsyBApIFPuVHXuXLl1KTk7OHXmq0eBVX/pm2rRpEZVSD6wCcgQIiv0LlVPc78rzJrsZJyQkRMBXVtHE8ejDU+W/xTkRUC/gNiUlhczMTFJTUyP7lcvtiFBufUkiOcRYBre2woKNjJLuJTQ1miKo37c4Vn1+tBEM60FMP75opZL0pXH0x6M3MJLL2siwrAfXLl26tBq7EWjroVbuN5pKanRdRHsYYPRZH6IcExPzD2CV4Uf8SOPi4ujevftPLpf15xYS3BawyuVeZCOtaMZM8rayMtse9119nqzROnK/Tz/9dKsaq0ag2l5gvVszKrMjj0cPrLLpktENwQ953U1Bas+27VlmrK6K8M0AwaCPQEjLO9VMV4IRd9XvvrvC++/tYezoifTo2oeYjl2ZOGEyX+w7wLkzX9JQW4/H6eS93bt5/513OHboELbyMlw2G163i2/OnaPufD0N1XVcrKnhYk0dF2vqaKipoe7CBRouVNNYW0tDTTXV33zNOVXBXWnDbavkxJFDFORvZ+/n+zmwbx8nDh/l+NFjnD5+msIThRSdKqb4VDG2cjuq20uVS+GcR+WMy43X6UJ1OHFWVmIrLaOipJSik6c5ceQYh/Yf4sMP9vDu7vfI2ZrL8qVvMOuF2YwfM4FRI0eTmJBMTOeudIrpytOdutAxpjtPx3Tj8ac68acnnuaPj3XgsSc60js2nsFDhpOePoD+/TMZPWY8s2fP4ZmRY5j5wmyWLF7GqpVryMnOw5RnYeO6TWy3bidrw1ZMW3NZvnAZ815+hUnPTWXgoKF069GLzl2783inGB7r2JknY7rTuWc/uvVNonu/VLrGJvNUnzie6NWXTnFJ9EjLJHbAYHqlD6TXgMF0zxhIt/6ZdO2fQfeMAXTPGECfwUMZ9vwMRs+dx8DJU+gZn8xvH3yEpPhUhmUOY2D6IDIzBjMwcwhDh4xk2JCRDMgYTHraANLTBpCalEFCXIrW+qUQ2yueDk/E8PifOtDhiRi6d+1Fp45d6fR0Z7rEdKFrl65079ad7l170rdPPL16xNKrR1969+xHz+6x9O2dQFxsIj279yEhLpmEuGT6xSaSGJ9KRtogkuLTSIhLITUpg17d+9Kre19ie8XTq3tfusb0pGtMT55+sjMdnoyhw5MxPP1kZ558vCNdYrrx9FOd6NihE31j4xg0cAhjnhnH81OnM2v6TJbNX8SG1evZutVEbk4+2VtzycnJZddbb7Hnwz28+9ZutlvysWTnkrcli5ytWWxcv4nVq9exbNmbZGfnYTZb2blzJ598/Amfffophw4eoPD0SSrKSykqPE3h6VMUFZ6mvKyUivIy7LZKFI+bstJibJUVuBx2zigK51QV1e3C43bhdjpw2m047TbcTidVbgWPw4XX5cFtd6A4XZzxqKhOFx67HdXp5IyicFZVqfJ4OKuqnFWrOFf1JefOfMmXZ7/kbNU5ai7UUXO+lrrz1dRdOE/tea011NTQUF1NQ00NF2u13+HFmlou1rZuDXU11NVd4KKAuvoaGutqaazTfseNNXU01tZp64bXb6irob6umvq6ahprq2mqraax5oKmQAqlsr6Gxrp6LtZqUHex7jwX66rDfdfQVFfDpbo6muq1vhvramiqr6WpXlsmlEwNImtprKvVlND66rAqqo1XLL9UX09TuF/RLgnIrBd91dFYV0dTfW34czWXGmojMKpvFw2+i7TI/sOfa6s16K2to6mmniv1F2mo1r67WFNN/fkLvL9rN5mpGfSI6cnWtZtRK5w4Sgp5fsokMtKHcfbcVwQCkroaCmnC6j0Aq5GBkIAfocAJABJ/C3gVwCaDpYBUocYKmO0ddvmVy+T06tUrEjIslELZ+VZftkY0sT8BI2KcoqzNli1b7jBUEt/LocCyEZMMrDJ46gFUzrnV59vqw2jlEjWpqamt1EwBD0KVFoqrPt9U3EvLIdgCigYPHsyIESPIzMy84xyJ+28xTrlPfbkYI+hrC1iNoFRW6o0gUAZOOY9Unl8ZqI3GI2+vd2KWx2xUE1UApgzJeiVTH8Yr1pGNqYyUUTGeLl26tCqxI7sLG6myRqVyoimx7fleH45sFEIs9v+zB9a7uazKrWPHjnTt2jUSqvFTCwv+ewJW+fwanW+9KdLd1mmr37ZyV2WoFdbhHTt2ZP369WzcuPEOl+D2AqtwCZaVUaMcW7l0j/44jcKk21JY/5bAev/7a50HGAgECAb8+P1a3umVK1f59psLfL73IOPHPUdcXBJ9+yQwbPAotll3crbqK2ou1FBfW8/FhgaaGuppqq+J3OCJdqmhlksN2o3npYZ6LjXUc/liA031deFWG16n1vDm8GLtBRpqznOx9gIXay/cVjIa6rjYUE9DfR0N9XU0XqynsUF7b7pY36q/pvoaqd8aLtaKm18NkBvr6sI3zjXhG/gamurraKip/v/Ze68gKa513/NxHuZhZmJOTMTEnJk4d2Jm7sTEOfccbSGBQNj2TeNNYwUIAd10I0B4IxBWIAmE906AhJHYEsJ7L2hob6oqs3xXVWaZbnSvpC0J2vznIfPL+mpVZlU3IGlvSRXxRVZlpVm5Vlb3+uX/M4gqIYT8PgR9XrhdTsiSHR6XE163Cy6nDK/HDSUYQEzVjhUJBdEUDiOmqlAa/VADOhyENGDQPgeM78LBIMLBgHF+Ok7I74NHliDb7Kgur0BdVS3K75ej7O5D3L1xD5cuXMGpL77Cgf2f4OMNW7B65Vosf3cFFsxfioWLlmLevEUoKZmFouIZKCmZifHjJ2HkyDEYMmw4hgwdjsFDhmHs6HGYMmkKZpa8jWWL3sWSRUuxasVqLH/3PWz8aCO2bdmBA/sO4tinx3HuzAXcu3MfD755hPKHVaitbkBVRS2qKmrRUOdAVUUtHDYJ9bX1qKupRU1VFaoqK1H+sBxl98tQWV6Ne3fu49qVm7h98x7u3v4G9+89wNUr13Dl0lWc/focjn/2OT47egJHDx/D/j2HcHDfYXz95VmcO3MRZ7++gFs37uBRWSWqK2tQW12L6soa2OptkOwSnJITTklGwO9DMOBHKBhAWFWghAJQlSBUXRGLhLT+DgcDxj1IfS6OQ0xVEFVCUAKNCCshqEoISqgRkbCCsKogbKhoAcPoXuX3Lxm/ryNqAGE1gEg4mLAMq5q7Kd2D1J54u5LhKfH4imEBr4d9DiW1g79P/s2aG/99itfEj2UJcjoEWn1ndkz++038LSe33WwdXZPVd2bbpvqbZHVuM4sDbEAzNYimoGbfRlQEvT7cvXELs0pmIicjFyVFM3Dnxj14JSc8DRJuXDyDoUP6Y/GSlfj22291YGWw2sH/K/Tibp9cmTJLONS7d28DrHjGW9qGFFKuhtJ7glQOVFSHlPYhaCX1VjyGGF8qxiUuWbLEiFflQMqzA3NgFUvfFBcXJ8R9ismFCLDE83Oo4585UPfr1y8BRqmPuSrN44HJ7ZjUZHoIQDG7vXv3xsiRIzFs2DBkZ2ebJm3ioC0mP+LJo+gzh1c6Bt9XhFmxnJHYd6kUQzF7cDpYNQNWsYSMCKFmqiTFifJ73iqREs/+K6q3XB0VFWMCZC4EcWDlc03R1ThdTKrZdYpqrth+Myj/3QNrZ+3ll182bo4/gfW3Mw50NC70I0rXD+lgtLPGS8JYgSz/A0DASq7A/Jr4ew6zHQFWfl46N38alg5YueKabkLw4oDylwRWyqqqxx62tKGttR1/++FHOJ1uPLj/CJs+3oaC/kPRP38opk4pwadHT6CupgHBxhBikSbEwlGEFQURVUEsoqIpohqTu8dR1ZiYErBqFmbv+WfFFHZFlYOO3RxR0BRREItoSko0EkI0oqApqiAW1dZ3ZtKpgTBtF28vQXZMVTQw0RWcWDSEaCSISDiAaCSIWCSEWDiIJnb92rGCaI6E8DiqGGpPwrWxSThN1JsiTEkKh3Sg1hWvUBiRUBgxJYqYGkZMDSMSVBAJKVAaA4ipYYSDIYQDIURCCiIhVVfPFG19MIRAYyOUUAhqSEE4pCIc1CA9poYRUVWoQQVhclVUVUQUFTHdVVINKlCCQYQVFRE1DDUYghJUoIZU7XiKilgkjKjumhmNhPT3GtypoRDCin58VUUkHIKqBDUXTDWMaDiCWERz21SCQcTCYSOuMKKqUEMhRNUwmmNhNEWZohbRlmGlMT4u4QAi4QBikRAi+vuortKFg426WyeNiZIAiAR5zREdZnVFMBIOIaw2GueNMJWNQ5EZGIogpqmMmkX1ZURl6iAD5jiomv8++PHjamFQi5s07rP4vWYGglZwyu/ndL8jK3gUYTQdsFoBKe9nETA7A6wdBU6zh178PNRWq23i7QkwYPWjKeyHEvDCVluHQ3sPY/jgQkwc9xaOf/o5bHU2eF1euO12eBpsOPP5Z8jO6oNPj51AS+sTtLWlB9ZU/zc4PIhxmmZZfknlI5DhcEOQxbfnLrbcxZirhjwOleCMANUs9pWrclxxXbp0aUIiJQ6sBK08SzBXY7du3YqpU6cmqKRmoCIqlGYKJAdHMUaSPvP+omum/qIkV3l5ecjOzk5ILMUBj/quV69eSfDI3a45uIqxqKJ7rJigSKzNy9vPj8fjZylbMr+3xCRHZsmEOFyZZf0VXYLF2FFxrPg4iJ/JJZqAVTwmhz++jtotKqSiy7IZjKaLx03l4sv7hyf+EhXUVKDL7U9gTQEpv3UbOmt/T8Aqwtqz7Ev7/8d/aAmy6A9NOmVUBLznNTGRk3g+8ckTAWtHEiyZlb7hwJoqRjVd7Vir7MYisHZmspAqyZG4/kUAa0rFtl2rk9rW2or/+vi/oaqiBpfOX8WBfYdRNLUEE954C+/MnocPP/gYt2/dQ6M/iGgkilgkiuZIlKmlqgZpZMLkNtHi6622SbWezJhERkJoiobQHA2hOaagOabEP0eVpO0Niyr6NiE0RYKG0X6JbYkfIxYmlSSIxzHF2KcpGkJTJGQcM37cEB7HFJP1GsQ2R5WE80fVxviklqkx2iQ/Di3NkQhiqopYSHeZVEJoUkKIhcjlULMmRUEspLkbatsqaNbVxKgek6cpykED0nhMXlSNK41NkTAexzRVPBZW4tuqCh5HIxrUh7Xt+Dg3RxU0x7TrjoWDaDb6Up/QR4JoigYN2H8cU/E4pup9o/VRjIBAfyjQHFHwOBZCUySA5lgQzdEgmqIBNEUCiIX9iKqNev+GEAsHjGVUjfcnV+zjimiIPTgIMdNiGWPhACL6GNFY0jHTKYepVLsE0CW4DMc9ADT31ESotIbGgHGPNulm3FdqIElR5cdLpaimAtZUYPcswMqPl+o7M6hMp7aatcVqbKyU2Y4Ar7itdp/o95Dig8/rwF9PfYG5sxdg5LBxWLl8He7c/AayXYZHluF1OuGVHfDZG/DJnh0oKMjHrTt30ZoArKZ5llL+jwFgqpRxFZTXAiU1kABKBEiexIfW889iFl0OsLSuoKAABQUFyMjIMECIK3d0HmoPxcr27dsXy5YtS3IDNjNSVMX1U6dOTUg6ZZaMR1T0zFRVHr8qZmHmSq1Y/kesv0ruwtxlmAC3X79+RkIrvi8lv+Ku2/Se3LIJInkG4e7duyfBrajC8gRMNK5m33PgNMtQK8ZvcljjEEeuw6n2NYv9FBVWswcK3B2ZlG8rYDUDTLO5KodTvl509+Xt4AmdzGDVTD22ekAixqqmyiL8J7D+juzvBVjN1MVnUVe5wtq1a1fjD1s6YLWK6RRBriPHMEuqZKZkcnCkGFYztTgVnHNoJWDl7U1VusYMqM3K8vyjAStlS6VSH1SDtVWv4efzeHHi2Al8sO5DvDlxKsaPmYSli9/Dts3bcf3qdbidLkRUBU3RMGIRBU1RFc1RrpBauw2aAag1yHb8GCJ4Po4lmwGIFtDLgZW2j++Xui1aYhamGBtQmwimVmbWTgJWEVajaqPlhF6L8QuyeLygYTGFK2ohI7tpVJx0J8QAxtVf0eU0cUIfHwsRoqhPeB8/jip4HA3icUwzDqKa0XrtIYC2PbOYwrZVhIcMITyOamasN0BNg6w4QCRfFwGLmfqZZMLYJIybBcCYAQ1/iCICl7h9OnUv6Z4IJ7eTG1deaR+zhzpmvzf+wMjs2joKrB3po0QPhVT3YjJg0v3YEWAVj5lKaU13HamAVXsooj0YiYQCuHntCt5fswYF+YOwaP4yfHHiNOqqG+CSJXicDnidDvhcMnyyBGdtJTasXYVx48bDLktoaX2C1ucEVtElWHR/JXAS4ZSraTz7LQdZEVI50BD0kILIAY3HXorHElVa2r93794GsPLESjyWdfv27UkuwrxuKwdWfg5Se7mCx9vG+9CqzdRfYqbgjIyMhEy+HDipfBDFAffs2RMZGRlG0itKbpqRkZFSjebgzKGWzimWruEQS+DD3YjNVEsrsBQhisOsqD6KcEjnEZXZVMBKY8OBTVRR+bF5vK1VUicOfaK6KkIpv0YeN2ulgnJgtVJDzVyOzdZbjQF/yGIAK5+M/7n89ZYEXS/yuH8vwEqQ1pn1qYxDG7kE/xrjQ+fjLsYcAjkw8j8GL7/8sgGefMmv30phpe0o6RKdL9X9ws8vbsf358t0rxcBrGb7dfYVr2XZbtRL/f7771FXV4ft23ZiRslM5Gb3x9LF7+LwoaO4dOEKJLsMNajFYUbVoKF2cZjjk9ff1kwAJ8HM99MmuaFn2C8eg0sK8+MoWUfaE7f4BDmYbAxg00FKwgSZgFWNu5VGwyGjFIcBrWFyObV2nRTVPyuV2wpqEq+XoDSkKZ+Gu3bIANbH0VTjwfuN91kooT/j10Nu3borN4vhTKWUpTZdIdM/a6qtpgwb69KAlLiNGbB2BJTSup6aqKyam7n5mJqPn/VvRzyOmVJrBppiP5i1R2xXqvswFdCaAauo2Irn5Q8yrK4jnSWcNxx/GBIOBuB2yDiwZz/GjRqHSW+8hT07D6CyvBay3Qm3LMEtN8DrssPncsDnlOCTJdSU3cO8t2diwYKlePzdt2hp+znBJfhZXly5JFjhMZAcpDigcXWOAwvfhscAcpjjMY88w7CoxlIbxJI7XGniMLZs2bIEt19etobAdPcxE5OSAAAgAElEQVTu3di5c6dR/obHsE6bNi1BvaXyORyg6fxW9WtFVZUrtRwEeUwwh2IOytylmpJMEdQPHDgQQ4cONcrpUH9zMOXZjXl/0biKrsJ8vDhwdu3a1VJ5FpMs8SXBIj0IofcEWhxcOXiZZbbl4MgTN1FSJNqO15Y1A2UCTjHZFN/OrD3idYlJl/j3PI7VLDEU3168LrN+ePXVVxP60QxY+bhzcBXbTfanwvobGAeQF2l/T8D6Iu23HiezpEdm21L88yuvvJKQHTidkmwG8zk5OZaxs2ZtJFi2SgwlqsbpXs8CrB35rrOv1latVMnTp0/x448/4u7du5g/fz6GDh2G8WMnYt+eQ7h/7yFcsguqoujJi0J6LKqa6NIqKGi/Flz+csDa+XYYkJUwseb7dQxWE0FDBNa4+6v2PbmFxmMaRfBKmJgbimAoKUtpk749h9lYOBl8jOsLa1lUOwM0CRbRTYfR5khIz/yquSZrKnnI+N7Y3sKawyqaVA0stHaF8JjGJMxUZnYd8WvXzq19FpVk/b0AoHFIDSQ8DNCAK5TwmcNoOtVN3EYEVuM4OpzHkpTRdNDK7w1tezP4S/49dBxYRdgTH2KkUk/FPrBqCz+O1UOTzgDr42h6dZiAVXywwfdLpcYb59VdsaOKllzt4pnzmPbmVAzIHYSP1n2Me3fKINmdcDpkeJ0y/C4ZXtkBj2SHV7ZrwCpJKLt1FZPHTcKe3Yfxc8vPaG37Ga2tLcaDyGd5mUEXV9t4rCh3AzUrdSLGUHL3XZ4dmB+bJ2wiFZMfywyIRBWJ2kBJl3idVVFh3bVrlwGtouJaVFRk2mbebgJo3j4OmTwTMI/lpWNwmOXn4rVe+TH5e4LEvn37Ii8vD4MHD8bgwYORlZVlgIyodHO3Xg5UZm68Zqqe6FIqukHT+Igqp5nLKn+QkS65kFm8Klcse/bUSmhmZWUZeXLM4l6tjml1bn4uq0RMfDuz87322mumxxHjYK2UXDGWl6vBoiJM+/L7jY+3Wexs165d/1RYf0/L3zOw/tJKaqrvebmaVErnSy+9ZDzB2rRpU4fq2nKllUNrbm6ucV6u8Jq1jyekojYS5NJS3C7d60UAayqX4Ha9Trxm8W3a2trQ2tKK9rZ2tLe2o621DT98/xNOnjiFwpGj0bd3P4wcPhInj5+AS5IRDgaNmoSaYkgTxvh7Uq+sgNVKYUutuJkB4y+pxFq3ubOTdUOZjej2DNdgBptmEGAOJcmTdPFazEDWmMyH9cRRamJJDlH9esz7xrhW1Vj/2MSS+tGATX3MwyFWTsSkD9MCq4ImPdNtczik7x8ygLWZv9e/J+BsNgEYc9UyyCCRASt9T33E3ls9PEgCUBNg4+OXPJ7xaxLB1UyVtAJhq22fFVg7YmZQava9FfSKQGoFyJ1VWM3GiCu+qRTVcNAPn0sSgNVKDW9EVPWi0ePE0kVL0K93Nt6cMA0Xz12Frd4BtyTDLctwSw54ZDu8Tge8sgNel7beL0nw2+24ceEMhg8uxNmz1/C07aleaiw1sKbLOE+qmegOKrqzZmdnG3VPyZ2XZ3UVlUWxDA3ty91dOchxuOPH4m6uIkyLbp9LliwxQNUqfnXHjh2GwirGsk6bNi1JnRT7h2JJCTS5QkzJknhWZJ5Iia/j7rj8YYFYTogr2wSCPXv2RG5uLgoLCzFy5Ejk5uYmJFni8apigiWu1Imqr6iQcmVOVAa5QskBlUM3h7vXXnvNaBdXcTlAi+c1i2slKKQatn379jXAjMOZ2fE4lIpwzVV8q+tOlTXYDNY5JFr1K79/aT2NCwdPMdESb5/4IKFr167o06ePUR+YroHD8x9aYRVVq1Rxj/8I9nsGVrPx+jXuDw6s3OWWbyMqmn/5y1/SqqsisIrb5uXlJSii6dpopgJz0OZxtq+88kqHnmI/7ytdDCvFL1E5Gs3a8PTnp/jhu7/BKbmwdPEy9O2dgVde7oZxY8bjyqWrWhkaVdHjMDvvEmimcFhNWl80MP4a4PprtMVMZUoHIGYTa6t9zVQtK1AzA65U7bDqo1R9aHWc54WjjuxrBm9WsGr9kKDjMY3p+tJM0RPHrSNA+Kww+Uv9hqzG2aoPrCC0M8fh/ZZqHM3ObQW5Vr8TnrnYPOY5hJiqoklVoQYaEfB6cOPKRfTPyUZG70xs3bQD9gYJbpcbbqcEj6zFqnqNmFUJPpcEj0uCxymhUZLgt9Xj5OH9GDlsLFyuRrS2txlhHvQ/oiP/O0QTXTs5uHC1jiuEBKx8HVcKeewnARtXCzMzMxNiW0lRovIvFJNKtUR5NtzXX3/dOB7BBbX/3XffNRRVDqNiPKsIqvQ9ZQkmsBLjcSnpFIdI7jKdkZGB3NzcpFI+HN55EikOmXwbHsfLFV0Cjx49eiAnJweFhYUYPnw4cnJykhI4ie7b9D2HcLN6rOmMAyaBnpgxWTwegRV/wGGWJZi2FxV0Dq28LWZJntKpp1ZuyGbuzdzSJTzirr9mSZw6o/hygKa+slKuRQW4a1etHGR2djYmTJiAt956yzQJ0x9aYeUTfLF8yK/dnhdx3t8zsHZECU31/fMqsLxETEf262isrphsiZb5+flJmX3N7hOuqPLt6b1ZXa2OKKwv4pU4yWhDQmV49l1rayuePHmCtrY2xCJNKH9YiRXLVmNA/iCMHFaIDR9uRE1lNZRgCNGwVnIkooa0jKwmk87nBdZUUCOCxB8VWM0m+an6xwxYrVwtrWDAbH8zlSkdFFj1kQgIL6Kfn2dsUl1LKoU6FZx2FljFMbYCZ3E8zdphdb+k+n2ZAduv8Ruyug/T3aMdHTure7szD37SKeNmZlVPV8vgrSCqqPDIbly9cAWzS9/BsMGjMGfWApSXVcLR0AC3ZIdbtsHr1OJUzYHVAY/LgUbZAa+tFps/WI1pb01HU/N/RWtbC9ra48pqZ4GVXqKbKk2SRZdgDm8cGvlnHovJlVVax2MwMzMzE2CMx3TS9xRDmpubi+zsbAMA6Zi8bb1798by5csTQHTr1q0JCZjIrDIHFxcXG7GrvL4sh1gxGRTP0NuvX7+E+rEEs5Q8Sawla6Ykk7JK23MXY4KU119/HdnZ2SgoKDAAmfqaQFiMi6W2iwq6GMPKVVgrxZXDk/jgQdyfK5bcldis1Iy4nZkima5dVkqw1ZIrxDyxlFjqh6v7YokirnhymOcKMQd3HsPLIZXH5fL6t2YxtGZKNP9+wIABKC4uRlFRUZKr8B9aYRWVMQ4Bv4W9iJjW+fPnWwLRbw2dL0Jh7ex4duZeSHdc0cy249l6U9VYFRVWcduNGzciLy8v6Zz8+CKYWhltL+5jNjnoKIB2dB8+0Whro5qpWt3U9rY2tLe2ofVpK/72ww+wNTTgxrWbWPneagwaMBRT3pyGwweOwml3IKYqiIRCRo1UXibEDAY6M7Hlk0VxwphqH7MJq7jNi5xI/xbA2hFo72i/8gmzWX+LUJUO0NIpramAweqeEaHaCkBSgUo6WDE7bkfBLVVfpIJ/MzW2o7BqNgapoJfvl+6YHfl9WbXlRcNqKrjvbD+ls3SqLb//rMa9o4Bq9ZuhUkgEqzFVRcjnx72bd7F6+RqMGFyIaW+W4Ozpy3A0OOGSZbikenidDfA5bfA5E2GVm8fpgMdlh192wFVbiTXLF2Ll8jV4+rQVbe1PDWBNF16SCljFCTpPKMST9ojusQRqNEnmkMRdWjl0EWz279/fUAW5UknqLFdVeZ1SDsNmCigprFu3bk2IY+VJmPhnchHevXs3du/ejRkzZiSplGZJjMQ+EssB8WvnyYp4wiXet1zJ5ttQnVYxIRUviUP9wN2Aedwsjznm8aykkvOkT9x1m8ebpjJRlecAZ5ZoyiwrLwdWM0WX+sjqOw5k6RRiMRbUzKWX95eoIJutM1NlrWKAzT6nU4bNlFkR0kV7/fXX0a9fP2RnZxtt5kr9H1ph/b0tzRTWTZs2YdOmTb85dD4vsHbk+gnGzNa/KKVVdNPl3/MY0U2bNqV8WECAapZFWFRYOXiSiy9fWimsfClex68NrK2tLWhvb0Vrawtanrai5WkrHsce4/7d+zi4/yCmTH4L06YUYenipThy6AjsdXaEA6peQ5MDhBIvrxI1n8B2Ru2wmoibTYqtFBGrbV8ksFpN1H9LYE2lRKcCVjEhTDpgtZqcW53DasKfqk+tgMEKNtIBazqQoW1TqWnivZYKVl80sHakHamANRVUd+QeNfuNvaj72+x+eBHAKt4bZgpzZ4DV7HipfjcdaXciqAYRU0KIBFXYaxuwe9suFL81HaXTZuDgnkOoLKuG0+GCW5bhcdrhddrglW1anKosWwOrbIfHaYNftkOursCcGUXYuX0fnjxtRVv7E7S/AGAVJ+40KefqIneXpIkvASvtx8GTx6byxEV9+/ZFQUEBRowYgezs7ATwpCWv+0rw1adPH6PeKFdUeft69OhhmnSJK6rkFkwmAuvbb7+dkBWYu+xyoOaxptRO7sLM3Zr5AwHuRsvdqUmpJEgk4BATL3EXZFKfqaQNh1/uos2BlSfFys7OxrBhwzBp0iS8+eabKCwsRF5eXlIMLs/2LD64oHVcGRWVVg6r9MDBDBTFMjr8fuTH43A8ceJEVFZWoqKiIskmTJiQANC05H3JoY+3W1RWuSIsrhd/FyKUcwVUvC4rBdXMFVl03eZgLcK4qDRzF2O6v/6wCmtn7LdUXjtjZsD6R1FY043fixxDK6WVx4xyN990CqtY3oYUVg6h4nteQsfMddiqnfT5VwdWPcHGkydPIdll7NtzAPPfWYiJYyfh3SXLcOjAIZQ/fISAz6+7pimIKaoWp6qXozGSHRmlRTqubplN2lNt2xE4TAdsvwaw/pKW6tyiwmwFtOkm+1aW6uGA2XdmwGXWxlTAagYTVnCRamw6s50VZBDUp2qT2YOWVKDaGQgTj28FrKnGzuqcqe7lzvTzi7ivxXvVChIp/tMMRq2A06ofUt3jZtAv9r/ZOa2A22x8CVijSgAhnw9HDhxB0eRiFE0uxoHd+/Hgzjdw2SV4ZSe8TkkDUZddU1VlCT7ZqZlTMtyARWj1uezwSxIcVRUoLZqMU5+fQUtLG9ran+rhIZ3//8NfZsoPV5LIePyqCLSiiUBJcNevXz8UFhZiypQp6NevX0ImYbG2KwcNDjscyLg7a48ePbB06VIDWMUarKLx7ykREwFrbm6u4ZZMrsliPCl3EyYAJXdm7s7L+42XlhHr2/LSNSKQiMDYvXt3ZGVlYcCAAUbCJdGtlcfFcqihvhw0aBAmTJiA0tJSlJaWYtKkSRg0aBCysrISQJ0Ak2BNVLa5WspVSv6egJweUIiQK8aQioq/lc2YMcPyvi4pKbGMO+VxpmJfm5mZCkv3HDeeaEqMrTXLtix6NZi1kZdK4gq5CP1iduF0WZD/VFg7sCRI+K3bkW75LDGsvxXMdgTkaPm8/WKlvKZapqq3KiqZ4nleeuklS1gVkywRpJIiS9mFSWHlWX45gHJwNQNWsT2p6rD+EsDKs/62tLTgaUsrYrEmfPjhBowbMwHDB4/Ehvc34dr5G5BsTihBFU3RKJqjEVAW2aYwZUpl9S0jCowSICmUilST/I5CSEcn01aT4l8CHP8RgDUVMIkT6XTQk2rbzgBXKggVr7Wj94nVNqlgTgQeM6jjCjSBihWcPiuw8nNZuWlzUOsosFpBoLh/R++5jvwen+e+NhuHVN+l6/tUCqgZ7Ka6j/m9YAbDHTlfqmNWl5fhvaXLkNuvAOtWfoibV25BtklwSxJ8LhlepwS/0wG/U6+pqhu5/fK41SSlVWqA3y6hoaIcb5dMw43r99Ha2ob29pYXAqyk8IiKDHd7JXjhAEuwlpGRYSiSYoIiHhtJx8rNzUX//v3Rq1evhHNwZVXMZktAyJVEMQNunz59sGzZMgNGRTjlsaoU38qTMO3YsQMlJSVJtWDNyvPQ9ZHLMv/MXZlJBRUTIfFEVAQj/D1X1sTkSAQkWVlZ6N+/P/r3728AMo0HGXcJJtilpE5DhgzB+PHjMXXqVEydOhUTJ07E8OHDkZ2dnZCIS1Roef9zF1Or2FECLA74YvwshzT+vZnCye+L6dOnW97X06dPT3JRNmuX6C5tprSK+3PFUnxoIiqrPEswh0jums2vz6q9Zu0xq9/KAdsshpayBf+psP6O7B8l6VJHExL9lgqr2T70A+rSpUsCNIow+dJLLyWAqZnxvuDqKj1AyM3NTdtmM5df/h3fRmzjs0wYtO1aAbQZbl3x9W1oa32C9vYWtLY8QVtbC9paW9Ha0oqwGsHK5WvQP28QcjPzsWPLTlQ/qkKjx4eooiIWVtEciaApEka8LI0GpgStXFFNB5/iJC558qta2rMCnFaHM6gbff/8rou0TDfRT9zvWSfzYokbXdHWy5Ik1mENIqYGjHHh/WM++Q6hKayiKayC12FNB6zixDzVRDz+fRCxcABNEc11vCmi1/3UryMWDiAWDrK2x68xXn5FLwcTDqCJbWulilmtj6hBxCIhVpM2Di3RcAixiIJYREEkHEQ0HEJE3yea4lqj4USL6EalfqyUOjO1U0zCI0KVFbBa9T2/D+JQp/Uf3Qepykp1xB5Hw2iOkFn9lvlv0PpYVrCaCrg7ZOGgMZYRNaCNqT7eTfqYN0WV+Jiz7a1qpEb1sY9FtBj+SMI5gjBq8fI2KI2IKY34Vg2hWdV+s2rAj7Nfnca40eMxZOBwHD96EnWVdfDJXnglF3yyC16nBqyNTgcaDVCNJ1TyGmaHzy3B75bhlmxa0iXZDpfDjoaqWhw+8AkGDxoMh8ODltZ2LX4V5u6/qdaJbsFWyg4lEhIzznLY6N27N7KysgxFUkwaJIKPWGKFzkcAzGNEuVsm30+M++RtWb58uamSauYaLMazbtmyBVOmTDE9Nwc+gq7MzExkZ2cjKysrIa6UYJEnj+JQQ9DIkymZXRtBLEG8GENL7scEyWQ5OTnIyckxEjDR+QigMzIykJOTg4KCAqOO65AhQzBkyBAUFBSgt152RoxVFRVHq9hNrh7yBxYcNEX3Vp4BmK5VBEge70nglw5YRVdsM8WRXwtXMMVtzPbjLtJm7eR1WM3250Btdb5U9Wp5tQq+njIFm52b2vanwvo7Wv6jAGtn7UX1z7MorVxxpSd13bp1S1I+eTZh7hLMFVQOq6liWDds2GAkXbKKRRWV4I5cF2/fswCrtm0isFKJAi2RUgtaWn5Gy5Of8PTnJ4iGI9i7ez/ycweg28vdsWHdx/A5/YgpEX2yyUHBHATNFDErdctKUeuIWtN5oOPrwxbAF2bfPQOwRhU8jilx6IoE4/0VDXUIrDsKpanMDFj5A4V0gJmsDMWBldy9myIMLMNBfV1Qt5AByDE1gOZoKA6UCXVGg8YxaMJuDrtxYNXaT+dlwErHZd+JwClemxl4E0zG+P66xQwL6hZKqC1rqaAxo+2jajC+3gJOrdalAjarY1g/LBD6lN238f7rnAoq/h3o7AOXx7EgmqPaPdXMQgoS7hUTyO+IWV1/jI2LOD7NUdUYJ1HhtnpQYZxTh1XxXhG3o2NGlQCioUZEfD48Dofhkex4f/UqvPpyV0ydPB13bt6H7HDAo1ujywWf0wmv0wmvS4bfKcHvkuB1JcKqz2WHx2ln6qoEl8MOjyyhvqoaH67/AH169cV/+pf/C6tWrsXPP7fgaUtbQobg1P9nUgMrV+A4pBJ4itlyuVpIyhlPMkTfk3srVyrFOE5+XtHt0czNWIyp5et79eqF5cuXG/VVKfEST7hE0MrdgXfu3GnEsJaUlCQpyQT0XAl77bXXEoCRroegVewPDr/kGs0Vab5OTICUnZ2dAKEUH5ufn288KMjOzja2y8/PR15eHrKzsw1oHjhwIAYPHoy8vDyj3bm5uRgwYACGDx+O4cOHIy8vLwlWzcBKjJ0UlUCuYHI3WavYza5du2LQoEEoKipCUVER9u/fjzVr1iTFrHbr1s0oEUOAlgpYS0pKkhRaM2XSzB1ZvG76bOaJwO9ROgdXMs1iV3kyKv7gRlzy+05cLyq2PBaWzv3KK68gMzMTxcXFKC4uxsaNG7F37954DOvfA2y9iOVvVZLm7+X6zLIE/x7sRfafGfSlglu+PU90RN+LbrvkNizCKldPraCVq66ksBJkUjIn3h6elCndddFxqH3PD6yJsNrS0oaWJ61ojj1GQ50dH67/GP1zB2FA/hBs3rgNTruMcFBBkxrBt7EoEpXU+AQ51WQ5FbA2sQmguF0k1GgJsKknwOkmxGbbEKRGmD0rKCbCalMCrHYsdrfzwGoFD2YqLrkGh+LASRCgK5Mxgr8wA+6otr2mggaNJFpNkaABb02GEhowtiNINYA1HEBUDSRs1xwNJQBxXHXS26mEEFNCaFIVNIfV+GdF20dTgRWTffl1CFCrBuLreJvDQUTDAUQFuG5SA2gOB+PH0LdNOqb+Oao0MqhONA7uTbxt1A69zUa/Whl7GEJjElUajfPz48RBj85tBk3iOeIgG39AFVdDtTAA/Xet3yOG0b0itLOZlGt+70UChiUcIxo0udeS28//5tDDhSY1gJiuVDapgeRrU4PaetH4GLFxMs4vPHBJevgiGI2NeDzxHkhQZZUAgj4PKh8+wqmTp5CblYfePfti1Yq1qHhUBZfsgkd26AqqHV7ZEc8A7Iq/1zL/xtdp8awO+GQtrtVWW4sH9+5j9849GD50BAYMGIiDBw+hqekxfvzxCdra2jV7hvATM2Dlyhkph1lZWQnASu6rpOZRSRoCWEo0xFW97t27J7i5ctAR3YRJtaSYT1HN5YmbOICIihi5BPPaqhxSyfV39+7d2LNnD/bu3Yv9+/fj8OHDOHr0KBYsWGCUpRGBWcxUS1l2OYiL+4iJi0hJ5mp0nz59DOAkxZZgk1TcgoKCBEDNzc3FoEGDMHDgQOTk5BjJl2j7/v37Y8CAARg8eDCGDh2KoUOHIjc313ATJrfggoIC4/t+/fqZut2KEEdxsCJEcbXSDE7NoOz77783vWcrKyuT9uf1U+l9OoXVDEJ5LKcIkxz6aIxFODSrl8ozPovXKW5PDy1oHzP112wcuLKdKpaV9rt165Zl33Tr9jvKEmyVvfX3tBRN/P5PhfWX6W+r+41n6xWhVcz6Sworh1L+vRhLnJeXZ5ynS5cuRswEj6UmCOVla8yyF4tw3RmFVczSqAFqm1E/taWlFT/99AQulwc3r93FzJK5GDxgGKa8WYSd2/bAVu+AGgwjpk9Iv42FjQkqudmZwWc6t09rZcdc7UvlEmgGeebwF1cWrdVbzVWR3BaNY7HJM6mm5uvMjqlP4o32xoHVTIFKpS6buUfGVdQ4tDYzgKXz0/rEhwZxwIwDpwaSTQxOaaKdrJiy/XVlKKoGYCihSZPw+D6JClV8uzgox5VW+tykhhBTAmhWQzpoBNGkBLXPutoZVQOaesXVr3D82rhFOTQkwWMQTeGAZjrEaOAT0M5r9FVjAohEDeiJg1BzOKhBrqofjz0MiKoE7gzCGOgngnRQsOT1Inhz0I0/PEjsYy37bECHfg76im5BNIUVrT/DAV1xJhdxlW2nGGNI90/CAwsDfjlcamY8HAgH4+0IK5qpIV2NZNurIUSVoG4BRJXkvyXa/cHHjRuNSTKwxpRAQv9G2TjRtUTVRuOBizGGSkC/P4PG/amNfci4p+LjFR/rqNLI7r8QoopmTns9Tp44gX/797/gP/8//4ZJE6bhq1NnIdtd8LjccMqaS6/XZddMr6/qI5dfHVbd+tLntMOvuwl7ZQe8koT7t+/g4N4DmDThLQwZNBwfffgxPF4vfvr5Z7S2tRmw2k5mkfnXCk7N1nH44DGEpC4SrBKwUkwmqYn5+fno378/8vLyTJVDMSaVx/sRrFLCInJZ5dl1efZdOq9ZTGPPnj0TgJVsx44dRlKlXbt2Yc+ePdi3bx8OHz6MQ4cO4fDhwzh27BhOnz6NFStWYNCgQQluvPxaeMwmB1MxFpKujeCQq8M8GRL1YVZWFvLz8xOgleJSMzMzkZOTY6imZAMHDsSAAQOQn59vADBtz1XZ3NxcA1b5eankSf/+/ZGfn2+ME1fOeewyV965a7JZbGcqSOVwZfWqrKxMUjZfffVVw821S5cuePXVVzFt2rSUwCrCH4dV0UWW4NUMYuk4ospMUNsRJZmORfcSuYSbKbdWSivtz2OLRXil321VVVVqYP21IYAm4L81/P2jLl966aUkpY2Wf0SFle6nVHD5rMtUpWFIqSR/fNqO9hcV1FQZg80UV54lmP7Qvfrqq0ZbeDs4NPPvqc1mCZs6A6ykpLbqMaktT1vQ8vQpfvzbT2hosOPTo5/hrclTMXH8JKxZsQZffv5XuCUnoiEVTWENVsm99TG55ZnEjyW5PnYCWM1cGjtiCeqb7q7IVR9a3xTWXHzjSlDcmiMqc2lV0BRWdWBVElSiuHJEfcDeJ4CgNoFvCseVTC32T0loJ0H/tzFqF7+WePv4NcSVbdU4hna+kJGR+dumMJrC8VhcAqN4dmbNogY8xifIBCGRUBBRJYRvoxEd/oIGEESVoGVbCRy4xdSQAUNxqFCMz7SOPjdFQlrsng7NcYjUAERT4ePQHA01opkBYCSkgURUadQtYFwXXSNBQbxddP2KPnZKvN1K0FB1I6EAwsEAIkoIER2awqEgmiIqwqGgBlH6dUSCAURC2r7UV5Gg1j8RJYSIEoQSaERUVRAJBRFRgggn9JNitCeqK8lRJRhvQyiAcChgjBVdBx8/7Vz6e7ZdRN8vHAwaSzXQiEgohJiqIhIKIRJSEAmqiARVhANBfZ3e/mAQ0ZCKaEhFTA1r7xUVTeEIYoqq9VdYRXMkrJ1PCWl9oYYRDoagBoJQGgNo9Hhhq63Do/sPcO/2bdy4dg2XLlzExfOXcO3KdVw6fwUXz13GlYtXcRyr04IAACAASURBVP3qddy5eQcP7j1AQ50NHpcHfq8fQX8ASmMj1EBAbz/9JlSEg0FEQ1p7tb7XxzoU72Pqp2hI7+OQ3leqgog+vmQRJYSoDugJ6xQFUVUv46UoaFZVNKmK0Q9N9Dms6sdQjGVUVbRxVLRxjSph+FweXDx7FjNLpuOf/7f/Hf/df/9PmDJ1FuqqZbgcXngkFzxOCR4CVZcdPrdDMwJWp91IouR26SqrZEejU4ZfllH98BH2bt+FaZOn4o1xE7B501bU1tTjhx9+ws9PnuJpa4ueHb4NaGsHXjCw8hIkZm63tA13+SWFMTc314AmWs9LmXAlSTwmd58lgCJ1kcCPq77knszrnfLjkUswASq5++7duxd79+7Fvn37sGfPHuzZswf79+83XIH37t2LI0eOYO7cuYYKydtPCjCHZYI5s9hcAjxeQ5XazRM3kWVkZBhASsApJmoiyMnIyEB+fr7xoIDq2fLSQWKWYtFNWUwoRetEpZiDNlfSRfds7uYqZrU1UzhpmQpYzZRVmifyJVdcOXyKmXnFuqjcfZa7GYtuwBxW+e8kHZRzeCdI5vcNGYdaEU7N1vP+5bHlYqKoyspKy/597bXXfj8K6x9lyRP9iN//ERVW+vG/8sorSf30oh4OmMGg6A4s7s+VUzMFVYRV+p62F7MEm9VZ5feCqLCauSvz9nX0RcCqqaktaH3agp/+9iMqH1Vgx9YdKJpShDGFY7F+zQe4ceUKlMZGYyLfFFYSIM0A1kjquLhnAdaOqqRxWAvrk2E2oVcVNEciGmSr2gQ6qk8m459VNKkRNKlhY3LOAUWbbIcRU7WEMIbba0LspmKAYqJLZFgv6RNOsJgSRpMa0T+riKkRfdv4pF6bzHOVSn9YoLczqijG52hIv4ZwBDEljEhQ+xxTwkY/qAEax6Bh0ZCCSDCEaEhBNKQgHNSOqzaG9Jq5UURCEYSDYSh+fV0oAjUQRDgQQsgfgOIPIBzQYCYcVOJtUSPatSlhhAMhKI3aPpGgYmyrBjRQ0fbT1kf0dkSCtNTarDT6EQ7G+yQSCqI5EtagQLeIoiCqqPp1qFAaA1r/hxSogaBxDjUQQiQUQVSJIKZoy0gwjHBA1SyoojnShEgojEgwjJgaRZMa07YJqgh6A/i26VuoAQUBXwAetw8elxdupwd+byMafQG4ZTdcshtetw9upweOBjvqqutQV1WHirIKXL14FXdv3cWdG7dx6cJlnDl9Fp+fOIVjn57Al6e+woljJ/HZ0WPYs3MP9u/ah51bd+Dg3gPYvmkbNn30MXZu2Y5dW3di68Yt2LJxCzZ/tAkfvf8BNqz7CBvXb8D2zduw9eMt2LxhEzau34DNH23Cxg824sO12jYfvf8hPlizHhs/2ID3V63FhvUb8MGa9Vi/eh3eX7kW61atxbpV7+P9lWvwwZr1WLtiDdatWoc1763B2hVr8f7KtVix9D18+P4H+GDNOqxb9T4+XPsh1q9ej48/2Ij1q9fjo/c/wscfbMTG9Rs0+2Cj9vmDDVi5bCXWr1mH9avXY+2KtVi7Yi1WL1+NZYuWYeb0mZgycQomT3gLb4ybiBHDRmH40EKMGfUGRo0ch+FDCzF00EgMH1qIsaPfwMQ3JuPt0tlYsmgZli5ejpXLV2PtijVY895qrFv1Pj7+YCM2f7QJH3+wEft27cOenXtxaP8nOHLwCI4dPY6Tx07iyy++xFenvsKpk3/FqROncPzT4zh+9Di+OP4FTv/1NK5cvILzZy/g1o07uH71Bm5cu4m7t+/hzq27KPvmIepq6mGvd8DpcMHj8iHoDyEUUKGGIogqUajBMNSgCjWgItSoIOANwu/xQ7Y70VBnR1VFNcruP8Q3dx/g3NfncfjgYezYslUfz41Yvng5cjOz8H//p3/B//g//M/4l//zP/DVl1fgdQbg0ZMqaW6+dvhcdiOJUjxGVVNTvbJmHtkBlyTBLcnwOJz48vgpzJ01F4MLBmHX9l148M0D/Pi3H9HW0obW1na0tlGCpTagnSx1bdVUwCq+eAwrKap8Iszhitcd5SqiWbZbK4VRjNEkCO3du7cRc8lLyJAbcnZ2tgFl/fr1Q05OjgGx1Lb33nvPANB9+/YlwOqePXuwc+dOI0swLUmF3bt3L4qLixMAnSc94mV1unVLrJNK18r3FeNYOTRyt2nqM0qalJeXh/z8fGRmZiaocNS/1E8E96QGcxjm56C28xhZDqt8jHjmWq6CU5Inip+lvknl/iwqznxJAGb1qqqqMvrZLMstwSjFiFplwzVzIzZTTrnaahazauaWaxZja1VPlSeK4p4FXLXnUMw9CLibsAjN/KGACNGpgPV3F8P6R1/+ERXW54FR8bNYooa725pBaaolh1VRQTWDVhFu8/LyTJVdaidfmimrZtvz7zv64rDa0tKC+3fuYvG8BRg7cgyKJk/Dnu27cf3iNXglL2KK5jbKM4tyt9Z4Ftb0MNrZpCdW33O34/i2cZjjYBdVtBjbaIhAoxFygwOVD8tx5cJlXPj6PK6cv4JrF6/h0tkLuH3tJq5duoJrly7hwpkzOH/6LC6dvYxrF27g3s1vUFNejdrKSsj2BgS8XoT8fkRCITSFw8YynjVXhRoIIuQLwCN54Xf54Xa4IduckOolSPUSasprcOX8ZVw+dxnf3LqL6vJyyDYbAl4fgj4/XA4HPLKMRo8XjR4fAl4/Ah4//G4fnDYJjnobbDX1qHhQgdvXbuPO9Tv48uRX+PTQZ9iwbiPWrVqPRXMXY8n8JYYtnLNQX7cUS+cvw4J3FmPezAWY+/Z8zJ05HwvnLMHM6e/gndJ5mD9rEWaXzMHcmQswu2QuFsxejDlvz8PSBcuweN4SLHhnIRbOWYSlC5ZiyfylWDBnIVYsfQ8r312FtSvex7pV6/DR+x9h68Yt2LtjH44fOY5PD32KIweO4PPPPsdfT/wVZ788i88+OYbPPvkMB/ccxLaPt2HDuo1Y894arFi6Mt7meYuxcM5CLJy7CAveWYA5b8/B4nmLsWjBMsyeOR/vzFqA2bPmY+47i7T3M+dj7swFWDRniX6di7Bo7hIsXbAcC+cswaK572LR3KWYM2M+Fs1ZgrkzF2DO2/Mxb+ZCzC6Zo/eJZvNmLsT82Ysxu2QuZs+Yh1mlc7Fg7lKUFs9GcdFMvDV5OqZOnYEpb5VgetFMTJ1SislvFqNo6gxMnVKKoqkzMGXydLw5cRreGDcZowvfwNjREzGq8A0UjhyHYUNHYdiQUSjoPxSDBo7AmFETMGnCVLw5sQiTJ0xD8eQSTBzzJiaOmYxxhRMwZvh4jB35BiaMnoQJY97Em+PeQtGbJSiaXILpU2ZgRtEsLJi9GPNnLcKcGfMxf9YivLvwPcybuRAL31mCdxe+hyXzlmHJvGVYuXQNVr67Bh+9vwkb1m3C5o+2YOvG7dixeSd2bd2N3dv2Yu+Ofdi3cz/27zqAnVt2Y9vH27Ht4+3YuH4TPlj9EVYuXYOlC5Zj8dylmF0yVzvHguV4b/EqrFiyGmuWr8Oqd9di9bK1WL/qQ2xctxlbPtqOnZv3YPe2Pdi3cx8O7jmIT/Z9gk/2fYLD+4/g00Of4tiR4/js6Al8euQ4Thz7HCePf4HPjh7DZ0eP4ejhz3DowGEc+eRTHPnkUxw6cBiHDx3F3t37cWDvJziw+xD27tiPHZt3YeP6j/HuwuV4u3gmSqa+jXFjJmHk8LEYNXI8Ro4Yh2FDR2Po4FEYMXwshgwqxNAhozBi2BgMGzIKQ3UrHDEOgweOwPCho1E4YhxGDBtjvC8cOQ7jx07GpInTMOWtEpROn40Z099Back7mD1zPma9PQ+l02fj7dI5mFE6B9OLZ2F60UyUTJ+NaW+VYtLEaRg39k2MGzMJo0dNwIjhYzGmcDxKppZiybx3sWXDDuzbeRB7duzGwb278fJfuqJgwAQ47I3wurxaDKoOqR6XZLj/epj5XFo5G79sh98pwSNLsNU14NL5y1g8dymGDRyBFctW4fbNu/jhux/w9OenaGttjRsl4hOAFe0AOpAuIR2w8kkyVz051HBFh8OHmHDm9ddfT1AVSS0lOKXstOQ+LMZ8miVuosy3BHDkmpybm4uCggJkZmYaEE0KKwdTEU7NkjDRPkVFRQnuvxz8uLrFFVdxnajKEjByl1xK1kTbEzRyl1+xb/hDBFJFRRWWK6z8PY0D71cOTbxWbDplUUxIJap+PI6Vu8uKimA6YOXwz0HRLKbUKhZVhD2rEjlmMbhcneUKJx2PxoH6jkOruOQKLkErf7hD49K9e/eUbsni+FiVuunWrRsqKios+/dPhfV3tvwjKqzPA6lWcGe2Pt3xReVTdAMWEy6ZKax8H4ph5TBtlmCJuydbuQObtTPVq1V322pr1UrTPPn5KYL+INatWof8zP4YPWwMTn9xGpVlFfA6XRp8qXoCo5iCeEmRuOtrQvZMJTGWLO5SSW6DIUMxJKALBwPGe1IBm1Ryv9SU0jC53ylxC/i9UAJBREIKQn4/FH8AbrsT927ew+1rt/HlyVPYunEL3luyHG8Xl6L4rSK8NWEKJo6diFHDRmPE4BEYOaQQBTkFyM3IRX5WfwzIHYjcjDwMzBuEQfmDMDBvAAbkFqB/dh5y+uUgp18OBuYNxIDcAowaPgJjRhRi9PBRGDNyNMYVjsX4UeMwZsQYTBo3EZPGTcSEMePxxuhxGDtyLEYPH42RQwoxduQ4/fwjMWLwSIwcUoihA4ahIGcABuQOxLCBwzByyAiMKxyj7z8ewwcNxZgRo1A4dCTGjBiNsSPHYPyo8ZgwZiLGjBjDjjMcg/KHYFD+EORm5CM3Ix/5WQUYPmgkxowYi6mTijDn7Xl4d+EyrF6+Bju37MKB3Qfx6aHPcOLoSZz89CSOHzmOk5+exJm/nsHXp77GV59/ZSy/PPmlAZuf7PsEu7buxsb1H2PZouWYN2s+SqfNQNHkYrw1YQomjZuMUcPGYGDeYBTkDER+VgHyMvsjP6sAI4eMwoDcgcjL7G9c96D8wcjLzEd2Rg769s5Efk4Bhg0agTEjx2Pc6AmYMnEaZpfMwaI5i7Fm+Vrs3bYXB3cdxMHdB3Bw934cO3Icx44cxycHjuCT/Udw9OBRHD30KQ7t+wS7t+7C3u17sGvLLmzbuBU7N+/Azs07sGvLLuzethOf7DuEE0eP4cTRY/ji2En89cQX+Orzv+LU8VP48uRXOP3FaXz9xdc4c+oMzn11Dme/PItzX53D+a8v4OLZS7hw5iLOnbmA82cv4sL5yzh/9gIunNPs/NnzuHDuov75Ii5euIRLFy9rduEyrl6+hiuXruDypSu4evk6rl25gSuXruHq5eu4ce0Wbt+8hzs37+KbW9/gwZ0H+ObWfdy7eQ/f3LqP+7fp/T3cv3MPD+7cQ9m9+3h0/4Fh5Q8eovx+GR7dL0PFg4eofFiOirKHqHr4CNWPKlD1qBxVjypQ/agCtZXVqK+uha2mFvbaOtjr6iE12CA32CE32CE12CDp7x31DbDX1sFR1wB7XT3qq2tRW1mF6vJKVJdXoKLsEar041eX0/GrUFdVjdrKKjTU1MJeWw9HXQMcdfVw1Ddo57LZ4HI44HJoqp9bkiE3OFBfVQuXXYJX1jLdeiQZHlmGR3bC7ZB1k+CyO+CyO+C02eFssMNps0Out8FRW4+G6hrUVFTi0f37uH/nLu7cvo3r167hxvUbuHHtOq5duYqrV67ixtUbuH5Zs1tXb+Hm1Vu4fvkGrl68hmuXr+PqxWu4fP6yvryCi2cv4fL5K7h07jIunrtk3BMXvr6Ac6fP48xfz+CrL07jzJdn8dUXp3H61Nc48+VZnDl9DmdOn8P5Mxdx6fxl7f45dwlXLl7D5YvXcO3yDdy+fgcP7z5A1cNHqK+uhr3OAbmhAbbqh+j3eiYWzl8Ht+yDT3ZqpWdcDbo7sAwPZQHmiZZkuwa2Dht8Dglld+9j1oy5GDl8PObPXYTr124gEomi5WlLPDa1rU03rqDqLsEss/yzJF0ym7zyrLyktvFESKKSQ7Aqqmw9evRIKm9DkEmfeQkcHnPHgYsrgpmZmYZxNZeUVq58LlmyxABTniVYXPISN5RVeMeOHSgtLTVUSzoPj+klpZPayYGNu+TyBFGkipLrLiVHonI4HGhJSe7bt68BRVzZ5DGoPXv2xKRJk9oXL17cfuDAgfbNmze3l5aWtpeWlrbzBwxmDwF4P3JXYO6OSnBF11BSUoLi4mJs2rQJ+/btw6ZNm1BcXIyhQ4cmKadirDJXJbkLq9WLgJVnjebwKyqaYv1gMQGReF4zd16y3NxcFBcXY/78+dizZw9WrVplXKeoePL2pHIPFuuxcjju2bMnxo4di0WLFmHTpk3YvXs3pk2bhuLiYmRmZiZcB4dpfr38esjSugT/1pD15/LFLX8vCquoSHb0+tO5AaeCz45AaToY5tDK4dNKaRWVVZ5NmNdhFeFUVIIpjpYnZEq3TPVqaW3D0yc/o/XpT/jbd9/h/NmLGDtyPPq+1gcHdh1EozsApVF3wQyRa2sY38aihuslwWbcxTRguJAGfT4ojVq8W8jfqLtSqgh4GuG0yfDKHoR8QaiNCkK+IAKeRqiNCho9fngkN+oqa1FTXo0Hd77B+dPn8PWp0zh68AiOfHIEu3fuwbq16/H+mvdROn0GRo0chUEFgzEwbyBy+uUgq082+vXMQEavTPR9vR96vdYL+Vl5mDh2ApbMX4ztm7bh1PEvcPXCFTy8V4aKB+WoKa9G9aMq3SpRXa4tqx5VoPJhOaofVaK2ogo1FZWoelSOyoePUFNRiYff3Eflw0d4dL8MD+5+g29u3cHtazdw/fJVXLt0BdcvX8XVC5dw/dJV3L1xCw/ufoOye/fx8F6ZduyyclSUPTLOUVNRhdrKau385ZWofFiOmvJKVJY9Qvn9MpTff4hH32jnenSfgKQMlWXlqCyrwMN7ZXj0zSNUPaxE1cMqVD+qRk15Neqr6tBQXY+6yjo01NTBVlMHR70NjjoNPKQGB5x2SQcEO9ySA26JPmvmkSR4ZBluSdLNoZsMl12CVK8fq94Ge10D7HU2NFTb0FBdj4bqetRX1aG+qg51lbWorahBbUUN6ipr9bZWovpRFSrLKlFZVqG9f1iJyoeVqK2o0fetR31VA+qrbGiobIBU64Cj1gZHrU0DkgYb5Pp6uO0OeBwS3HY7XDZuNjgbGiDX10Oub4BUVweprt5YOurr4Kivh1vS+kADJrthUoMNTrsGUW7JAY8ssb6Q2HoCKN5HiUblQcxMq4/p1PtaM4/s1C2+zi3J8Egy216CR3bAI+uJdGQH3JINHtkOt2Q31tN39D6+zp6wrUfWssTSeq/ToZc4iZ/Ho3/vluxG6RMP24fei+cS2xHfRtLrfCb2hWYyvLIEryTBJ8vaUpI1QOMmyfBKsvad/t4radfile3wSLrJdrglG9ySHW69vVRjNG4SPA7NvJKs31daIiKv5IRXkuC2x7ehe0/7XjbM43DAbbfDbXdopn/2SJL2nt0bHlmCxynH38s01tr1eZ02eJw2/bMNNy+fxutde+PEZxfgkmStXqrTAbe7AV5XA7wuGV4qTUP9LNvhstfDIzlQeb8MUyZMQq/X+mDq5FJUVdrw3777AU+e/oRWrqSKbr7tAMBde1O7AYuvdO7CZrDF3UVFd1/u0kglW0TXUO6eauYiLLoJcwjlSYk4uJGqKCYw4jGyS5YsMYVTM0jdtWsXdu3ahe3btxsKbElJiaGEcpdfUnAJfjjIc4ilxFC0PYdGDtwcICnpEsFqRkYGqqurTQd24sSJ7RMmTGi/fPly+w8//JBy8G/fvt2+bt26dj4OfJwJVM0SE3Xv3h3jx4/H8ePHIcty2ntMURSsXr06SUnl906PHj0wY8aMtMdK9dq/f38CmJWUlFhuS3VYeUwuwSV3we3atSsyMjKwceNGSJKU9jr37NmDrKyspMRKXIml9aWlpZbH6tatG0pLS1Nm8wWAmzdvYuXKlcZxReWYK6uKoqTuQPb6U2H9HS1/Tworj/nsLDRawWqqmNMXuSRgJRjlJW04lIslb/h2ubm5phAuJlAil+VXXnmlU9eV6tXS2oK2tqf47nETPlq/Hv/HP/8nvDVxGqrLahD0eqE0NuoutCqa1CiiSgSKP4SQT4HP6YfP6YdX9sHt8MBpc+HujXvYuWUXpk6ahkH5Q5CXmYvM3hno+3pv9O7eCxm9MtCvZwb6vq4te3fvgz49+iGrTzZ6vdYbvbv3Rb+emcjqk4OMXlno06Mver3WGz279TKWPbv10gC0ex/07NEHWf1yMXrkOMwsmY1NH27G16fO4Pa1O6gsq4KtpgG2mnpIDXbY6xog2+xwSzKcdm2S7LQ3QLbVwSPb4HfL+kQ8Pmn1uzXzGBNZh76dBgYcOLxObWLtc0ma250cr10YnxTb4HNJ8OnH9Dol+N2yluzEgAltst/okQ0w0L63wS3btEmnywG3bINHtiUkTImfU4ZHdsDvlow2EEz4XBJ8Ljl+XtmmncOos+iAzyXr5mRG121PAg0CDLdk149Px7Lrx45DjluyG9dO1+XRzSvb4XY06DBhg8ter0/2nQYQuB0yPA4XPA4XvJILbrsEl82hQ4IdHocNHofNgBkPqz2pAYTE1tsN00DCDq8sQbY16H2oja3PRUCo9aMGgA69z+L9JholtYn3Jx0nfr8km8SMH08yjike3wz+nsU4lMbvFevr6+zx+PpU+8Xv+8R+4v2Y2J/J5hP602eYw4jXTDyfeTvoO5+Tl3nR9ve7tOP5ZAd8sh0+OR4LaiiXMvteT2ZE9zfBswbQNpOxsyePiTMOrF5ng6YoS/U4dmg3MnvmorxCgsfphEeyweeS4XFpwErX75U18zgkyPX1qC57gHWrVqFH114YNnQEZIeMn398gpYnbWhtaTOUUzNY5bDZGUjlr1THbWtrS4BI0a1VjD3t16+f4U7K9yGXX/E43GWSQwPFQHL1UNyf4NXMDZbHaRJEd+/eHUuWLEmC1a1btybUXSUXYUrOxN2Fi4uLDZgjNY73AyliPEsrd+/kgMZdhUlB5ddD10hqK5ULyszMRE1Njekg19bWdm7wAbjd7vbZs2e3c/dknrCKx0xmZmZi5cqVacHN6iXLMkaMGJHkxkwPNZ4XWA8cOJDwkCIVEM6YMSNB1aWHGjxTb/fu3TF//nyEQqFOteO7774z6pmKsM+V5lRld9KBqviqqKjA+PHjE2J1O5p12ez1p8L6O1r+0RXWjsDsr1H66C9/+UtKWOVQblafdcOGDcjJybFUhGk9KatdunRJWdLGrJ2pXk9bnyAWUXDx7GmMKRyNBfOWoLq8AbUP61D+TRke3X+IG5ev49rFq7h87jJOHD2B95aswNvFMzGucDwKh47GuMI3MK7wDYwf9QbeGD0R40dNwNyZ83Bg9wHcvXEXFWWPUF1ejvIHD1B+/xHK7pahtqIWNeW1qCmvQW1Frf65BjUVNaivqoe91o6G6gbYa+2w19rhqHdAqpcgN8iQGiS47C44bU7D3A43XHYX3A4n3JITLocEn8sNn8sFjyzrYKkpFQRqHqcNPrcdHqc2ofN7HPC5bdrkzmWH3yPD79GB1amXgXATsMrGZJYA1Eswq2fg9Lrsxv4+t0N7r5uRpZOt97kSM3c2ep3we2Rjvddlh98todErx7N9uhwJx9LaQOe0w++Jm3ZtNvjcNjR64+2g9tHxfe44gPoSIJZBKM846uLrHAnt8rrs8Dg1qI6X0BAylbod8LvsaHTb4XM2wOdsgFeuh0eqh0dqMKDAKzngdTjgsdvhdcSVLa/kgNuuQapHgF+vXnfS75IMONCgwabXlWRwoX8OeJyoLi8zVEkOi17W/iRzsjHR+yQOrBx+JKF/RUsElsT+ZmVIUrWDPcToLGAmg2PqfcRtElXYjp3nmcz47dHv2QGP066b1kcefb0xdhw6O3g98fXJfa79Xu3wOe164iKbbgSsieaVbSbb6uaMHzNpLIVx9cmyBsHOBg0+pTpseH8VRg+fgJoaJ9yGu68Er1M7p1/WFGa3Q3OPLr9fhn07dmJIXh7++X/5X5GXOww//dSC1tanaG15iraWVrS1tllm8E0FrB2F11SwSsYVNw5jlOWWSs1wBZCSJVGsJHdz5VArxiHyOFjuqsnBVUwIxMGXtiO4o/MTPL777rtJZW0IWEWIFWNbCVh5TU3u+izG7fIyJzyul8dsipCYkZGRALRcze7Zs6fh9mulsD7Pa+3ate10Hv4gQkzY87wvRVGQl5eXlC24Z8+eWLt27XMd+8CBA0YMc+/evVMCcElJSZISTworXff58+efqz23bt1Cdna24fYrZiVOBazP8vruu+8wduzYBFil82VkZHTqWH8qrL/wkscd/lLnofjFX1NhJWXw14DX54VUK2ijvuusO21HzksgSv1klnjJzF2YjJIumbWfrovqwJq5CVvtR59Tverra7Fu7Up0+fd/Q/dXX8OqFeuwY8sezJ7+DsYMfwNjR4zH6OFjMe3NIswunY35s+diyfyF2PThRhw7/Bkun7uI29dv4dH9h6irrIGj3g6XQ48hkzWFQwNFTQ1069DoluPupB5DCXEy9z9SVDQXQDdb75YkeGXdRVBX0bySrK+TmAukTZ8cm6hOLn2i6XYYsGnAlluDWm6akqMBhd8jo9Ero9ETNz83tl/SdwnmFPZxotGjmd+tm/FZTjKaXPuN7WV9f35eKdncOmAb4KS7CgrKqzh5N967TCbWBrhqyrFsq4PL0cAATEoAt3h/65BtgIQ+uWcTeb9sh19Xr3ySHV7JBp/DoZnsgFdXq+KQKkJDoirGlTLR/OkAzWV+/Ry+TY0BazpLPF8ykPIHItZmDl6W53GaufwmH8PqmOnUyc7Cr5UyGwdTLWGQ2+WAmyBVf+9ywuBnUQAAIABJREFU2o1aom7BOLDSPZFKUY73l3mfG2NLMMnhkx5yMfO7HPC7HObQagasFuZzyrpiatcf2NRgyfy5mDy+BPV1Tu0+lWzwyhLcchxY3XYbqsvL8cn+Q5g3ex4G5vXHiIGD8K//+V8x8c238aSlHW1tT9HW9jQxRlX/f/FrAiu9RBDj7rAcorgSSu85UPLyNCL0mSXy4XUsORwTPPOMt7wGKNUopW150iEzYN22bVvKWFYC2m3btqGoqCgpkZDo1swBmsM4XQ9XVsUYUjOFmcCbX9MvAawAsHnz5nazWGReeuZFvM6fP5/0wKJXr144ePDgcx13//79CXHWqYCwtLTUtDQTjdW5c+eeqy30unXrlgGqYtbiVHVin/X13XffISMjIyEx1LPA8Z8K6y8Mq8/irtmZZZcuXdCzZ0906dIlrcKaSu3rrBGM/Rpw/LzwmMpNmOpidfahQqrxfPnll5Pcfc2UYzHGlS/z8/MNkDZrP4dWEbZTKbNkqV5nzpxGQV4Ouvz7f8E//U//hJ49+qGkeBaWLXwXq5evweaPtuDkpydRdvc+HHX1elyj3QC4RJc87hqbCDdel023eFkFPrk2lCNBURDVO58x2dMzWzrtmpGaYUweE11luUqSoGQaQBqfyMeh0AQg3c44sJpYXH1N3D+d0bEbPS5Ti59fNt6Tq6S2jXhMDtQi9Gr7+1zxJSl9pBxTf4l9k6gYJprmBq3tJzXUwWlvAHfpNHPnNIy7bOoxk2Q+WRtjI0EMd7VkICqaCKMdAVh/WqC0vv701jFgtTpfwm+ClyQx2UaE08649qbapyPrX4SJbeIPUZIUVlHhtQBcDquk2pOrfvrrSD++HFK5xSGVm4n6yhT6BM8FQanXxl77rfhlO/ySHa6GKpROmYbFc9egoU6CV25AwOmAV5bhkhvglm1w2e04deI4Fs1fgHFj3sAb4yZh7uy5mDW9BP/6//4btuw4iKdtQGtbC9raWvTSNObJfp8VWNPVXDXbj9xexTqdYl1WMUMsfeZxdFxN4wlzuNsuQaoY+9q3b1/k5OQgPz/fABLRBZhqlHL3Ya4YLl++PAlCrRRWWpLaunXrVkybNi0pBpO7JoulagjOeeIdcX/K0suzGZMbdX5+PgoKClBQUID8/Hzk5uaiT58+vxiwAsD06dPbeSIknq22W7dunYqDTPUqLCxMijn+/PPPn+uYBw4cSMiK2xFgJTdunm14wYIFz9UO8bVv376k+q+vvPLKLwKsAHD8+PGEEj7PEh/8p8L6Cy8JOn6p47/yyivo0aMHunTpklJh5S6qL0r5/DVgdcOG58sSnC7LL69jmgpuOwLD9JknXdq0aZOpgmoGr3x7M4WVm9jujsA0te+ll1K7BEejUTy4eweH9+1H15e7YdnSVXhUVgmpvgEeWXONjbs76pMlPe4yIb7LbNLJ3UM7NOEzm/Q5jHPTNnzi1yiT6QoGQY8rDkrczTIJWF0O+NxmsCoZCmlnjNRL3zPu32iooskKrs8tGYpwHOQlAVAl3Rz6Mn4Mo10eiV2jlHi8BMiPA2xHJu+aMmZjk2o2fmmgxnzcabztSRN+v1OC3yknwSd3A/Y5JX07BsPM/KRSyfo2smRA8POB6S9j1Jfx96l+Q6nVzr9/YOXusI64F4QAdskgZw2O9NDArxu5hncWWK37jbWBPVAwA9Zkl2H+O2HHY+sSHgwZwOpAQHbAVvUAk8aMx6cHTsNpc8Iv1yMg2+FxOOCw1+Ls13/FkoULMGHcOEyZPAVLlizDihVrsfK9VXhjzFj86//3X/DNo1o8aQNa21qNmNW2dqAVHQPWdK+OxL2aHZPASoxtTJX1lCCUJ7IRFVQOr5mZmYa7L8EqqaVUc7Rfv37IzMxEbm5uUu1S7jaclZWVEMfIlc/ly5cnZAfmMEpG8atU4oZcg7dv346ioiJwt1me6Ince0ldJmWUl/Hhsax0HCrLk52dnQC+2dnZKCgowNChQzFkyBAMGjTIKNPTEWCtrq5uX7p0aTuV/Onbty8WL17cfufOnZT7fv/99+25ubntPCERXZuYXfb777/H7du3sWXLFsyaNQuzZs3CjBkzsHnzZlRXV6ds3/bt2xMSWL3++utYvXo19u/fj/3796dUW1VVxcGDB3HgwAEcPHjQsBkzZhiKfbdu3VBUVGR5jNLSUuN+pPuua9euGDx4ML777rtU/WNcL+03YcKElDGn3333nWkiplTto9e5c+cwfvz4hERK8+fPT5vsKiMjw8gW3L17d0yaNAkHDhwwTFVVy3337dv3p8L6j7586SVNZf2P//j9xLCKUP1r9WNHS9ikgkMqMSMmUhJdgUXoN8sSbJZgibsCv/rqqyljV2l7MwjnL3Ey0NLSgic/PoG9tgZjhhdizeoNkGQ3vJINfrdDj3XU3dSc8WQ5pMwlJ4mJx+cZbqZOSXdh040lnokrelaTaUqYosGF1ynF1TfJAZ/kSEh44pPjQJKY1EYyEholTLb1CSDBm+FKm/DZxK1Wt4Tv3RL8bgf8HkcS8GrbOBLh1GsFvYJ5nPC6JaNuotvFXCFdEnweJ3weWTdJM6+29HpkzdwSPG5tP/psJGTiyhyp4An9w0FCGGNh3Dz0YOP/Z+/Nv9q40r3f+z/cn+561/3h3nXXeu+6971vnzixGQ02g4QQJp6n2HgewMYTs21AEni2ATHZYMBTYiOVhDN3ku4knTjpzmTjCZAAO0OfPkm/p895u213YgPS9/5QeoqntqqEADGYoLWeVUiq2rX3rgL2p77PoNwrwy6Xegl9hgGFARdf9CvKOYdYus4MAhQQ8KjuAz37npRlAlwdYBXvx+D7lxJt9ajmLjSQBc+l3j7q9/z3R923fk8X+nruo/tupwrCIgesfLzDv/fkVREqIZJ4TPB9JPajRzlnOKa0r3OOb/u8+I68Cfr6lL9F3DNE7R0S6trpz5vyexCUKCnwNyvQtpwJWNvteaTrRO7QD/v68X1vL37wdOHLT36HDWs24IN3PsN3vd/ioacbD7q7cfPLr3Hi2HGsWrkSmzdvRn7+AVgtZbBYbbBYKlBptWDlsqWYOy8Wfd/+Bc8G/RhSkiwBPj/gw9QAK33GoY8UUf4ZLcDFxDLi92L9Ta5Qms1mpVwLT8JD9VTpO56lWCypI2ad5W64BMhlZWWqrMAcWDmcErDS92fPnkVjYyNycnKUc/Ot6A5M8ahGo1EFrbwcDwdeg8GglPLhc8fV46SkJEWJHQlY33vvPX9SUhLS0tKwbNkyLFq0SEkiFBsbi2PHjoU8vr6+Xil9QzHIlJH5k08+wa1bt1BcXBwUx5uYmKiKO+7o6NA9x+3bt1Vu0FrZdPVenZ2dKqVeTHQVExODuXPnhgTC7OxsJb6TFNmoqChcu3ZN95je3l4sWbJE9cCFFN3o6OiQbsRVVVVB9VpDKcCPHz9WEkOJHgrx8fEwGAzo6+sLeT4xWzDfjljWRku9mTV9IxfMqe6Hls0EYK2urobdbldBa6gxiyrjVBu5GGtl/yWllRvBKqmrdJzJZNId79y5c5U/MNydWWteKEZX3Ie/1AsMP4YGnmLomQ//+m0/DmRnI3dXETrvdOOH3oAr28NghW14UcvVyxCLPQYJ6n35Ai0UtKoBRRtYA6YBJtSuGlgDxoA1GBqZEhkKWB8MZxPmsDrsxhsA2Qceti9vX4yX9Qb9rE4sw9wc+734LvC9phHIsuO/fdAb7E4Z5LrNjScS8jAI0bpmalWLkuBoZjvVhQCCZ8puylwm+wQIYOqZ2gtgGHL1Eux8H6QsM/fgEIoaH7faoyAwXxpunCNBTygw0odZj3ouAhmW+3vu67Y/WmANhi+vxna00B18nH5/xDbUHhP63+k9FOjV/dsguhLrXb9wgFWMjf1WKQ/kxbe9vXJpqDEC67eBeN2Hvf34zuPFd913ceODd5C9bRc++ehL/ND/Hbpu30fL2WYszlyCZctWYP/+Aygvt8Jqs6DCWgqL1QqL1YYjlsNIN6YiKiYBDx/+BYNDfvj8Pvj9AZUV/rBdgkd6jRVYyVWSZwjmbr98Qc1rR/JYSFHpJPddAhae1IkbZcmlfXlcKAcdDjmiqzLvR2lpaZC7LxkvbUPJlnjypYaGBmRnZ6vgjCfr4Uok9dtoNKpieZOSkkCKZ0JCggIh9L1Yv5aXyKHyNgaDQTdLMAB0dnb66VwGgwGLFy+GyWTCggULVFlx6+vrddv46aef/HRNSNU2GAyYP38+TCaTqpSPlvFr99NPP2me4/Hjx0G1e3ls8Pz583Xv5Vu3bmleX34/juRym5OTo0pOFBMTA7PZjMePH+v2NysrS3WPifWH09LSdJVLr9cb9OAmFLBeuHBBdX+L8bbx8fFYsWJFyDnivxP83GEB61QrhM/bdjKyzGptyULtNxOAlZTGcBVWikOd6vuCb1988UXN2FQtN2ARWAlujUaj0p54vxEUR0dHKzCq1Y9Q0MpfIrD6fQMYGPDhn4/+E032GqxevgGff/YVfvB68YPiLhtwbSOXVJ1FfCgjNzyVAsGysAbFGwYBayAxT6+W9Sj2fZ9HZWJbHAZlEPQqbrKiCy4tfCnWU88oOdT3D/pVSZqGP+tjc8GP5TGlzEWXK546iVh45l3u2vu9jnG334d9PXJCKpUxl9pAuQzZNGKBewN1MHmsqQZEfstA8zvxHhGvOYeDvh58R33o7WKuk/wYsW0PvusPTmrDM7gGGd9P1Q8hrpDvo0BscEKd4UQ68hx+189NiEMU3VXFfgWBNB+vfuIoJSZXnGe9edf63dVpW7y2SnzmA68851oWuFbiOOTr5A0RMxzc1vf9HvzwQO0uTNdQbw5VDzWUedO6vh71NesTLcTfuBDzpXL/DTxQoxqycgbf0MdqttcvJ5bqD/z9+95zBxfO1SJ/fz4+eO9jdDjcSElMRuy8GGzeuAUVtkpYrTaUlVtRbrHCZimD1VYBq7UC1sMlMCQlwZyxDH/9679jyOfHkM8Hn38I2trq+F+hQFcLWGmBy7MF80U0dwPm0ELgSioij+8kd1nuDsqhQyx1o1dqRfyZx4YSVBH4xcTE4PDhw5qxqeT+K8ayismZsrOzg0rykKpH/RYTTIngTgoxr8EqKrB8nOK8paamhgTW3NxcP2+LIJfmnM9LZ2dnyHa4yp2amhoUg8wTZPF7gF+39957T/depLnjx/NET3ovDqxc4ecPT+bOnYvs7GzdNnJyclRZdKOjo3Hq1Cnd/dvb24Pc3nn2ZIJYh8Oh2wa5BVM7IwEr/10jJZjOS8Cs5xr86NGjoIRZvP+hgDU2NnZWYX0ejABlpP2ed2DVi7PlYwwV1zkVptcXrTFxZVX8TFRj09PTVbVj+Xm4W/BI6vKLL76IefPmBSmx/CUCq8/3FM98Q3j27J/44K03sHzxKrzR8T6+9/TLCyQhE6ro9jgSuCqwyaCVFl5KVlcGO1oLvW97e/B9rwffa8GqV046Mgys3EZSktRjE9VTeZzdSsZVBb4fqMdHAP5tnwcPvF2qcigUHzusYg4rKLR90CvXV33Y1x1QJLsDn3UFrFtlD/u60e+VvxNLzGiXO/EE2u5Gv/c++j335YzN3i7ZPLI99HjwoEd+kCB/1o2H3h488PTggceD/u4eVvPUi4eeXjzwePHA48FDb8B6e4brTNK1VeJKA/MoKuW9LKES3RtKbcphUwEy+15pmz2goAzR3/czYODKGjvnw94edT/6epR7U3mo0hv6/uRjHP5ZDWjUNoc4AtyHykODbjUc6iSKkr/zqOyBZ/jBw8PAeEndU/d7WPX7ttcTBF3idVFfrx7V+MTfaU3A1TiO2lWAlbt4s3tkGDDpQYRXNQe8zyoAF+4H/r04H/I94mFtUl/VD3T0+vetODd8bvt6hXsr8Hvi6Q383gzPi2iiyzvZA28P+np70N8byLLedQ9lRQVYuWwVUpPTsTB+IdauXIvy0nIcqTiCyopKWK0WlJWXw2KxocJSCou1AlZLBUqLCpGyIBk7svfjb//xdwwM+nSBNRIZf8X9xP9Jei7BcXFxqiRGYgIhsc4oQQcpfaSSUj1RSoxEYCaqsmLJGoI2Xg6Hl4PhLsIc8Gh/WrQfPnxYBascWDm0ivtwYOX94iqvqI6KsE2KJO87JVxKTU1FWloa0tPTYTQaVbVueeImmmc9l+AnT574SVk1GAwKCKempsJkMsFsNiuux/Pnz0dlZaXuTdXW1uaPj49X+kkuwSKkaqnrmzZtwq5du1BUVISbN2/q3rMi8IkKpN7r1q1bKnVbq42RFEwCVm5ut1t3/02bNqmAkScUI+iNiYmB3W7XbSM3N1cF16HqxBKwcjd6riBTH1pbW3XbMBgMQWWJyEYE1vHG/E0HRWumb6nW5kj7zQRg1UpQJN53U309wumP1rhERZUrsOJ+lHSJlFIOx6ONteWxrOEB6zM89Q9iwDeArs5vsC1rCy6cb0d/V78MVCIMMffO4DhGwd2WudyJWWC/6/UwCKG4w2H7NlCuRLWY8wZMyR4b2Mc7vLAMzrzJIVXtSvmwr0eBPrkm67AS+d0D2T1WrtEqu8UqMZkB8HvY240+z3087OtBn0cGQU/XbXi778plfPq6FaWUAPTbPrnWqfy93FZvzz14u++i39ONvp4ueO7fRW/3ffTcuwPP/Tvo6+lCn0c2b/d99Hu7A9sePOiVjVwaH/Z60O/tVj7v9/ag39sNT9c99Hvk46gtT9c99Ny/i557d+Ht6kLPvWHzdPXA2+WB554HXXe60X23G51f38XNL2/ji8++xp8+/RKffHgDn350A3/89E/44rMv8dXnX+Hml1+j8+ubuH/nHrrvdeGBl+ri9qK3p1uuiev1ot/rQZ9HLmnU29ONvh4vPPd74OnqQW+3B5773fB2eeDt6kH33S503+tC990udN29L7+/24Wvv/gKf/rsj/j80xv4/JPP8Pmnn+GzP9zARx98iN+99wHefesdfPje7/Dx7z7CHz78GL9/73d498238cFv38fvfvsBPvrgQ3z+yQ3c/OobfPWnL/HNF1/h3u276LpzH3du3cadW7dx+2YnOr++hbu3bqPzm1vo/OYbdH79Nb76459w6+uv8c2XX+LmV1/iXucddN/tRm93H7rvdsPT1YPuu/fQc++ePM7eXvR7PfB2d6Pf40FvTw/6enrQ7/XggdeLvp4eeLu7cP/OHdy/cwf3Ojtx++ZN3P7mG3R+8w3u3rqJzq+/xu2bN3Hzyy/x5R//iK+/+BNuff0Vuu/dRffdu4Fz9aDP0yOXjgrMc7/Xg76enkDcpFxSqt/rQb+nB/2Ba9Dv8aDP0wNvVxe678rtdd+7i76ebnju38edm9/gbmcn7nZ24l7nbdy91Ymee/fgud+F7nv34OnqQp/Hg74e+Vz9Hi/6ejzo7e5Bn8eDfg/1xyvv5/HgYV+fXPqqv0+Zn36PB3J5K7ks1gNvL/p65OP7PV582yfXWO4PtPXAK+/3sLcPD3v75Z8D+8jn6JfbCJyPzvmgty/QFy++7etHv1c+18PePjzw9g6fI9COp6tL/h25fw/e7i709nTD03VfnoOu+7Ldvwdv13309nTD292Ffk8P+jxeZe77vfI17rnfDc99+R73dHUp7fV2d8vbwL3guX8fvT1d6O3uRl9PN/p6egLn7cbNb27h448/xW/f+i1cVx1Y8fIy/O//5f9EaooZhw+WorzUApvVBpvFCqvVCqvVAqvNBqu1AhXWQAxruQ2lRUUwpZpgsZ3C3//xGINDPvj8fvh8werqVAIrBy8OCNw9mMCSAxvP3kvJhQhaxQROIuwR7IqlaUTo4+7EPIaUAw3BZHl5uWZZG26krPIYVwLbnTt3BvVThHbu3kvuvrz2LEEgzQdlNjabzcjMzFRcb0ndpIRM3CVaD1hv377tT05OhslkUtqm9tPS0rBo0SIVsBqNxpCuxfw6kAszV+ooC21RURGuXbs2YiIg8cVLr/DsueSppve6deuWqmYvVxAJeKOjo7Fr1y7dNnJyclTKbnR0dMiY0Fu3bgXZzZs3Ffvmm29w8+bNkHPAEz3FxcWFBNa2tjZVySe6FlyVHglYCcp5IipKxDRhMazTSeWabjZVKuDzCKzhZBueiOsz1uNEtVOvXVFh5fGp4Vh6enqQesrL0ozlHuN1W/lLtYDw++H3D+IZBjHgH8Jf//U7lBYW4mhFDe50doPiFMWYueG6phQ3Ftq+6+sNFLqXXeHkrSdQP1WwXsFU38vA+tAjG+0v96dHUeUUhUOBVHXyl+FEKz3KsRxo5bH14GFvFx703pcV076eQJIUeeH9sLcXDwO1YL9/8ADf9fXJC20vT+DiCcBk4D0d09sXqEErq5P9Hk+gTRns+nu86OvxorerB73dPei+dx/37t7Fza+/wR8//yM++v2H+PQPn+CTj/+ATz7+A9568y28fv06XJIEx7V2OB0OSA4nJIcTLqcEl1PCG9dfR4fLDZfkgtPhgONaO66+dhUXL1xES3MLLrReREPdWdTVNqCuth4N9WdRZ2+EvboBZ07ZcfpkDY5UnIKl7CgOl1iRf6AE27fuws7tu7Fn137s31uA/XsLUFx4CAdLynC08gROHDuDmqo61NY0oqGuCTXVNai116HOXodaex2qzlThbONZ1FTVoKa6FtVnanH6ZDVOnqjC6VM1OHHsDKpO1+LU8SocP3oKx4+eQmXFcVTajqGy4jgK8kuwN/cAsnfsVmz71mxkrduErPWbsWLZaqxdtR7ZO3ZjQ9YWrF29HovMi7E4cxlWr3wF61/ZhJyduSguPIy8/YUoLDgIS3klbNajOFJxHKWHrbBajuDwwXKUl9pwsLgUxUWHcLD4MPbm7sfB4sMoLjyI/AOFKCu1otJ2HCePV+Fo5UkcqTwRmINTOHO6BrX2BtRU1aLqjB32mjpUna5B9Rk7aqprUWuvR529AWdO1+BIxTGUl1lRdtiCQyWlKCk6hJLAOYsKSlBceBAlRYewZ/c+HNiXh8KCIlRYK1Bhq8TxYydQXVWD6qoa2GvssNfUorqqWtnW19ahtqY2MPfVqK6qRl1tPepq61BTXYPqqmqcPH4SlbZKVFZU4vix4zh14iROHDuBQwcPobzUgtJD5Th8qByHSkphLa9AZcUxVFiP4GjlcVSfseP0ySqcOlkFe3UdTp2sQtXpGpw5VY0zp6tRU10He0097NV1qDpjl+81u3z++rp61FTbUWuvld/X1ge+l+ftzCn5+MaGJtir62QLtFV9xo6GunOB+7cR9uo6nD5ZhZrqOtTW1KOmqg411XVoqDuLxrpzqLM3oNYeaDvweW2N/Fl97Vk01jfJx1TJ56BxnTxxEkcqj+LE8RM4c/qMPDfHT+DYkWM4dfI0jh09jlMnT6HqTBWqz1Sj6nQVqk5Xo87egPq6elSdOY3jx46jsuIojlSewIljp3H86HGcPnUaJ0+cChwrH3fmdBWOVB7B6VOncerkKZw5dQZVp6tw6oR8Px0sLkPW+i14edFSzI9OxP/2v/4X/F//x/+D3D15sFgssFotsFgC0Gq1wmazBoDVFohhtcBiteFgXh4MSUbUNbbhn7/8gkHfkAysOu66oV7hAqvecXovAgIOpzzJERmBUVJSkrKwFuMvCb54zVZeeoZn4BW/F0vmEJDGxsYiKipKpfxxt1Ru4QCrqLZy27Ztm9K+WOaHkidRAimCKZ6EiQA8OTkZqampCsgSWNJ4+ZwRfCYnJyvzqgesra2tfl4mR1SgteD/yZMnuvBL14EUccqkGx0djdTUVFy7di1kRt2RXhxYCaYIrELVfL1161ZQDCmHz3BiRHft2hWkOk70a9euXSqFdiRg5Q8GeLIzXjYqVLkagnJSWHnMbihgnT9//mwM62RsOVxM5HmeR2ANx6b6+tGWgC+curoilIsxqlxJ1gJWs9msuPHqKaxaJW1CKcGk1IcGVgA+HwYxhEG/D8+e/B21p09iz54SfPnVHTzsk+MzH/b2BoDKq0AaBzYy+kz+nH3X24fvevvwrbcXDz1eZUumvGewR+eic/d71QoNKSz9Xi/6AmqdYrR/by8eBvrRH1B5vuvvV/raH1C+eru70X33Dm599RU+/+QTvP/OO3C1X8Pltjacq2/A6WMnUXOqCrVn7LCftsN+uhZVx2tQc0reXmi6BOdrLlx3vI43XW/jdekNdDg64Hi1Hecbm9ByrgUtZ1vQVNeMujMNOG47AVtpJSyHbLAessF6qAKVZUdgOWRF+UELykrKUVpchkOFh3G4qBT5+wuxN/cAduXsxbYtO7EhazM2bdiCrHWb8MraDVi5fA3WrF6PV9ZkYf26TVi3dgNWrliLlSvWKHC2aeM2rFyxBsuXrUbmoiVYveoVrF27AWtf2YA1a7KQlbUFGzZswcZN25CzKxdl5RacOl2FpqbzuHDhMi5duoLW1ku4fPkqLl58DS3nL6KpuRVnzzWjofEcGhubUGOvhd1ej+pqGRCqquyoqrLjzJkanDhRhaNHT+Lo0ZM4cvQkrNYjKCuz4ciREygrs8Fqq4DFUonSUgsOHSxDcXEpiotLcfiQFSXFh5GfV4SC/GLkHShEXl4h8vOKkJ9fhILCEhQVHcLBg2UoKSlFcfEhFBfL7w8elAGzrMyGkpJSlJQcRl5eIQoKSlBSchiFhQeRn1+MA/sLkBdoLy+vCIWFB1FYUDL8c2EJiosPobCgBCUlpTh0qBzFxYdRWCi3c+BAIfbvL0BeXgGKiw8G2ilEQWEJ8vKKceBAEfLzi1FQUIID+wtQVHQQeXlFyjn3HyhAfn4xCosOBtrKR36+/N2BA4U4EBjzgbxC7N2bh/y8IuzfXxBorxD79uahIL9E3nd/IfLzi5EXOGdefjEO5MltFBSUKP3Iyy9GfoF8zqLCg9h/oAD79uVj//6C4XPmF6EgsM9+3o8DBYFdajrWAAAgAElEQVQ+B/q/vwD79uWhsLAE+w8UoKCgGAUFxcoY+RgKCw8iL68Qu3P3IS+vEDt37sbWbdlYs2Y9lixdiaVLV2LZslVYtnyV8vOSJcuxePEyZGYuxZIly7F8+WosX74Ky5auxOLFy7Fo0RIsXboCy5atworlq7F02Uq8/PIyLFsmH7906QqsWLEaK1euwfp1G7Fy5RosX75KsVWr1mLlyjVYuXItNm/egdzcA8jNPYB9+wqQl1+MwsJD8n0QuD4FBSXILyhGXn4RDuQVynOZVyzPfV4xCgtKUFR4CAf2F+DA/iLs21uAvAMF2LdvP3Jz92LTxq34v//rb/By5ipkZcm/cxs3bsWmzduwecsObNq0DZs3b8f6dZuwceNW+fdyw1ZsyNqC9es2Yevmndi8cQeyNmzC+qwNWL92A5YvXo0NWVtxqMwCi6UsAKzlsFotsNlssNlssFgrYLFaZWC1lcNqtaJg3x4kJ6Sg7ZIDPz/7BUP+Ifjgh08jdjXc5Eri/5rxAitXrri6yetz8hqpqampinJK8Z48ppKAiYCMK4cisNL+PA6UoIQrfxyiReOJfAhYtZItUewqbWtqamC322G325X9tm3bhujo6CCFl0rwZGZmYsmSJcjIyFC5AFMcaFpaGpKTk5X6qjRf9DmHVZ64yWQyqeZOD1gvXrzo5/Om5abNY4VDtQUACQkJMJlMyMjIUGJYo6Ki0NLSMi5QpRc9bBCVUYIrvRclFOIuujzLMAFrKIWVgDWcrMSRevHaryP1r6WlRdU/eihD9zPFtIZqY/fu3ZrzGhawjkVpmrWxKXMTfR4OrFqutc+rTcT1EGNCw1UrCVhH2l+MVyWFlddl1YpdpX0JWAmSKV6Vq6vhZqwW9x8ZWP3wwQef3wff0FO8duUiVqxYh8LCUrx2+TU02htQnF+MrRu2YMfm7cjduRuWwxY01jbiUstFvHX9Tbzheh3tV66h/dV2vHX9LfzxDzdwt/MOero88HZ74O3qgvd+D+7euoeuzvvw3u1Bd+c99N334kFPH3rve+G958G92/fw8Yd/QPs1B17veAMdrut49fKraGtpQ1VVDRrqz6KqqgbHj53AqVNncOrkGdislSjIL0RhQTFyd+9B9s4cFOQX4dChUhQXluBgYQkOFR3Ejs3bkbMtGzu37MDGVzZgy4bN2LxhM7Zu3oqtW7Zhzao1WL1qDZYvW4HlS1dg9co12JW9G4UFRdi2ZQd2Z+9FYX4J9u3JQ27OfuTs3IucHXuwbs1G5O46gE1Z22E2LYY57WWsXbUe27fuRPaOHGzflo2tm3cie/tu7Mrei+wdudi7Ow+V1mNoamzBxdYrePXSNVxouYxzZ5vRdPY8zjY2obEhoBjZG3DqVBVOnDqDk6ercfJ0VWBbjROnqnDixGlZvaqpQ21tg6yM1jWivv4samsbUFVdC3ttA2rrGmV4rLKjuroW9fVn0dBwDufOncf5821oPt+KtraLuHjxEq5cuYKOjg68/fbb+OCDD/DhRx/hI7KPP8aHH32E3//+Q/zud7/HBx98gA8++ADvf/AB3nv/fdneew+//e17ePfdd/Huu+/i7XfewZtvvoU33nhbsevX38T162/gjTfewvXrb+L111/H9euvo6PjOtzuDrjcbrjdHXB3XIfL5YYkSTrmguRyweVyq0xyuYa/l+h7F5xOKbC/S2nD6ZTglIZNklzKZ3S8uh3WFu3rlOB0OoP65nRKcDglOJxOOCUJDoe8dTqdijkczuE+OAN9kobf8+/kY+hnt2wOFySpA06HCw6Ha/jzgDmcLjic7HPJDUnqkI/h+9Cx0vCx6v1oPE44nM7AnPCx8DmQ58spCf0P7N/e3g6n04nXXruGK1euorXtIpqbW2U7L2+bms6jubkZTc3NaG4+j6amJjQ1NeH8+RY0nz8vf9bcjHOBz5ua5P0UO38e58+34HxLi7Jta2vD+ZaWwD7NOB9oh9q8dPkKXnvtKq5da1euizwWeR6G59GlzBufR4mZ0+FCu8ONa1edcFxzyGO+5kRTXSN+89/mYdWq7bDajsJqOwJbxRFUBMxm0zartRJWayUqbEdRUXEkoJhaYbNWwGatlJMoWW0BSCVXYKsCrPJ3Vtis5bDYymCxliH/wD6kpmbA6X4Xzwaewucfkv9HaCwipwpYxcy7BGk82REHI26ksPLsuRxYCdK4IsshmCuzJpNJcUmmmFpSEvk5RUjjCZGsVqtSsoYy/4qxq/RerNVaX1+P7du3K0oXV1gNBgOMRiPMZjMyMjJgMBiUeFqe+Ij6m56eDrPZDJPJpHxH88CV0IULFyItLU1RbcMBVh4zSy7KYrIkDvGhgDU+Pl5RWJOSkmAymULGpI72xcsOUZ/CUTxJYaXrK5ZOou9CqY8UT8oBfqJfy5cvV6nCoRRWAlYO4lxBpvehVGQCZK343lmF9Ve0nVVY9RVugjet96Hqleq1p9UO33IYDaWsilmEKUuy2WxW1FCKnaA4Zr3zjvQ573fIlx+B5+lD8Pme4fXXO/Dii1H4zX9/CfNjE7F9yw4cLjmMCkslThw9gUrbEezclo1F5kykJKViQcJCxEbHKbYwIQmGBSlIXpCKjIzFMKebYUxOwrw5cxEblQjDQiPMhnSYUtJgNqQjw2hGWrIRhoWpSE02YMGCJCQkLMDChSlIS0uH0WCCyWTGyy8vweKXl+Lll5dgxYpVWLp0OV5+eQmWLl2O1avXYs2aV7B+/QZs2bIN27fvxKZNW7Bx42Zs27odWzZtxfatO1BbU4fa6jo0nW3GhdaLaGu9iAttl9DScgHNzS1obb2AtraLaG29gAsXLuHq1XZcu+bA5cuv4urVdrz2Wjva2524etWBK1eu4tVXr+Ly5Vdx6dIVXLhwSTm2pUVu59KlK7hy5TXZLr+Gy5dfxauvXsXVq3I7bvd1uFwd6Oh4HR3u63C5XOhwd8DFgMrt7oDL5YbDJcHpkiC5XXC4JDgk2VRQ45QCx7ngdgcgzyUDnXKsJG+dkqSCNg4eUuA7lwB2ZOJnevuJ7cwEm+nj0x832cSNXX0vqqGe35ta96v4uf4DDvX9K7Yx8hyMbvxOlwSn5ILb6YTT2Q63w4ULjecw78X5WL1mNyzWShk8bXLJGZttGDAjb1bYrDZYbRZYbaWwWkuxf99eZC5eg/d+dwODQ88C5Wwinxl4PC8OOjyxDgcGMWMsj2HlbowEcfQ5gSXPqsuTGhGwZWZmIiMjA0lJSSp1kLsM81I2PHaVL9JLS0s1y9fw2FUyAla+344dOxRliwM39Z279fLESuQOTFvuAkzj5Ul85s+fr5TAMZlMCtDSvIUCVrFOLI+nFbP7xsXF6WYK/vHHH/10Lcl9OVSMJ736+/tRX1+P3NxcLFu2DC0tLbr7ilmmecxmOMAqZgkWS7eEAtbdu3er7pnY2FjdfZ88eYLOzk5N04pt1TOeMCk2NnZUCquYlZuU6VDAmpubG+SZQNvZLMG/ItMC1rEordNNmZ3oeRtrzHGo42gea2pqlH80BK6iwirWZiWXYIJUHvDPVVJRNeX9GqnvI7/8AOTae59++gm2b98Br6cfg4NDGBoaNnoSPjAwgKdPn+LZs2cYHBzEwMAABgYG5J+fPcMvj37G3/7H/8TgoB+P/vEPXGhuxn/7r/8vcnbuRfs1Jzpc13HdfR3X3R1wSy442+WYSpdLBi2XywWn06ksLGlR2d7eDofDgatXrwZgToYyh8MBh8Ohu7jl77V+pnM5HA6lXbe7A273dTgcElyuDrhcHQFVxQWHQ3/hLKtvw/u73dchSfJn9DO1Q5/J+4qqm0O1uBYX9GEv/t0uGVADwEvgKmnsqwdlvyYwGy1cTXU/ZrrJv4vuoHkf7b0Zan/e/liOD2VOt6ywux0SJJcDbsmFZnst5r4Qi1TjGjlb7yQDq81mgc1WikpbOXZnZyM1NRN/+PRP8PkG4Pf7wvh/Mbkvrlpy8OGuuFq1NMUkTDzZELkNc7dVrgpy4KW40PT0dJXCqlXKhgCR6pxyCIyJicGhQ4dUampDQwMaGxtV4ErKKymrjY2Niu3cuVMZI3cJ5q7BXCUlQCV4JHddngiKklIlJiYqfRVjZMW50QNWSZL8BL/82hDkaMGL3ouSLiUkJCA9PR3nzp0LeZ/cuHEDq1atUuaB5r+trU33GL0swdQ/vRfBn9ZDiXBdbjmwUht6NVgBqOKB+THctGrJ8msh9jMUbLa2tqqOF5MuhdNGbm5uUHIwss7OTt3j4uLiZhXWmbSdVVhH3opAFwnFVmvLgZX+8VB9WbEeq1Ysa3p6ugpYufsv31KdVd6fF198ccRxhHz5Ab+f3LKGMDDwFAMDzzAwMCCDqm8IAwMD8Pl88Pt9KoCVbRCDgwMYGhqE3+/Ds2fP4B8cwtNfnmHI58fTX37Gpx/+HpmmDKxdvQGXLl1RVD8Z9hxwOtshSQ5IkhMdHR3o6OjQUVdkG4ZRJ1wuWkAOv1cvaJ1wONrRcb0DTqcabB0OB1wuGRQJfqltt7tDgUtJcsPhkBhoulXnHO4bgaVbdodkUEpg6nK5A9ArKe/lfTo0gZr6q1owSxJckmvYRrFg11p8a73XW6yPFdSmC9xNBwgPNZ8j9S0SDxLGC3yTobDqnSNc5TScvo5mTOMBVqfkhNvpgORywuWQcPHsWbz0myhkbdwPi7USFpsNlskAVqsVFRZyDS5DhaUcu7ZvR0b6Mnz++ddhAWs4NVT13ofTplb7WrGhBJncvZQv/mmRLQKXCHc8IRAHTLG8DSUrEt2O+Xkp7pWAmKvCHFjFOqsEqKLCyt8TsO7atUsBUjonHxd3bU5NTUVycjLmz5+vnJ/XsiVYpbHRfhSryJU/Ps+xsbG6wNrZ2ennqpyYbEcsjZKVlaV7g7z//vt+6p/JZMKTJ0907yG73a5y6eaJnUJlsdWKrQzXJVjrOJofGmMol1uCOTomKioKn3zyie7++/btU41LLDFD96H4EEVUtnm/QwF1a2trUD1inmk6XGDl88HhNxSwJiQkzCqsM8lmMrCGYyNlzx1rdl2xDXLVDbWfqLA2NjbCbrcHqal6sa5ms1mV5IngVCuOlfqjV7dVaw5Cvvx8YSErrWT+sZrfH3A19mNo6Bm8XfewftVavJyxDK1tF2VYdbvgkJyQ3GSBBV2ETRrB9I8NtTCVxnjcGE2SM/2qIHWUwDrVNgus2n0YbV+mClhnuk0YhLvkh1kdkhOSS4JLcuO11hbM/Zco7NpdCov1iFxixmaZXGC1lOKoxYKcLVuxduUG3O68P+XAqveeAyJ38RXdgmlBzGNVyf2XK6lkWqDHY2VFZUlUMPninfpGwEpxraLyy4GVK6p6iZh4/GpjYyNyc3NVgEnnpTjUlJQUZcyUqIigMy4uTgXppAjTe3EuOfBwAI2Pj9d14wWAtLQ0v/iAQWyT5s3pdOq2c/ToUf+CBQuQnJyMnTt36t4/fX19qocY/PomJCSEVFi1lFWuXOq9KOkSz6DL549+DgWse/bsUd130dHRqKqq0t3/xo0but4E4kMUrd8RmiP+OxHKZbmtrU11rcRYcZqjcDMh07yEo7AmJyfPKqwzaTuTgTVc5XO8ymgkzkPAymNYySU4XIWV6rByQBZdgsVx8ezBWuPm25FeYm3WYWgdYyyTktPJD79vEP/2w3fYvysXKQuNaGpqlRVIlwuSS2LwSMA6u4CeNbVFErAiCWqRcE+dCpXzeQDW0Sil09kklxMuyQm3FHDHl9xwXrmImLkx2LX7kKywWq2TA6w2C2xWK6wWG6yWchyxWLEtKwsb1m5C172eUQFrON9FElhJHeIL5ZiYGJXbL31GEEcwwF1TuQLGY1opzpIfzxf75E5LpVrI7Zey4RLAEkwuWLAgKKZVBFYCUoJSEVbpe4LbxsZG7N69W+WeS8ApZvOl+FoaFxmHblJYufss/16se8vdrEMlSqJMwTx5E10H3q7RaPQ/fvxYt53ly5f7aU7Ly8t17x+qFyoCFYFbKGBdsmSJovxyJZncmPVenZ2dirpJsZxcaR2Nwsrrk65fv153fwAoLi5WeRTobUPFdnMFOhSwkkswB1/x9yicGFbuJs3hORSwZmZmhq+wjqTczNrU20wG1ufN9DIAh1JYuaWlpeGFF15QXH61Ylk5gIrK60j9C/3y6SwsyFcYYzJ5IwPr3378C04dOYaX0xej6WwrJKfsbisv6rhaSTGgETRpBNM9dqTF6FiPi8xCfqoX4pPZ15kGrFPd9+cBAicDWCflmgnA6pTccFy+gPjoOGTnlDBgnYwYVhlYLdYKWCzlqLRYsTUrC3ty9uHBg29HHcMqqq0TBayUZVZcgFNiIMogSzDLgZXvT0AjlqDhgDlv3jyVGkX7Udkck8kEk8kEs9mMzMxMLFq0CEajUVFVea1TSuDEXSgPHz4cBKqikYswzyJM++bk5AQlNKKfDQaDUp6Gu4xyF2kCdII66i8pmVTqRuw7wSzVb717967uhX3y5Il/27Ztfp7wieY6JSUFaWlpSE1NxY0bN3TboPhVijluamrSvX9aW1sRHR2tirvl/Q4FrLwuKY9DprGH6J9KPRZjQ+ncoYBVK4PuSMmIHj16hM2bN6sSh4meAGLcdnx8PIqKijTrA4cDrGJbHGBHAtY9e/aoYmjDdQlOS0sLH1hp4TwLrNPXZoFVbeN1/x3Lueh8ei6/WkmXRKA9c+aMCli5skrG3ZJFYA3nwRK9tN25gj9T7cddhkMBqniM0s4gHv/jf+JK20UYFxhhtzfC4XTDITmGYzFdpLZOwKJRz41Ww51WCsO9dnjxPPx+Mhbu4SyypwpAwok3jET744GXULGPkWwzUnNJbUWyn3r9nuz7ZTKueTjHjXX8o7l/ZDdgGVolSXYJdrx2GQvmJ2Dlii0oC9RGtVotsFosgVI0FlX91EgmXbJabbDYbLBay1FhKcP61a+g4MBB/PCvf4HPNxjIEuwLmHZsqQio4QBrOMqsXgwrB1YOXxSnSaVZaAHP4zK13ES1gJWUxHnz5ilqIn1P56HapUuXLsWqVauwevVqrFixAmazWVFeeWwsKZwcakpLS1WgSkmXKPFSQ0MDzp49i3PnzuHs2bNoampCc3Mzzp49i/r6emRnZwfVjKU5IaWVx6NqQQrBKWXepT4mJSUhPT1dKYkjHkNAnJaWFhJYAeCnn37yb9682c/hj4B13bp1/s8//zzk8bt27fLT3CcnJ6OoqEh333/7t38LUg9pzJs2bUJvb6/usUePHlWp99ydPD4+XjcJ0uPHj2E2m1X78mRcpCSGihElhZUr8SNBLr3a2tqQkZGhiqkm9ZtU7U2bNsHhcCj1akUX4oSEBOzZs0f3HJQlmAO4mMxppEzDVIdVK6GV0+nUPe7gwYOjV1inGspmTd/GA6wET1MNp88jsGpBoh6scmDltVn1gFXMBKwXyypmDdbKHsyNXiPVxePfDw0NwefzqT4P9VItNoY/hN83iKe//IxPfv8xlqUvxpHKk7jmdMEhtcPldgSg0a0kYprqRfJYgGIyFu6R3ncy+jjTgXUi51IPWCM1f1M9zsmcx4lSZsOf10A8veQK1Gd9DYbUJGSYVwaA1QKrtVwGVgsBa/kExLAG4ldt1gCwHsamVzbBajmJf/vrX8cNrOH8fwj7f4iGS7C42CY3XVJYuVurVsZfrojxtriLLC2mxcQ9PLtwSkoKDAaDArCUYZefg1xfOVTGxcWhvLw8CFYJVAlcz507p9j58+fR2tqK8+fPo6GhATt37gwqF8PVY56QSUy+ozUePm/0uQj1BLgGgwGLFi2C2WweEVjpdePGDX9bW5tin3322YjH3bhxw8/7nZycjI0bN450jJJ1l+qfvvvuuyP27/Hjx2htbUVLSwtWrFgRNH+hVMAff/wRly5dwqVLl3DhwgVcuHABubm5KlU/FHzu3btXFWdN1yEmJgbvvPNOWH3/9NNP0dbWprJbt24pkMpf/N6kc4ZSWFtaWhAVFaUk4dKC1vnz54/o9izCalRUFKKjo0OWG3r06NFs0qWZZOMBVgKmqYbTSALrZJnWw5xQ6io9IKA4lNra2iCY5TGsPH6VMgeHA66i6zA3eoULrD6fb9zA6vf7AZ8Pfp+cRdhzvxsbV69HYUEp2h1uyBl2HUxhDSQlmQaL3XAXrPTzVPdnqm0WWCM/l5HsH79XterszkSbKmDVPh8DVocLLqkdZnMaFr/8CsptR1HOgdVqU1TWiQHWCqWETvnhEqxZthZ1tS34++NHEwqstH/Y/0PYvmJCGx4nmJCQoCQaIlAgpYmDB08mxBPA6C3CObiI0EeLfVJyKT5Vq6yICMzl5eVBLr8Eq2fPnsXZs2cVcD179iyam5sVYKWyNgSbycnJqhIxBJekaopJofh4KKMxnzuxHbFEDj0cSE1NDRnDOp7XTz/95M/IyPATwCUmJiIlJYUgeSJOqbz27NkTdL0kSRpVG7W1tSqVNRQQUtIlPtf8oUo4NWdH8xKTL40Emy0tLUpsLb+3uZqdkJAwYq1ZDqvR0dGYN29eWPG6s8A6g0wE1ulWT3WqgHUylFax/ZHcfklhpQQKYk3W9PT0oDhVglWx3I1YgzVUjVYyeoULrAMDA3j8+PE4gDWwHfLBNzSEgcFn+La/DwV79mHbllw42t8IlG9pDyzoJLhcDown4VIkF6ZabfH3egpYJBfRo9lnqmErUsAazv7jGe9I6uV4IDjS1yWS11VrzJNxP0yHe3Ks91+o48cKrC6XCy6pA27JgbVrVmKReQ3KrMcCkFouQ6rVFohjnQiXYNtwzVerFZbDJdi8fgsuX3Ti8c//ZMA6FBFgHS3Q6h0nlhuhJDXkuksusLyGKFcURUjlJVvEhEwc+rhLseh6K0IhgSO5KnPw4TGSXGHlRoDa2NgYFMfK67Du2rULBoMBJpMJaWlpQecSMyBztZQnqOLuo2K5ngULFigqssFgUMZKgJuUlDQhwPrkyRP/jh07/KmpqSrXaoPBgIyMDBw8eDDSp1S9MjIyVIC/cOFCrF69elRt5Obmqu6xUDBHLsGi+k33TGpqakh35tG+xGy9I7kst7W1qWKheSx4uHGwOTk5CqDy5FJkP/74o+6xzz2wziaDGrZZYNW/Rybz/pgzZ44KQClTsKiy0jXSglkOrKJqKiZg0gLWkeaCv8biwjXaRYePgNUnq7WDvkH8+19/Qt2ZKizOWImrr3agvV0E1nZMF2CdqHPPVGCN9DxOFrCOt92JBNbn2Z7XsYcPoCMfq/4+AKwBl2DJeQ0bN6xD0oKXUW49CautAlZrWQBYKyYw6dIwrFqtVhwqKsC6Vetx7ep1/DLwFEO+AU1gHesrUsDKFVUtlVVcVHP45HVQebkaEUQ5VFIsKCUe4uAnwi6P5ePqJG+Xn7+srExJosTL1hCwcrWV4ljp56amJuzbtw8GgwFGo1GBSRGuOXCR2y/BdXJysgoGRfimpEMUG2w2m5VY3OTkZCXB1J07dyIKrP39/f6MjAy/wWBQ9TEpKQlGoxGZmZlYunQpXn/99VG3fePGDRw+fHjE/UQFmq57qKRN4mvfvn2qmN1QMaIErPx+4vcMQV57e3vY5w/1ysrKUj30iY2NHTHpkngPiw9+RmojJydHUWjFcQXq8Ooe+1wC6/MCp5Pdz1970qWXXnpJ+QV46aWXpuyac2DlpW04kIoPFkSQNZlMqvbEhEsisIabIXg6AevPPz/CG24JZsNitDW9CofDJbsnulxwKYlJZoF1NG3ONDAaLbBGShEN99xa558F1rFdx+lokwGsLmcHJOc1FOTvR2J8BkrLTsBmOyIDq608AKwTB61WGyV2sqGkIB9ZazbirTffx7OhZ9MWWHnJElIUtTKWcpdfDrj8PUGBqGaJbsakLhK4koorqk38HFx9os9Edbi0tDRIXaWMwZRwqampSeUaTHGtzc3N2L9/v5LZl0CUStoYjUYlK29qaiqMRiPMZrOSOVhMCsVL8HC3VAL2tLQ0ZGRkKG7PSUlJyMzMhMlk0gXWhw8f+r/44ouwL/iTJ0/8x44d89N5xZq5Yl+MRiMuX74cVts//fQTjh8/roz7+PHjePLkiea+P/74Y1CsM8+O63A4wjonL7E0Eszt3btXuZe5e7oIiDExMVi+fHlYMblar87OTiVLML9f4+PjsW/fPt3jWltblb6I6ii9j46ODpklOCcnJyiJGe9HXFwccnJyNJNbPXfAOtlq2fNkv2ZgnTNnDmJjY5UsbfPmzZvSaxEqA7BoWsCql3SJXIMJWMXswKNNugRMDrBS2iW/zw+f34dB/xAGh37B13/6DEvNK1F7phFu6Xog0ZIbLqlDM2vvWBabU7nQHd+idvRtzjQwGgsgRKL90QDKLLBG9jpOJ5s8hfUqbNYyLEx8GVbbGVislYEkS+QGPBnAWoGCA/uxbmUW3vvtRwqwym7BvmkFrNzFlZdb4XGmWgoQd7UU1Sv+nhbiBJdxcXEqZZXiDPXOowUY1BZXZOfPnx8ErGLZGgJWcg0WXYZ3796tSurE1VCqwUoZigm6KSkVL3nCMwpzQORzTW0QIKekpCA9PR0mk0k36dKdO3f8aWlpWL9+vb+jo8Mvgu2TJ0/8t2/f9rvdbn9paakquRJ3Vxb7kZKSoqjF5KorSVJQnOft27fx/vvvw2KxgFyLOQivWrVK8ziqq8rBitcPJTXwnXfeCenGKqr6y5cvD0qKRLZ69eqgBFn8AQs3eshiMplQWVmJd999F52dnZp96ezshCRJOHr0KNLS0pQ2RFf5xMRErF27FpcvX0ZbWxtaWlpURiV/tICV3HxjYmKwZMmSoGPJlixZEpSBWYztjo+Ph9FohN1uV12X5w5YZ03fpjuwaoFZJIE1Li4OixYtQmJi4pQDKx+vHrCGU4eVgym1/dJLLyl/HKKiopRyU/jd9dEAACAASURBVKLrsFaMK1moxYDeSy9WiR+n15YCrH4/fH4/BocGMTj0DL2ebuzcnA1b6RG4pdchSYHYUEnSBdZIAt5ULNDHugh+XoB1tIt6vX6PFRDG29dQ1yZcuB0NsGqdfzSJkKYjCI7mHh8LDE6HcYzrd1FywuV0QHI6ITklSE4HTh4/gbgYI8rKTyplbSxUcoa57XKLhDuwxVout2exIjcnG2tXbsRnN77EwNBTDA0NwucLTroU8m+9Tnyr1jF6/3dCHef3+4NULw4zvH4qTw7DXXt5eRmuzBJYUCIYDqE8sy9PWKRVazOUi7Ko5paVlSmQyuus0ntyAaYEjWTkKpydna3EyRKMJSUlKVBJ/RQTRBGUkmszd3vmKisBuphoiRTckcra3L5928/V28RAJueUlBQFkHl/RGClz+mBAV0/AlZSirkyye8LHn/LAVcs08MTUVHSLK4a8mRDWg8kRLWSXGw59MbGxirrNg6//L7g6iqHVVGZF7P08uReenHYdC/wmFqeQZvum4ULFwZ5DPDzi4qqOH6thzbiZ7Gxsco9JdZ1FduguZwF1hlkRUVFUw6l4QArucdGElhfeEGuWTpv3rxpocCLY9aqwaoH8zxLMIEnz/g7d+5c1R+8uXPnqs5N0BppYNV6hQus4jFDQ0MYHBzEn//8Z1SU2bB5/RZI7dfhdl2HnGzJMSrImG42mgX6aNsc7z5TOXatffXmZKogZrTAGs68h/peD5idTmfE7oupvAdGuobTGVgnrJ9OGVhdTgckyQHJJaGupg5RLyXiUNkxWGxlsFktsFgrUW6zwWIrD5S2mThgtVmt2JWTg3Vrt+GLP93Es4FfMDQ0NPqHkyGAdaT/H+H8X/H7/UEuhbQgJ0Cj/4v8/6SoQmqVtyEAnTdvnqr+Ku3LlSmtWEOt2EO+kOeZgmlxXl5eriplIwKr+JlYAicnJ0c1LhHGtACaQ7cIbrwUjpYtXLgQRqNRUXDT0tJgNBp1ky7dvn3bz0GZIIkncBJjRcUEUByUqS4sr6tL7ZObtnhf0PEc5LX25cBEYMaNwIlDHFfh+bWle058SMHdxcU4bBFgxYRioos7v4Z83nhJHA6sWtdadP3mc8PnggMr7x+95zHgNG5xbsTxi78vWkoyPTyKjo6eBdaZZNNdYdUC2HDUVq2xTnfXcN5/0TVYT2XmWYXT09ODEiwRgPJ/xHFxcQqwhipzI/ZPb4ExmpfW0/JQixDxOJ/Ph0f/eITmhiasXrYGUvt1SE43ZHe5WWDVO268+0zl2LX21ZuTqYSYsappkbouo9l/OlzzcOZvFlgD7bgkSE4JbqcEt+SEU3LAITnR1HAOMfMWwFpZJbsDK8BqDQCrbQKA1aK4BFss5di5fTt2Zeejr/dbDAw+hc8XnBl4vP83tP4XhPs5vaKjoxUXXy1gJGClhS5Bpmg8FpYW+XFxcYqLI0EBKYK04BYTK9HPHGRFUOTgwtVdDqwEo1TyToRTMnIVpizBpIzyOFZRWeOuzGIGWg5rHHLIVZigkmfp5fG8obIE375928+hksCIVFoRHDk40VgSAwmeTCaTEjPLVXJygzYajcrY6drSdaXx8Ha1HjBoqXta4BUfH698x9VKaleES36fhEpYxNVVUX3l0Mc/57DKlWxxTvlnego6xTzzedMah/gAR1RK+THigxot93kCXHpYRHPO3Y5ngXUG2XQF1pFiNyOlsIZrkwG6WgprTU1NULZgvazBZrNZUVYJWufNm6eZeInchbUyZocDrONdbJBiSoubcI/z+XwYGBjA26+/CbPBDMdVFxztLsiZgZ0YT4bgWZt6G8uifiqBZSTgHE+/tb4PR7md7nM21r4+L/2dkDlwSXBKFPIgQa497cT5c02Iemk+bEdqUG4tg8VaBqu1MuAOXB4obzMBGYJtAffj8jJs27oFuTkFePjgB/j8g6pQjvHCaaj/BeF+Ti9RmeJAyhe+ImhwyOSqJwERJRPi6hdBG32nBXkEEWKt1VDQQ/BQVlamAlGeeEl0/yVIbWhoUDIGU1kb6iN3teXqJKmL/HueQZhnSOYKHh3DkzOZTCZkZGQoMbJpaWm4d++ebgyrGHNMgGkwGFSAScZBmQMrJVoihZV/l56eruQw4dePAx5/OMEhjbsEiw8cxCzTdCwBq+j6Lc6hnlus6OIrwqDo0qvVL/EhCc/6TJ+RG3VqamoQzIsPKPhDBf5QRcudl37PuPcC7xffl8M8B1bxd0N0wRaV1v+F13mc3T7f28LCQgV+npctAWuo/V544QUVlI1nSwolZREeazvcRVfrez4+EVrFLVea6bNFixYpQMqVUvps3rx5SiwrASzBrNgfAln+eSQWFwSdPp8Pg4OD+Pnnn0flBubz+TA0OIj7t+8gLdmIqlO1cEnXA3Grv94F7axNb5so4Pq1wFw4LtdjVaSfC6XW5YJE8fmSDK+S5EBLYwNe/E00DlnOwFIh1121WisCCuhEAasFloDCWlZ6GBuzslB66Cj+42//CCRbmhhADQWp4QAsXwxztYYvhqOiopTPaQFOgMbdXkl1E+GJuwKLMZZ8y5PWiN+TCsXjH2NiYlT7acWw8sRLlC2Yf863OTk5St+5eslBlSdb4iVwkpOTg1xJORBx1Y1glcMhKaRmsxn379/XBVaeDIpAlbsEc3Am+OGurqQcUhwqH6uoDlIspphdmAMfXTMCfGqH2qCHE6S4c+Cl+4GrqGLcKb8P+b3J7yECc+4OywGVw6R4P4nxqvw+pDmm68nvAwJt0S1Z9BTQ+p6roOLvn+jSKwLrggULlHhjUX3lvxfiecT5nVVYZ5BNV4V1vBbpeeJgF8r0lFgCx1Clcwi2uZuvaFxtpbFWV1fDbrcjIyNDgVXeb3IHnjdvnqq0TTiZgTn4jnehwd/7fD4lJpW7kIXTpm9oCD88fIDli5fi+JHTcEmvwyW5p3xROWuzNtk2kaClB3SRPOd4XID1gHU0ruXPE7A6A8AqSS44JSdcUjsunj+Ll/4lGgeKjqLcaoHNyoF1YuqxyjGsw8CatX49jlRU4dE/fobPNzAlwKq1r2jczVdL+eGqDKk7oeJWKTEPX9CLypaWCicaVwmpDVp886zDPIaQ6rBS5l9ef5XqrZ47d05RVhsbG9HU1KRkDs7Ozla5opI6yVVNg8EAk8mkcuPlWYO15oYryzyjsAiONL+hsgQT0PP+UBtiVmItd2XeF4JSrgbymFdSYlNSUlTAS+1yhVusOcuzTodS0/nDD7GfXJkU4U98mCG6z4qKqRj7TPtx91p+DxuNRixevBgmkynIFZqfV4yP5fenlrIpQqioCtN3HD75+8TEROWaJyYmqvah/mnFrorK9azCOoO2z6PCGs52IuaLx3rq7Rfqe17/VOv7UKCqFc/K96+pqUFGRoYKQOlnnrmQVFaxRmuo8dL+Y11kiKBKxj8bDbD6/T78/T/+Hdlbt2PP7gNwSW/MAuusPTcWSTD6tQDrWNqa6usc0WvhcsEhueCS3JAkN5ySE5LzKi61nMXcOdHYkyfHrVqtgbhVmxU2ixU2y8QBq8ViQenhg8hatw5HK6vxzyfPZJfgUYR4hJNoKVzX4lCw6vf7VcopLfppccsX0QQJ3M2RK2fUDldc+aKeg5DoWipCLIcLDhM8c6x4voULFyoxrJQNmCupBKYiwDY3N6uAlfoolgjhEMaTDZGLqBiLymNSqXYr7UuAyMv70DwmJCSEjGHl/UpISFDckkndJCAWAUtUrLXiLbnKmpSUhNTUVKSnpyswzI/nyZC4Qsvb57GdfMshkSvqPMkRr19L1z81NRUrV65EZmam8kCEj0tUWEVFnyuupLCKn9GcLl26FGvWrIHZbA5SZLnLvFb2YfJI4HAqKr9cfddSZrWU2KioKMTHxyvK/MKFC5WEVXFxccr11zpe/H2ZVVhnkE21whpuEqXRHjMRcyUCaaSNxhYOpGrtl56ertnHF198UXlqFRUVNaox6Cms4brwirD6z3/+E48fP1bFr4bKHKn98mHw2c8oLy3DyhWvwOV6ExIB6zjrsP4abCKAQ/w5Uv2bbvARifHqHTfSmEPFtMqfyzb83s0s9LnDvQ6jVUNHGttUAOtoxjOZ92HIfrjIDdgdMBdcUjtevdCEuKhY7CuwyZmBrXKmYJvVCpvFpiiskc4STCVzysvLsWP7dpw6WYN//vNpoJzN2MFypP1H05ZoHCzFBDWiUkMAIMIWPfQVF+hc8SIo5moVh1ItxZYW1yJ0iRlbCQytVqsqPlWswcoTMjU2Niqxq/QZKaykDJLrLZV/IRNdgsktmIA0LS0NZrNZycJL34t1W0V3VQK9UMDKY1G52sqVTxEQeQyulvpLY0pJSdG8DmLGW9H4AwxRbRfvFzHjrpZKyrMvcyXXYDDglVdewdKlSxUlUUu5F9VUPlcc3PRiT41GI1auXIn169fDZDKpMh1zN2ItJVPMQqwV5837qKW08uRIvHQPgXBycjIWL16M5ORkJbEZucfz2FZRveUeC7MK6wzaTheFVSzRMt79xjMvXH2M1DyPpMy+8II6hlV0/+Xj1vvebDarYlNpyzMEU/xqOP0Rt1oLhXBeHFifPXuGX375JayESyGBdfAZ2lovwJSWCYfjOpyzwBqRhfFY2xJ/jlT/ZiKwhjvuUOfWNhFYO5iF28bE3F/T6Xo+j8DqckmQXM6Aa7AbksslA2tbM2KjopC7/xDKrDZYrKWwWctQYbXKsDoBwKqC1wC0vvnmW3j2bEApaRPO/4NwgXWsbYifcQgRYwfFGD0OL+TOShl/RddinnlVVMIIDLiyRkBE6iTV+eSJhXhMpOi+yoFVq3xNqFhWek9Jl0gdpdIv6enpSEtLU9yBMzMzVcbLw5AquXjxYuW79PR0GI1GlUuwGNNJcxIqS/CdO3f81A+uqPKan3z+uJsuQbioHCcmJiIlJUWBah6zSteNlGSe4ZjXYOXXQ+u6cDWXt8sTGIlutlyB5/DJk1zxBytaSbv4fcfdmMWMxzyBFCW+WrZsGdauXYv09HTd2Gqe/EmMSRWhlMOiCLR6rsQcWGm/+Ph4pKamYvXq1TAYDIiLG66THBUVpTyAoIRZ/HeRz9eswjqDbKoVVi3lVK/u6GiMg9ZojdxpJ/taUN+1YFRPeeVzRcAquvtSwiWKYQ2lsIb6TmvBMJoFBncHHi+wDg0N4NNPP8P8+CRcvSYxYHXPAuu4FsZja0v8OVL9mw6AM9Hj1Rt3JPo4FcA6kWObiL48l8AqueB2OfHaxRbERcfgQH4ZyiwVsFhIYQ2oqxOQdEkE1pMnT+KPf/wjBgcHMTg4skvweIF1JCVVaz8AmnGFXCEjV0haSIuJa3gcH3fF5GVCuMJFC2ceZ8ndRwn6KA6W94WrkmLbCxcuhMViUamqonF3YV7ahiw3N1eVzMhoNCrASbVSFy1ahFWrVmHVqlVYuXIlli5dCrPZrKpnKsaWEmTyhwNa6h6BYShg5ZBI80UgT3NH5yO411PNxczN/AEBv8bi92KGZC21lV9TrnxyV2JqSy/OVXSf5TDI3dfFGFDxgQm/Z/jc83I8XMFftGgRNm7ciK1btyrZkvm9yO97vWy+Wq7CogorKqoEnhxgef1jmjdSmhctWoSFCxcGxZnTddFSWuncswrrDNpOF4U1lLJIJmbHnawswRO9pX6KMal8HsR5EZXX6upqJekSV1bnzp2r+iNBMD5nzpygmFox9lVUYrUWDeEuMGjL41fHA6x+/yD++tf/gdSUdFxrd8klH1zSLLCOe2E8trbEn2eqTTawjuUcwcdMHbCGC4ZTcQ2fN2B1BYBVhlYJkrMdjteu4L//f/+CXbnFsFiOwhZw1SVQnQhVVbTTp0/jyy+/xNDQ0KQorGMFVu5+yWMICQIJWLkrJV+siwt4rkBxJY67pIrKGUEwby8xMTGo1A4HA57wh/pqtVqDYle50kpuwDz5EsErlbUhhZJUU3IHJog2Go3IyMjAokWLkJmZiZdffhnp6emKMklQx8vhEADz7LI86RIvc2MwGHDnzp2QdVj5nPP5pQyyRqNRce/Vys4rZhHm14kSLHFASwhkf+bu0Hw/7nrMsyrz8is8lpK7jIuZlTlEcsAl47Vf+f2ht+WxrdHR0SqAF5V/MrPZjHXr1mHTpk0wmUzK5yNl/RW3HD7FBGZaMapiSRp+PP99MxqN2LBhA7KysmA2m1Ux5PS7kJSUpMyh2P6swjrDbDoprKLKKn4eTv1VrrA+D8bVXNHdl0NrKIWVfuZ1WEldpXib+Pj4IHdgLSVVD1jnzBldDKu472iPCf3ywTc0gMePn2Dp0pVobbskJyGRnHA5XZMCrBOxiB2pvYlcOEey3UgphNMNdKbinhjNPDkcTkiSGw6HY0Lvkeflekx3G+tcDh/jxLWrryI52YCly7Ngsx1VYJUSL1ltljErp+G6EdfU1ODOnTu6yfPG4+47npfYBlduuGJGn/HFsKhScbVLjIvkcYs87pIrplzJo4W1XiZVMTuwqODOnz8f5eXlSjIlrRqsWiorV2B37typKIrkkkwJiUhV5AmW0tLSFLAVS+HwrL28HA4lykkMlE0huKRjk5OTdYG1s7PTLz4k4ODJHwzQubXUQL1jaYw8JpWr2TyJkvjQgr7nAC4q9Pz6cWDUSuQkqq20L59H7morAiE/D49BpQcyPEuwqLLSA4uMjAzlPFztFOGPK6v8PR/vSAqraGIMK7/vDQYD1q5diy1btiAzM1OZY+6yzLMha51zVmGdQdvppLCGo8CGu/9kzN94FVzK2EtZequqqmC321FbWwu73a4YKcuhlFausJLrr+hmERUVpaoFq1d/lQMv7ffSSy+FXAyMtHAY7TGhXz4MDjzF4OAgrl114rWr1+B0OSC5nJOmsM4Cq/aiO5Iurc8btE41sEqSC5LkhtPpgtPpnITzTd9r8TzYWOeT7+d0OvHqq9dQVlaJsnJLIEuwBVZb5IB1pH3r6+vh9Xp11dXpAqykPpGKxmMOOfQQvHD1VVTAeCyhVlZWDgXcxZT2FZM2cZdOMQaWQzCds6ysTIHR+vp6BVS5UTkb2ofHuFLSJa4QcjdYglTu7ktgyhVFigslICe3W4JAUv4IZMktdsGCBUhOTsb27dv9+/fv9+/bt8+/f/9+f35+vj8vL8+/efNmP80LVyZ5wiMxQRV3x+axyBw6yc2UxiaWeBGzDNN8c/Dkiq8ITlxRF7ND8/tLT/nk46JYXZpHUaEUlUlR+aTxxMfHK1l3+cMYcbzcrVYr+y/fijHfYowrHc+hnD+ooXUpvScXYe4qTNmAMzMzsW7dOixZsgQLFy5UPVQS+zWrsIZhoepYTnebbgprpCzc8U/GddNSM1966SUFIOm7M2fOBIEqB1YtBZYDK1dYCVjJLZgrr1w11VNZxe/EsjZTC6yAzzeIoaEh3Lp1G06XE07XNUgux6zCOkHnHs2ie7r1cbJs6oHVjWvXHKBMssP7UgbhqZ+jWYvMfSNJUuChhBvtDglWWwWstnJYraWTDqzNzc3485//PO0VVg6U3LUzOTlZSRQkKqNacZlcZdKKReSKKIcpMfOvmP1XzCzL4z25GhwTE4PS0lLFHVgEVQJY0U2YAJYDqwirBKJGoxFmsxmLFi2C2WwOqk/Kjc8bV4G5isjhn8ejiuqolmIqlowh+KF55jGc5F4txoByqOKJlfixHPD452KmZ634WA5l4sMNmjPeBvWR3zs8YZCoaHKQ1DJRVRTb0lPs+dhEhVorXpaPmYOheD7KmUJgymFYVEEJVEloIaP5MRgMyMrKwpo1a5CWlqaCVFHN1vJSmFVYJ1h5m1VYJ6cOK9Uo1atDOhH3BY8tpZhS+p4DKXeN1soSzF2GCVzNZrOi2PKx8fuRFNNQCqve92NdhIQDrKNdoPh8crzUDz/8GZJLkmHVJWlmCZ4IkIpke+HC3ligMNL7jdSfsc5LOMeF0+5Y1Kpw2xztfITbr5GOCfd8HR2vw+XqgNPpgsvlxjCoOhEpYJ1MhXXqHwBM/nlHc4zT6YTkcqPd4QzAowVWa5kaWK0WXfCkz7S+DwdWaZ8LFy7gb3/7myo/Af+bPl2AVSt7LwcwDhQ8myq5j/KkO6Qc8lhIsW4rhyzuXkrqGY8FpfcivIglcmhBTsDKEy+Jsazilpe74cBKsas0Rg7y5BbMIVJMNMRVU+7+HEo51Eo2xV2SOeCL9VYJQEXljwOXnjJIii31U0vZ5go6zzrMlVtSGTmoEYiKbslcXef9EBMtceVQa3w8VlTMsitm7eXt8vkQFV3uDs2Tg9FYxMROHDJF92C+r1imRlRi+TY2NjZIYSVgjY+Ph9FoxPr16/HKK68gPT09SFHlCjO/DrTfrMI6gj1PaisprOPNyjvdLNzxjyUb8FivL4fVuXPnBp17pDGFyhZcXV0Nk8mkAmCtWFStZEri2PTU11CLgfG+xrqoefToEa5fvx5yQT7d3RjDWSiPFQoncszT8QHArwlYg80NnmBpGFZngXUsY5uOfyu0+tne3o7KysoAnFp0lVIRQulni8UCi8Uy6uRM1N6VK1fw6NGjkMA6Wf8bQu0nKqG0MOcLbREcuMopKlILFy5U4v/EGFZRGeTHU/wjzxrLgVlc/PMSJgQnpaWlqthVAlMyXodV/K6urg7bt29X+sj7xqFQTJbEoZG75+qppTxulPblkC/GEBP8cqWZA6BWPCWHFe4myqGO1xTlbVKfqM9ayiZ35SUQ4/AnZqfVijMVM/iKMbZicii+D1eSCbBpfFzF5PPCx0ltc0WXX2u6ZtxVWCvjLp9vUkL5eOk7UYnVUmY5+IrtcqNMwCaTCa+88gpWr16tAlZRUdZSu2NjY2cV1pm0nSiFlSuCofYjtTDc7L+RVFgneyu644oKptY4ampqlGQKevVYKbbXZDKpwJieXFEpG17qZiz9H+siItyFxliA9enTp/jtb387bRbZkVoohwKeWWCNXDszD1jFz2YV1rGObTr+rdDqp9PpxLFjx0KqonrASlZZWYnKyspRA6vNZkN7ezuePn0a5BIcaWAdKaP8SPtwCCKFlBa1YgwgX/RzRU6ENlImOZgR4HB3W550iUqykKLKIYXDlujWyhWzsrIylYJKkErW1NSkyiIsZhPeuXOnSikVlWdedic9PV0FmAQ6pHxyhVhLURbf86RJHNi48qeXFZeDmQhGfI603GXFuebn5u2FUjznzZun6gcHMPG+EeFUC1ZFsOeJkngMb2ZmJrZs2aLUStWCNVHp5K6/XHXlsdX00ISDo5YLMY2Hx6Dy+GJ+rPjQhc8vjZ/HsHK3YDH3yvz585Geno41a9Zg6dKlMBqNSEhI0IzZ1Rp/bGysrLBO9eJ/dhuZbVFR0ZS57VZXVytxFwRdIpSNtf2pnletrRak8q3W+BsaGpS09FqZgfn7tLQ0pT1RydWC5tH2X2uBEKnXWIF1YGAAX3zxxbRZZEdqoTwLrJPTzswCVj2LXAzrLLBOvWn1kwOrHpTquf6Wl5ejrKxsVAortVVRUYHr169r1tWebsAqukdqQZEINyLE8cRHXM3R2p9cXMkllBb+XDUUYU1Unzi0cOAqLy8PglX+M60ZyMR6rLt37w5SPvk4xdqsKSkpKmDmrsMEr9ylVKzDysdHcZ0clrm7LYdJPfdeDn5cVeRuvRyKRPjUcx/m14jgVYRjDsLiwwSCbX4/cIiicXLYEwFTPH98fDxMJhNWrVqFtLQ0VeZfrfuXP+zgMMyVfOobXTctd2NKnMTvPxG2eUIrrRI2ojsx76eYJZjC5KiyBc3TggULlPswOTlZ5cpM5+WQLarNswrrDNpOZQxrTU2NkhxABDH6Weu4cLIFT/W8htrqQSMBOo9NbWhoQFNTExoaGoLGLb4nhTUcOB7LdjwLDr6oiMTL75fruA4ODsLr9cLpdMoxXRGAlem8WJ0pNlFwMN1hY2JtcpIrTac5nqoHHVM5H1q/O8ePHw9SPicqyRJ3Iz569CjeffddDA4O6iZdmsxXKIWXgyAtxnk2Uw45fJHOY/y4yyRflJOSyEGMQ50YAykqcXzxT+2LEMZhSFRYxSzAYt1VXuKmqakJe/bsUVRfXlOVYJPDKtVeJYWN5kZ0qdWaJ9Ell49ddEMWlU1x3Bz2+fl4e/ReVGL5Awref62HFjwmlfeJJ1yi687dtcX9RegmN3Q6N68fSsdoxaQSCJMbOV0Lrf1E6KRj6ZwcMPk15BAputtyd2V+v4oeC7wfYmypqOBqKaTkFizG6CYmJsJgMCj3IfdaoDGTa7SYfTgmJmZWYZ2O27HCyVQqrOG4E2spreEor1N9PUJtRZik99wN2G63ByVX0pon/p4rrBOxHc8iQlxMjPfFgfXHH3+E2+2O2KJxuizGZ7LNAutEmJ7rr5ar8MywX/P15mM/c+YMrFbrmGJRxwO3R48exe9//3sFWEWVdbJfoRRegi1RwRTdUPliWlSGtBLikOLIM+3yjLt8sc9hiH/O1U1SsrgKx40rrNzq6upUKiuvwUp27tw5NDU14cCBA4qLM2VDpj4nJiYqrs481laESTGxD48h5Q8BtCCdxksJjTic0v6U9IhnDhYzE3OI59dPD4qoT9QmP5+o8PKHGFpKIe0Xym1ZvH849HGwFhVSsfQLAbDJZFJiijnkivNNx1Ef+cMUUdkX2xGhkz884Yo5h10RRrVq0Y7kxsvb4fOYkJAAk8mEjIwMpRYwueFrPWwQzzersM6g7XTMEqzl7joTYlj5wwUOrfRea/yjGTdXWCdiO95FRKSB1e/3Y2hoCP/5n/+Jt99+OyIqyVQvQmctcov4qe7L5JtWgiUxEdP453bqxxmZ6z0R98pku0qT2e32iAHrSGorzy584sQJfP755xgcHFQeIk4lsIr/H/j/HO6KyhU9rtjRwpe7J/KyG1qLbF6ehitZvNyLutNIwgAAIABJREFUuOinvojKFYcOrmSJSYLKysqU8jV1dXVK4iUthZUU2HPnzqG5uRnNzc3Izc1VIJCXmhFL3XCwE92XxSy5fB65W6+Y4EeM5U1OTlaNU4RAnpRIS3EWFUqtuqRi/U+6XvPnz1epkQTjPNaSl2fR6hd3E9aqXxoqMdTcuXODoFVUTum7xEDNW5qvmJgYRZHUglY6nxhbLcKo6K7Mx03JlUR36fj4eJVaq9VvLRgNBatayjgprOnp6Vi9ejU2bdqE1atXIy0tLch9W+uhQmzsbAzrjNpOJ4WVK6q8xqiouE5mDGu4yvVoYkMp8ZG4/2ihXvx8pims4cQs+Xw+PH78GB9//PGoXYKn+2J8Oi3un5e+TpV75vS4PjwrMH3mRqQUVi1QiuR8j6Xd0Z4/3HOMdYyTDaz0vr6+flKBlc51+vRpdHZ2qmJYpwJYRTgVgdXv9yMmJkaVyZe7eHLAIrDhsXSiu6gIBRyiaMsTDWnFropulVoKHodDgtbExERYLJagLMEUXiXWXKXPKBnTuXPnkJ2dreojdw3m5WyoBq3BYAgqzSPGqIruwbQl0EpJSVHFuvLETVx55m663H1bnHctyNODVVEB5NeAZ/7lcaUc2sSHF/y8WvdJKMWVq6takCvGZPIHJXS/xMbGqjIE6ynJYqywlrszh1EO2ZQAiSue4YxPD0ZFBVhrPy1lNi4uDosWLcKuXbtw8OBB7N69G8uXL9d8aKKV8GlWYZ1B2+mksOplv+WusbTPSPAWKVgdCULnzJmjSnA0Urtz5szBvHnzlIy9/Pvxzt90VVjHswgJZ5+nT5/im2++ea6AbCpssiBjIhbl09V+TWOejsA6UXM8GX2J5JgaGhqUuNKJdAcWgba6uhq9vb0qd+DpAKziZ36/X1nA88W7qLpxSOJwIyo54qKYFDue6VXL3VRcxBOEEsSIsa0EfuL5SktLleoBonHFle/DMwnv3LlTM0Y3ISEBqampyMjIQFpamiqGlbs3c4WS5pSPm4M2AevChQtVkMT35RAlxghzt1SupHLo0VKoQ7mbakEUf4hAIMnLrHBoFN3H+fnDVRIp0dBIbsEi1BLE0j5ioiYOb1rzQQ8LuFtxqP5qzbfWVuv6iQq5lts9h3MxOzGNw2AwYMuWLSgoKMC2bduQmZmJxMRE1YMM/jvE3dZnFdYZtJ2OCqvW91xxFWGVvpuqGNY5c+aEXSqG1NXxKqxa24lQWDlUT8UiJJx9hoaG4PV6IUmSorJO9SJyOtuvFVgnsp/TdcwTdd/MBGAN1f5IY53K3x3xGKfTiXPnzo1LXdXKJhxOiZza2lr85S9/0XTBHc3f+fGCbrjAymNWxQRKWjDEIZJ/z90PyZ2SK1kiDIpKHxlXOakdDqqpqamq+pt03tLSUgVE7Xa7aiua3W6H3W5XKa979uxRgSXvNyVdIqWVMrOKWX55jK6orNJ7nk1WTNDDIYPGLMbwitmYuUsxAY+WG+5IWw5DIuTQucTrTQ81tBJo8eO4Iilm7dWCNFGx5bCspRiLD1XEcYkKtRjTS+7Y4n2lBamipwGHQj6PoscA7UfvRXfxUFAsPgSIi4tDUlISFi9ejE2bNmHJkiVITk5WvCHE39NZhXUGb6eTwjoSzGp9zoH1eYlh1duOJVZXVFhFCB4vrPL2Jvs1mmLxP/zwA958881pu9ifTjYdFt2T2Ue9vkayzek65om6b55XYA13rp83YG1paRlVlt9IAWtDQwP+/ve/jxlYxwO6eu3otU2LYjE2dCQFlC/CxUywfHH8/7N33vFRVXn/f561oYDSEUQEsa26FnoIKSSTTkIIVZEiIJKQSFMiGAyBUBSlhU4KJWVaSDI1YEN2lVUhgJCZewd33X3cFVF2VRIgUz+/P+6cmzMndyY9BH7c1+v7mky555577pnJed/Pt9CLchLDSpRJVnkjUEIv6mmVkRyfqJa08jZq1Ci88847HjBKmxSsEmAlSuvixYsxbdo0TJw4EVFRUXXgkhyXhm0WmulYVbbOKg3DLOyyEEhgg05aRccEswmnaFhqDKTSil9wcDA2bNiAiooKVFRU4NSpUx4mdZ1pqKVvVtBQTcMZDd407LH9Yd1u/fz86pR4YUu2SD2noZKdLzQU0jdnaOWYzYIs5RZM37yh3dxppZ297uxNmPogmf4+0TdHIiMjkZCQgEmTJiEuLg5hYWEe/ZVqz9/f/7bCeis93kiF1RuESsGoL5iTUmZv9Lg25HHw4MGia/CQIUPqHY/WVFhpOCX9oh8HD66/DmtL19xrDLBeunQJR48e9Vj4tdaC90aARWufU0uPDd3nlm63pa5dS7TZmsDa3q91a8ybW/18fc29xowBC6x5eXlewbMlXYDZdvfu3Ytr165J/g+QiiNtyHtN+V/h69hkY11IaZjw5u5IL8bpxEF04iZWCQwMDBQTCkVGRorAypbcoJU1+n3WfZMs8mlISUtLE4GUlAckMaw7duzwSLhEuwUToF2yZAkSExMxa9YsjB07tg580EohqwiyCjOdQCkiIgIymUyMS5XK/iulTBLIJwme2JsFrNsraYNcAxrypZRy+rm/v5DV+cCBA17nli+3WgJRBOzpbMd0FmMasgkQ0u7PpG0CheT6swor7ZbMKrZswiMaPOnPSrmbk3MhUEvGmW6X7pcvN2CpGG46URY9r3y5G5P5RaveZLxlMhkSEhIwZcoUTJkyBXFxcXVip9n2biust9jjjVRYvcWs1ucG3JDHGz2uxHy9P3ToUPHHigBrfbG5rRnDymYtJq8Td2epxUJ9rzV2ayqw/vrrrzh+/HibLHhvA2v9Y0P3ubnj2xqA2VrtteS8au/XujXmza1+vq0FrLm5uaJLcGsDK50pOC8vDw6HQ/J/QEtAqbffe1/HY49NNtbtkH70BgG00kpKrLDZc6XcYQl80aVTWFilgYKGFPq4ZLFOK5QBAZ51WAmQkrhVAqp0nVbyGaK2pqSkYPbs2Zg8eTLCwsLqwLmUEial5AUEBGDMmDEIDQ1FdHQ0xo0bh+joaAQEBNTJqkwrgnTJldmzZ7uSkpJcycnJoiUmJrqSkpJciYmJrgULFojPk5KSXBMnTnTRgOWthBDtlssmZAoMDMTBgwe9zjEaVGm4o5V0+rqT47PxvATofLn1ksROZA7QMaoEVIniSsd40jdSaCWTzd5LewZIuT3T7ZHPkDlMf0d8Kdb0TQW2fRpaWUWUdpumH6VilENDQxEfH49p06Zh5syZmDp1KkJDQxERESHeKKGVZbL/bYX1Fnq80QqrrxIudJbgxrZ/o8e1voRNJJaVfLGGDRvW5PGTUlgbk7VYCqbp2FXSFrtoaE/Aev36dZw6dapNFvq3gbX+saH73Nzxbc/A2hLzwVuf2vu1bo15c6ufb2sAq0qlwv79+5Gent7isFqfwlpYWOj1d7o1gVWqnfqAla1rSYCJdtOk/6YXvbSbL10Kxpv7K1v6hYYUGlbpxTW7SKf7yJZwWblypZj9l3YBpjMH08/J5wiwzp0716NfbOIoEnPKusPSnyfjERYWJtYHDQ8P98j8S8ekSp1fQEAATp8+3axJcfHiRdeZM2dceXl5rrffftsVHh7uom86sBBEYHn//v1e26QVW1qRZBP70BDIJuaiFVrWbZXtH6s40soqgVlvWavZ+UHPO9qNmX6fvb4snNMeBCxkszd72HFiSx/RsMwq4t4gnoXO0aNHY8yYMYiLi8P06dMxd+5czJgxA7GxsWIm65CQEPj7+9fp122F9RZ6bC8KqxSUNrUe6c2gsNIwOGLECAwdOrTR58mOX0tnCWazGLMLg/YErHa7HRzHobS0tF0Ba1M+6+29+ha8DV0YN+a4TR0bus+NGZ/a52qoVM07F18Q2GKApBJM7C9rzZhP7Q3gWhMq629bJZg4rqSEj0qyjZa6sdGa59lUYJWaw4cOHWoVddUXsK5ZswalpaVwOp2S/wMaCqxN+b2vrx2pY9ILWaLM0TGTrPsn/Vk6IRANAyx80bGXdFIYWsll3T9puKGPKwV5ZDFPYlilYlWlEi+xLsFz5871iHEkQEAryEQZppVUAjuhoaEekBoaGiqOJ3GPDQ0Nxfjx4xETE+OhrtEuov7+/s0GVnarqqpyyeVyV0JCgksquy2xvLw8r22wCjs9N1jlmU3kxSqe9Dygz5++mSGljLIQRwMoq3DSfZRKPEQrnuz8klJO2ay+LKxKKe50rDGBV/o6027BrFsyq2Sz0Em+rxEREUhISMDMmTMxa9YsxMfHQyaTecA1e91uK6y30GNzFdamQmVTldObRWGtD1JJ6vRhw4aJrsHNGY/Nmze3WJbgwYMFd2W29I7UwqA9bARY//nPf0Kv17fJIr+tgbWxbbYHYG3sAr4l+lIfsLa4MYCqUqpaDFjbm7VdP4slTA21Wgm1SgW1qhgCqCpA15y9GYC1pa8D6WN+fn6Lg2p9ELtmzRqUl5fX66Lb0sBa3/8Cp9MpWReWXtyHhISIdUZJyRUpRYlVXllljK7LSaCDqJRE7aHdPKXcP3253dKKLO0+uWLFCrHU39atW8VSNjS80rGtrOI6f/58DwCj66KGhoZCJpOJtWpJTG5oaChCQ0M96rPKZDLxOandStoJDw/HjBkzMG7cONG9lHavJvDS0sBKtqqqKldSUpKLjcUlz3NycrzuO2rUqDqKJq2Y0moiuVlBxpGo8bSSyMIqe/ODLjVD4odZN1k2cRF9c4VNAMUqp7SyStqXivH1lqhJygNACtqJOzRR6enEWbRbMBk/EtPLwi7t/k7aIvMwJiYGkydPxpQpUxAfHy9mO6bHi+7X/9AK0m27uS01NVUEpaYa67rbmP2ae2xvdqPHlTYCfuT58OHDERISglGjhIB74h7c3HOmswQ3tn8EUAk808BKPkcvCtobsDqdTly+fBmffvppkxalzQWtlljk32zA2hKqoJRaJOyvBKugNae9tryJ0dhjtTRktZU62HpjeljCipk5UWutcb3bM7BKWX5+voca2trAumrVKmRmZuLzzz/3qrA25ve7pYFVqi4sDWUymQxhYWEekCXlvksggFWDyMKYwCWBVbKwZuM2aRigYxPZhDMsxNILdxJDGxwcjPT0dNHNNysrS4xZpeNWd+7cKYIsHd+6a9cuJCUleSiCBDTYJFMEKogbdHh4OGJiYhATE4OIiAhR9YqOjkZERIQIsURpjY2NhUwm83Cbpt1HWxNYybZs2TIXDWjkGubm5nrdhwU+KaPhkAVDNo52xIgRdZIPseol7aJO36Qgc4NcC9rdlo21JdeSKOT0mJObCOHh4ZKqKrlZQuYmOxel3JZZJZdORkW+a3TmYNo7ga7ByyZOooGWJDojn4mIiMDYsWMxbtw4xMXFITQ0VEzmRN8IIv26rbDeQo/tqQ7rrayw0krl0KFDxaQE9OvNPe+GKqwEUkm/WGAlf9Ofa+/ASuJYv/zyyyYtSpsDGg1d5LfUIvlWB9Zad8/mQ2trg4JKrRRNqVZCqVJAKb7WsOPfLMDaVsfwbsycUBVTfVK2aJ/aM7BKfWeKioqQmZnZJsCakZGBVatWYe3ataioqPCqsDb297sl41ulVF2ZTIaYmBgxcy+BQAJXZGHP1oNks9SSRTerfLGJfmhllX5OlyyhE+ywMbZ0rCMBEaJ0ZmRkeMSnsqC6b98+7Nu3D1lZWaIbMP25+fPni+fPlophlUQalqOiojB27FjExcUhKipKhH6iyBIIIX2Njo5GdHS06D4cEhLiAf9tAaxVVVUumUzmorMy+/v7NwhY6RjMhsZcsm6z5PpKufNK7U+7jUu5BUsp//Tr5JrRLsTEpZskKGL7Qeavn5+fR4In8hk65pWd3+z3hU68JBULzY4jiSkm50G7yZM26MzR5Dyio6MRGxvrccOJ9UgYNWrUbYW1NYyoWm193JZQWFvKmqrUtneFlRhbOoa15o5bQxRWVjWlX6OBVarP3hYEvramxCY1NabJ6XTizJkzKC4u9lhseltk3wrA6g0YGwIWzYWPlgRWpVIJpZK4d6qgUimgVCqgUinF60lfK8/PN37Mm3ru7OdJH5RKZZ25pFL7ar/W3VWlKoZKpYZSKZhcLvdol/zt7dq2pMLYkDZVKhUUCgWUShVUKvo8SCwv+bvufuR8yN8qlQrFxcXUOSqhUikoU4qvqdUq4caASg61uhjFag2UimJ3W/JGz/nmzIvWgPamfm8JsG7YsKHNgDUjIwPr1q0Dz/OSwNqU/xHNjWGtr13ivkorfgSs6CRKtHrFun7SiitZpNMgQsMGmxGYfJ6GAW9xs7RyRfalXY6JwkpDKPl79+7dyM7Oxt69e+vEsBJVdt68eR7ASrus0vBCYIbErMbFxSE2NhZxcXGi0a7BBEoJ4IaHh9cBVjp7bn0xrLm5ua68vDzX/v37XQcPHnQdOHDAlZeX58rNzXUZDAZXQ2E3JyfHxSqm9bkEE2CilUH6b/ZaswqslIIqpdRKzRv2etA3THy1w3oB0MDJKq50giRys0EqaRRxxaXd3GnopBVZ+nX6c1JKLavgshBMAysdf0vfaCJu6kRRZtvx87udJbjFHwcPHiy6hrb18duTwtqQeqs3q8LakMfWVlgJkJI552s+Dh5cW3aHPPcWm9SQRUNrbrQb2IULF6DRaFp8Id/erDHA2pR2PI1VPFlryjl4tikAqhwqlcINbCoolcVQKmv7qFAo3H/XflYAGV99k+5n3TFq/H5KZS1MK5VKN8QpJa9B3fEtBnF3FQCv9rlSKXy29nzr3lhprfnNQmVxcTEUCgXUarXHuQmfUUOhUEGtPozi4hIoFCrI5co6wEpg9PDhw2L/6PGqvSGhFE2pVEChkEOplLtvXAjvq9UqyOWFOHigAAf3q6FSaKBQKCHEs7YMFDblhkdL/K40p025XI7169dj1apVbRK/mpGRgfXr1+Pf//6319/31vLEaWqbZFFLFFOS5Za4HAYEBIhJXaKiosQFMFm4swldWLikXX/p94YNG+axMGeVVxpmpV6nFVkCCCTpEolNpRVWorKyGYQJsGZlZWHevHkirNAgQVx/ScwpgRDimimTySCTyTwUrsjISFFJjY6O9hhn+oYA7cJK/11RUeH1YhLAIvGdbOznqFGjEB4e7jp06JDPCXHx4kUXDZGjRo1Cdna218+zAEj2o5V0tj6qlNLoTVGk3V5pV1w2RpR2nWaVfjJn2fbJ+NKve1OK6ba8ZQ0mCY/IZ1hFlFZc6Xkv5e5OPyex3GQ8WKillVq633SSK5KlmlZZ2etyW2G9hYworC2pbjZHJbyVFdb6rLnn7EthHTJkSKNVfNo9eMiQIc1y92rNjQbWS5cuwWg0/n8LrM1pS01MjA9UQ6VWC0oh5frqE+gYq3s8KvZQrXCbUgQTpVKOgwcOIHvffnz4wVZ8+MEW7Ny5G0VFRW7IKYJCIYeHEuezbw0Fa+l9hHa9Q0WJuhRF+XIoi1RQKw9DrSiGWlGMw6qSunPPY2yKoVYdhlolAKsA5sVQKFQ4fPgwioqKUFhYSMGiyq1oEiNqZiNvUNRnTFsEXg8dOoT8/HxkZ2cjLy8PBQWFyM8vRFGRAoWFchQUFKGwUA6FQuWG2GKPNlQqFQrd51RUVISCggLk5+cjNzcXe/fuxZ49e7B161Zs3PghNm7cjPc2fIg1a9YLtnodVq9eh7R3ViHtnTTMmjUDg18chpDgOJQUH0VRoXDTojHfheYCq9RcuJG/BQqFAhs2bGhTYH3//ffx+++/e8SwSv32txdgDQ4O9lBF6UQvZFEcHh6OhIQExMTEICgoyKtaxsYh0jF3dLIZWnmlgUYqVpB+nf48/RoxGlhZl18Cryys0rGu8+fP91CO6TI1BDhpKKfPjShb4eHhiIqKQnR0NMaOHYvo6GiEh4fXAX12nAhokARDvlRSup4tXfeWKIZ0UqiNGzf6nBSTJk1y0cquL4WVLV9DAxy56cAqi6wyTiv0UrGu3l5j5xoLjwTWSKIrGqLZjMDs/PWmxrLHlIJDNtkT2x7bJvu+1M0c2m3az89PdDunVXg2fpycX1BQEGQyGaKjo0UX9aCgoDrfq9sK6y30SBTW5pSQqe+xPmWUBtYtW7Y0Skm9rbA2LoZVKvvviy/WLWFDgyt53p6BlUDr1atX8dlnn9Vx1ZRaWEopVw2Guxu0OG3soroxbalVKqhUcuTmZiMvbz/UqmIoVcVQqNVQqIXYTIVSgfz8AuzYsQvbtm7H1i3bkJ2djYMHDyE/vwAFRXIUFMlRpFBCoVR7ZMol6qhaqYBKJYdSXQSlWgGlSgmFQolDBwqQsTIDixcsxLyZsxExJhghAX6YND4Wby1ZjIxVa7D87TSszsjE9u27UFAgR5FcgUK5AkUKBQrlcsjlCgjutW7VkyixauF1T9dVdW1mX7erKYFghUKOoqJC5BcWIL+wCPsPHMS2bYKasW3rNmzZsgXr163HxrUbseLNd5CWuhLpK1YhPS0D776zCukrM7Bu7Vps3rwZu3btwd692di+cze2Zm3Hlq3bsGXbDmzfvgubN2dhdUYmVqal450VK/HOipVIeycdy99OQ+qy5Uh7512sTEtH2jvpWJW+GqvSM7Bu7Tps2bINe/dm48DBfOQXFKGgUI6iIgWKihQoKCiCvEiBokI5igoJUBaisLAQBUWFKFIooFCrIVepIVcVo1ChQn6RAgcOFmDfvjxkZe3A5k1bsGb1WrydugJvvrkMS5YsxfRXpmHqlEmYPXsWFi1ciEULF2HpkrewdMmbSEpKwtKlbyI1dQVWrszA6jXrsGp1JlamZ2BlejpWvJOGt5Ytw8KFC7F40SIsXrQQC994A7NffRVxsbGIjopCwOjRGPz8Cxg9YhT8h/th5OBh8BsyAoEj/RE4YhQChg9HWOBIBI96EQMf7o/HBw2FUnlEcKVWFDUO3Ov53I0G1sa0S24KbNy4sU2AlUDrpk2bcP369WYrrC1d1sbbc5LokCiG9EKcKHdkARwdHe2RPIl13SUur0R1okGCPLILdTrGkVQIYOtskudsjCu9CKcV1u3bt3uUsmHrrhIFli5pk5WVhddff70OBJBSNHRZHjqGlk7QROJ+idoaFhbmAekENGl3a1olJK8FBgbizJkzXi88+TxdKmbMmDGiGygLs999953XttatW+eiYyt9lbWRcgUnQMZeD7Y0jJTCScaRhlca4AgY0u7Z9HFoZZ9AP8luTdx02X6wii8N1jRksqWW2P3I/KAVYzYbL/15b67u9PxlPQnIMYnrOR2Dy44/ndgqJCQEkZGRmDRpEuLi4hASElLn+3NbYfViUvGB7d1udAwrDarEWkJlvdHj2hRrTYWVGPnxHzlypMfrDVFe2+tGL3jsdju++uorj4VcQ+DzZgPWll4Uq1QqqJUKHDy4D6/Nm40JCZOR9nY6MtesR8aatXjv/U3IyFiL5KSFmD1jNibGJeCl+ImYOHYcZkx+CbNfmYnXZs7G67Nfx7w585E4LxkpSQvxzvI07NyxG4cOFUKhUkOuUkFdfBhylRIKlRIFhUXYvXsv3ly8FPOmv4rYoDFInTsLBzamQbF9FRTbV+K9t+dgUsRoyPz8EOwXCP9h/hgfMwHz5yQh6fUUzJ+XjHnzkjDvtUQsSFqM1LfSsGH9h9j4wWbs2r0XO3btwq69e5CTl4cD+fk4lF+A/PwCHDyUj4L8AuzcsRNbtmxF5pp1eHvZ21i6aCmSE5OR9Np8JL42H/Nfex3zZs/B+JhYJMSMxZRx4zBlXBxiQ0MwKSIMCaFj8PrLU/BSXAziZMEID/RDwPAXER40ChNjx+KlhEmYOmEyJoybgNjosYiNiUHc2GhMnTgBcdGRGOPvh4BhQzFqyIsIGDoYQSOHIzwoACH+fpAF+CN45HAEjhiGUH8/BI8ciajgMYiPjMHU8RMxa9oMJM5NxLzZ87FgfgpSkhZi9qzX8PprSZg3Zz7mzUnEvDnzkfTafCTNS0Ti64l4I2URFi9ahuTkpXhj4ZtISl6IOXPmYsYrM/DK5KmYNC4ek8eNQ2RQEKLHBGLutAlYNP8VpC+bhw8yFmPjqsVYtzwFGW8uwLuLE/Hu0vmYOy0Ws6aMRfQYP4T6D0dIgB9CA0chaNQwjPEfhojgUZg4NgyzpoxD0qxJSJo1AfNnjEfyqxOR/uZ8vPvm63g/fQmy1r6JnA+WI+eD5dj/4TvIee9tHNq0EvmbVkK9aw20uetRvGc1RjwzCI89NgwFiiNQKFVQNzCG9WaxxijnRGHdvHkzVq1a1WYxrNu3b4fNZvOqsDbl97sl2vH2nE32w8axEsgiZV1Y5YpWZGngolUoWvWTchOm3YuHDx8uejHRcMKqdvQin7yWlpYmgilbf5VkBCauwbt27fJwFd61axcSExNFeGLHgYwFXaKFVl4J2JK4VaKs0rGEdEbayMhIhIaGeowVDb9nz571euHp/tHZbtm6r8Q9Ni8vz2tbeXl5Ljojcn3ASl9P+uYDDXfkmtJuu1KKKg2yNLCy+7Ox0DQMjhw50mMspDIFs3GgUhmq2Xhb2gOAdctlVU22j6w7u5Q7MHsOtOs73R9SCzg0NLReFZf+voWEhGDcuHGIjo5GcHCwx3doxIgRtxXWW+Vx+PDhSEtLEwGxrWJVWQWVVndbSuFlz1dKQWxvj22hsBJXnsDAQBFEaeXV1/7tdaMVVrvdjsrKSpSUlHgkwmlxuGsHi9qWOielUgmVUnCxLSjcj4Tx4/BQr754dtAfMfLF5xAwYghkAWMQERCE+NBgZC5JhHLHOuizN0Kz9z0ostbiwAfvYtPyZKx4fRqWvz4Nqa+9gtcmjsXUsVGYPmECpk95GTNnzMbMV+cheUkqlry1AjNfmYsZL0/HlPFxmBwThG0ZKfjo0Pv4x/F82MwGOHgDHLwOl08q8aXiQxzNex/l+7dCsWsdPlgMqXHUAAAgAElEQVSRjIUzJmLW+EiMC/ZD9OjhiBg1HKOHDkXA8OGICBqDiDEyjB8bj/jY8YgfOx4J4xOQMH4Cpk6egpenvIRpU1/Cy5OnYvzYOMRFRyFGJoNslB9igwIwf8oEvJs4F+uXJiErYzEKs9ZAvn0NFNtXo3TvBmiz38eR/R/ieMEm/KVwM84bc3GydBeOF23Gxwffw5EDG1C6LxPanI1QZGUi9/007P9wFXI+XIn87Rko2J6Okpz3oNi5Grq8D6Df/wH0ue9Bl7MB5Qffx0eFH+JowQc4kr8RxoPvwXDgPej3b4Bm3wboczZBuX0tDmxMw4fLF2D9m6/j3eRZeHPOZKxPXYDFr07EwpkJmDc5GinTx2N54nSkp7yGzCULkJb8OpbMmYGJYSEYG+iP8bJgzJ4YjeTp47DurdeR9/67UGSthTFvC8rzNuMvyiyYjubiH3/Jx+XTxbhm1uNqpR6/n9Xgl5Ml+PnkYfx8qhj8R/tw3rgLfy58Hx/lrYN2z2oYc9ejPHcdjuatw+f5G/GVehvOGfbC8kke+E+yYf5oLyyf5ODy6cP45fRh/F6pwzVOD6vFACuvh+1COawmHayVWljNOtgtBtgsRvz8jQqywY/hyceH4aC8HHJ1iU9PipvdGgqsW7dubVNgzcnJgd1ubzHQbG1gZZUqEmNJ145kQZRWtFhFVkqBJMoQDTpsIhk29o9WWllFjezPJmlauXKlV2CVglZiu3btEsvaELhiz4stI0K739KxgwQuSNIluo4oAdnY2FhER0cjJCTEwy2YjH9ISAi+/fbbBimsdLwl6SPdNz8/P6SmpnptKycnx0XHhPrKEuzv74+oqCisXbsWn3/+OX788UcAwJUrV3Dy5EkcO3YMmzdvRkJCQp1yM6wi6Otx9OjRWL58ObKzs3Hq1CmcOnXKox88z+PYsWPYtGmTeBOFzDMa9GhFn8y31atXi9mis7Ozxb/j4+M9AHD16tU4duwYeJ4Xjztz5kzxPNauXevKy8sTLTc317V27VoXmZMymcy1Zs0a1+eff+6yWCzi+J86dcql1+tdy5Ytc5H5ToM/fYNm2bJlLqVSWSeJVkVFhevzzz93ZWZmusLCwly0izqdNIqUVQoKCqrjsXBbYb1FjAAr7Ybblqpqax7jRo9tU6wtFFbyT8jPz6/R/WvPG10w/uLFiygrK2sQsLaUC+HNaHR8YXGxGupiFdTFKqQvX44/9h+Ip/r1hzJ7CxS712Dve8tQum8dKgw5+PmbMlw3GWEz6WEz6XDdpMW1Sg1+rVDjxy/y8eOJAvzwl3x898kBnDccxGcF27F5RQrmToxCTNAIxMoCMDbUH5NjQpCZmgR9wTacPrIf/zlbCiunhd1cAgdXBoe5DC5OCyevg53Xw8oZYbWU4zpfhv+cUePvfz4I/pP9OH8kF+fLc3Fauw9fleTgs8Id0Gd/iEMfpGPP2uU4uCkTO9ekYv3biXhz9kQsnZWABVNjsGRmAjJSXkX2eyugL9qMYyW78FftHpzS74bl0zz864tD+PlrOX75Ro2rlQZcNxlhNRlQY9LDatLDYSmHw2IUwNpigJ3Xw8bpYeV0sPF6WE1a1JgMqDEfwdXz5bjyrR5XvtWhulKHqyYtang9rlaWwW4xwn7BCBunRU2lBjazDnbeALvFCBunh503wMYbhL/NRji4I7heacS1cwZc/uYwfv66GD/9VYV//PkA/v3XQvz9+H784y8HceGzbPzjzwfwrxOF+OFEIS5+o8S//irH3z4/iArtdpzW7cS58n3gP9mP7z/Px6VvilF9To/rlUbYzOWwm8vhMJfDbjbAyRvgMGvgNGvhNOvhNBnhNBnh4gxwmHXC67weds4Im6kcVrMRdosAnA7eAAenh82kgZPXw8kbYOf0sJt1cHB62Dk9nBYjrCYt7JwBDt4IB2+Ekz8Cp0kPJ2cUHnktnLwGl04cguzFARj0yAvIV32EIuVhJr735v+eNjY2WS6XIysrq83qsGZkZKCoqAh2ux0Oh6PZv91NzRAv1Y6350SlJIt8ErfJuqyyJV3YWFcaTGnFh43VpN+njyEVq8iqq3QbBGzpEh80sHqLUyVGIJWG1qSkJI9ssTScsn0kY0LHi9JGZwYmYxQdHY2JEydi8uTJiIyM9KhzS49nfQorW7uUzprLXhd/f38kJyf7BFb6hoEvYM3OzkZVVVWD5p1er8fkyZM9wJnO7Ezf2CDXMikpCceOHcOVK1cadAxAgOXs7GwPMKZvurCKZEVFhWQ7qamp8Pf3x9tvv+31+PT8lIoxrqqqco0YMQLZ2dmuqqqqer+sFy9edKWmpnqMv5+fH9566y3Xjz/+2KAve1VVlWvz5s0uEoNO5kRwcDAiIyMRExODkJAQD0VXJpM1T2GlXWbbWsG6Ucdtr49Dhw7F8uXLRTfctlBYaVht6v63WgwrsbZQWEnipWHDhvnsj5QiTbbGLijaql4r6de1a9dgMBjEhV97BdYbtbBmk+qoVEoUFRVgx64d2Ls3G6qDByEbPgIDe/fGqY+LcaXSiN+/1ePqeSOs3FHYuaOwmz+G03wUTtMROM1G0Rxu0LGby+E0l8Nl0sF2Xosrp8vw81fF+NeXSvzwpRL/96UCP3ytwC9nS3CV16PGooed18HJa+HgdKjhtSL42XgDbLweNbwWNosWDrMWdrNBgDdzORz8EcE4I5xmAYRsJi2unStD9bdlqD5fhivnSvDrGTUun5Tj8kk5fvm6CP/5RoHfKlS4+m0Jrpv1qOHcyh6ng53TwGEuhZMrg4MT+uTkdXDxOjg5DRxmDRycFnaLQTQbbxBAkxPMxWndpoeTM8DJ6eHgdG7TwsFr4eC0Iog5uTI4zKVwmHUCBHIGcT8np4fTrIeL08HF6eB0m8Osg53Tw8EZYOPKa40/ghrOCCsvPLdzWjh4jWCcBnZeCztX1xyc1t22Bk5eC7tF5zYt7LwWNk4DG6eFjdO5HzWi2S1a2C1a2Cx62HkBWG2ce0x4A+y8Dg5eB4dFePToA6+FjdPCygtmI+Z+z84Jz+28Hv85pUbEsMcxsP+fcFB+BEp1iTv+umWzJbfmd76hMbT1JYUiplAosGPHjlaJYSUQzJpGo4HD4YDT6WwybHqDVV/gWV873tpmy2jQcYN0tlUaNggM0Elg2Ng/OnuvlJJKQxp9HHJ8oqLSbow0ONOgTfq7cuVKj/jUrKwsD1glWYLJ37t37/ZIyDR//nwPcKDddNnEO7TbKu3qS2JUw8LCxPIixC04Pj4eU6ZMwYQJEzzqaLIxiPXFsLIu3GyWYFa1rQ9YacXcF7A2drty5QpmzpxZZx5IZdMlam1TN71ej9GjR4s3Nsi4sK7H3oA1NzcXRqPRa/sVFRUeNym8JcU6depUoxd2er3eRcZBp9M1aWGo0+lcZE6QORgeHo6YmBhRZR09ejRSU1MB4OZVWIcPH37TxZi2tqWmprZphuDmHquh+97ocW2KNXccGqKwDh7sO9Z6yJAh4p1eNq6VbO0VWMnmcDhw/PjxW0JpaU1gpd0o33tvPZ7907N4sPdDGP3CCwgZNhS9uvXAstemosZ0BE5zORxmo2CcEXaLHjYLgQjGOC3snAZ2Xgc7pxPghjfAzhvh4PUC+HHEtHDyZXDypXDyZXBYBKiyc7Xm4DRugCqFgysVIJUYV+5W7bRwWDSwczrhuLwbsiylsF0ohc1SBhtngI0zwsYZYefK4eAFc3JGuMxawUw6OE16OMyCWigofhrKymDnS2HnS2DnS9yAJ5iL0wKUOblSOD32JaZ1uzvTpnf3u3YcHRZdXaPasfMa2Pky0VxmTe15sMbp4eIMojnNAgAL56mrNV4HB68XwJLXUYAtmN2srWtcGexcmRuGGSBnzOkGYph17vGuNadJA4e5zNM4wexcGWo4PWr4o/jvWR1i/P6ER/s/hyL1UShJMq9W+I60NLh6a7cx7XsD1t27d7eKuuoNWI8dOyZ6tTR1k4LU1gJWNnELDVFs3CCJlaRri7KJlFiwo+MHaRXXWzwjrcx6i3Vkk98QS0tL86mq7ty50+vz7du3i0mXaBdpGgSl4hhJPdbw8HCEhYV5ACudXCkwMBBRUVEiQLCZmFnzBax0v+iYUqmx9ff3x9atW+sF1sDAQERERCA/P7/hE7UB25UrV/DKK694rctan/LZmC0nJ8fjxgrtMk1uwJw+fbpJbSuVygYBa1O37OxsV1NhlWx6vV68liSmOiYmBtHR0ZDJZAgICMCCBQsA4OaNYSXq0o3uR3t6vBF1WIm15nFu9Lg25bG5SnNDFFYaTKXeJ+rriBEj6sS0kq29A6vL5cKZM2fEkhw3GhAbughta2AVTanEhxs3YPALL+K5Z19EmN9wPNy9C+66pxNkI19E1VmDG0I0AphYyuCwlMBuKRWMBh5O53b1FFRJojbaeSPsbjBzcnpRdXRxOrh4LVy8RlAZeUHZE8CmTIA+rgQurhQuTgMX5wY+CwE6rdAfvgQOvhRW3igci9PXgqvbBEXQrSTy2loocyu7TjdoeaiOHnBppKwcDt4ggDRlLp6YVnBl5crdZvR47uD0bjDUi4AogKpwfkIfdRJGjm2sYzaLHjaLzsOIWunRBidtnsCqF87PbIDL7IZcTgBcb+bi3J816wVlmdd4mKAiu+HZbBDcfOsxl1nog5PMI64cVd9qETvqGQzo/wwK1eWQu+u2tsV3pT0Aq5QplUrs3bu3VbME07Canp6OiooKsZxYc36rWxtYyUbDKVnU0+rmsGHDxP99RL0h6iHJxkpnO6UTyNDAKuXSK5WFlfSDBkcaIOnntLI7cuRIMUuwFLASZZW4DJN4VvJIFFapLLasuzINzn5+QnZkmUyG0NBQD1ddOtlUcHCwGLdK4lzpGFmZTOYRA+wLiFg4lXIrpsfaYDB4bSspKUmMYY2IiMChQ4caMEMbt/3444+iwkpfb3qcWwJYAWD8+PF1YmLJODQHWDMzM8Vr7s0luD1sy5cvd5GYa5IALCIiAiEhIRg9ejSSkpIA3MQK6211ta7d6CzBrWU3elybYs09Z6Kw1jfP68tmTaCV/QzZfLl+Sb3eHBexxuxDNqfTiX/961/tQmFtjMvxDQNWlQr79u5CbHQUBj/3IuZNewmPP9wXd9xxL1586nH8t8JAQZwQd+ggKiVndD8nCpweDrMAuAJ0agQVlXKpdbmBlSRVEoBReA+cAU5zOexmoxuA3cc169zgoncDq06EKofFIIIYcZV1md3mdqV1mgV10GnWCebuk8ush8vshlw36Irw5naRdVgEoHRSaqpgerf7rttN2QMy9cK58gKQCypymQjGTo6GUOF9B1/mdhP2BElBQSamcxulWrqNgKaTBmHqWHZe77ZaiHfwgsoNsxYurlZdJccQ+qp3x5pS14PTiPOBWO1+NPR6A3OteANBdP8lLsCM4kv67OB0cJr1uHZOg4TAZzDg4aewJ68Yhe46wez8Zv9uacBsL8BKvCX27duH9PT0VofVjIwMrFq1Cn/7299Ed+Cm/LZ7cwOuDzx97eNrPzbekYVJ2o2TgBedgIjN4MoqqlLKJK3oSqmXLBB6y0BLJ3EiSZdol2ACoiy00uBKuwgnJSV5qJVS8aB0aRcC2QQ66SzI9PmMGTMGcXFxmDNnDiZOnIixY8ciNjYWoaGhCAoKQmhoKKKjo8Xn9bkEsxlxSV/pUjakrxERET7jKadPn+6i1fP9+/fXO2cvXrwIuVyO7OxsZGdnQ6fT1evSu3nzZq91dkeOHAm9Xi+5X0VFhWgWi6XevuXk5HhkJ2bjjZsKrCThEpmDDQHWCxcuuORyuWvfvn2u7Oxsl8FgcF28eLFRoHvhwgVXdna2aMePH3dVV1d7baO6utoVFhaGiIgI0UWdJE8jrvfATQysN4O1JVQPHz4cy5cvbzN34NvA6vt6b9rUcJdnb8BKu/S2dF/J1lhgbczWUsBaXV2NkpKSmwZYb2gf1SrIFQVISZyLvl27ocOdd6LD//4P7v7fuzHkj0/h8mmjWzElJoAiUU8dJD7SonWDjZCASHAL1rghVyeClZM3wMGVu0GwFrKcvF6EWbtZXwuMnM6t4rlBkaiwlGpIAMdF4j05vfg+US4FwCLgpXGrmQY4uCOwM30RAY3XwW5xuzKT+FECvpwBDrMBTrPWHdNaCgenccOtO95UhMtS2PnDbvdZN+CLEKeBiy+Dk3OruT6BtRZciettLSQaxPfsFr2oaLso6Kw1MjYCcDvN7mvn3qcW0GuP7+HuK8b16uvpp6fVxq7WBV4C/J6frwVvQb034rpJj5ljh+DRfoOwcXMuCtRqKItrFdaWBFZfoNlSbbVU33JycpCent7ibsFS7sBr1qzBL7/80mxgbc3/EVLAymYClnLHJZ+TArj6SnrQ7dC1KtkkSzSM0iBK149ky3iQNgICApCeno4dO3aIsask+RKtrrKlbPbs2YM9e/Zg7969WLRokah80pl4pZJLEXWXjj2lE0WRhFCjR49GVFQUZsyYgaVLl2Lq1KkYO3asB6DSSZpIkidfSZcIfND9YvtJxk6v13tt5+LFiy5a/a6vDmtVVRW2bNkiWZIlNDTUK3QCgsrKXmvacnJySJ+gUCg8MvLS+4wfP94nuFosFo8kVPQ8civXXvclm8FgQGZmJpKSkpCYmIikpKQ6/fUFrNXV1a6kpCQXGSP6e+Hn5+fzmtBtJCYmirGtNOAnJCS4Lly44LWN1atXu6KjoxEZGemRqZokFgVuA2ubAUxrW2BgINLT07Ft27ZWhUdSZ7UxMNZciL7R17Ep17glgHXw4FrX95buN9luBmC12+04cuTIDQfFmwVYVWo51qQvxx8HDsTdd9yBu/7wP+hwVwe88MTj+OGvGg9IIXAiAB2JdyQun3oRLh3mMjdkCEqk4M5bJsCHCEaeMETURxtncIMucdXVu2NhacAVstc6OcFt1GHW1yb2odxaHZzBDWM0tGrg4Mrc6qPeHTtbq9oKyZNqY2FpF2ISm+twZwW2Meqjp5uxO8stp691HXarvMI5u92kRchtKLBKgaIBLrey66T663IryXCboCoLCrSD08LK62C16GG1kPEV4pTFhE91gNWzb2w/vH3OKc4V2jVZuD5Oosjz0ucr3JTQwm4WEkklvxyMAX0HYs3anSgqLoWilRTWmwFY1WrBJTgvL69VytpIAevatWtx9erVZidYasrWHGBl1Tk2cy8LRCROkwCuVCwmnVCHXqzTSiwNPXSCJVplpaGFBlw2uRANrLRySgMrnWxpz5492LdvH3JycpCXl4ecnBwsWrQIMplMBEI6AzFdq5RWYYlCStdUpfsXEhKC8ePHY+bMmXj11VcRGxuLqKgoREVFiTHAbG1Tf39/nworW9+WjtEk12HGjBmu48eP+5xMSqVShCrSZwKOUhuBSPY60Aq5L5hkVUp6bqSmpiIzM1MSaGlldvjw4QgNDfWZrZhWWMk8JHPqzJkzXvezWCxISEjw6B+Zr2y9Vl/AOn78eBfrccAqyvUprQsWLBDL3kiN14wZM7zuf+LECVdkZKQYV00yVwcHB8Pf3x9btmy5Day3ipEswa2tsBJgbQy0tidgbaubCM0d54YmXfJ2jvWdJ9luBmB1OBz45ptvbngM680ArGq1Cmq1Ant3boNs9Cjce9cduOMP/4OuXbvhqYEDYfqsWFRJ6wCr6NoqZLl1cTq4TAY4zFrYKjW4XmmAzVQOh9kgACtXKsSJMsoqCzg296OQNEgAZhtngE0seeKGVaLKujPr2ikgIu6sJP7SzpcJQGk2uBVSjVg2xyUmM2KhVAcXXyq+Z+cpOOV1bjdWnRuC9e593HG1ljI39B2ByywkdnJygjrrcrsl28m+vBFOXg8QaG+IWukFaB08HRdc6ypMuyATs3Ma1Fi0qLmghc0ixM8K4+aOtxVV25YBVilz8XqAZGCuF1gNsPJGLJ8XiwF9HsX8xDQUKsugkPjOtSSwttZvQkv1TaFQYP/+/a0OrKtWrcKqVauwceNG2Gy2VlFYfbkLN+Z/hDdgpdVVGoRoV2Aa3ogFBQV5vMe6Fkst2GkAoLP9su7CtPstDWRsllnyeVLWho5h3bZtG3bu3ImcnBwcOHAAOTk52LNnjwe05ubmisBKIJKMA1GmSNwpiQUkABQSEiLWViWxgvQ4hYeHIyEhAVOmTMHYsWPFhEyRkZFiHVYaZAiQ+AKinJwcV05Ojis3N9dF/s7JyXEdP37cdfr06Qa5nVZXV7smTJjgUVJl5MiRyM7O9roPUbXZa06rmJmZmV73J+osHd8spcSz9UhZF+IRI0ZALpd7PU5KSoo4Twjw+vv7k3JBkvtUVVVBJpPVuRbs/G1IDCsL3Ww7fn5+2LJli9f9f/rpJxd7Q0YqSZm3PlRXV7uIYh8SEiLOW+JFMXr06NvAeitZW8SwkszA3qw14PVGj2tTrCljWh+wNgREG2pkawywNiZhBtt2QxYjJOkHMfKaw+HAP//5TygUihu6cG3IwrSxfWtMmw1plyReUsoLMOuliehy3z2488478PwLL2BAnz7Q7c+CjdN7ARW38ml2u8Ny5bDzn+HSl8XYuuQlfLDoZXxZtBlXzxvdcYhCmRgWgD2T/2hh4zVu9VQPh6kMNtNhN7TqaxVJN3zZSXkYd3/EpD9cGVzmUrjMGti5Uli5UgGU3eqh3ayB3awVEhaZtLCbhSy1Qjyp4MpsrdTBaTFQ7btjYXkdnBY9rFwJbFyZUGPUTFx0NXBaSmG3lLgBUABkm6kUdk4Dm1mLGrOQAdl5QYjbrDGTsj5lIrSRY9EZeuuDQRtnxE9/LRLGyVwGu7nM7bot1JC1mvSwmt3Zks1u9dmsgd1UCjtX4j6+Bk6LDk5SfsZ9XOcFo09g9WXegNvurt/qqy0CrDazBjaTFjWcDuuXTMXAPgMxbvxcFCo1UHgBQanvAIn5bEno9PY989WnllR/icJKALO141ezsrI8Sto0ZGsusNb3P6K+mFYpl1K23ApRXwm8sbGTBOjojMG0666Uqy+daImAEA0+rKoqpSqS5FDkWHTSJTpGddeuXcjLy0N+fj5ycnKwe/dusQ4r7RackpIi1kYl2X+JUhUZGYmoqChERERgzJgxYn8IsMbFxYnZWOl6rLGxsZg8eTImTpyI6OhohIWFiaBHSo1IxQ1XVFS0alKfAwcOuNgbE7RrrtTGquv0zQNyHSMiIrzuL5fLPVR01mVWCljZ+GVia9as8XqclJQUcXxp9+iAgACvCmtFRYXkjQM26Rdp15cCzs5jqfNcsGCB1/0rKipcUt8B9ruRk5PjtY24uDgXmWfkmpFs1oGBgbeB9UZaSwLI4MGtD6xNhVR6/8a6E///AqwtqbA2xMjWGAW0IeDZkM+xm8Ph8FgwSYFrdXU1Dh8+3O5VznYBrCoV1EoF3nh9Fvp27Yw777wHERHheKhrN7yfuhg2zugBTXQcpd2sg8Oig81swC/faLFl6Rw80eVuDOj8BzzWrQMCn+iN0qyVuG42uMufaEX3XylAsXEaWM2HUVOph5372F0Op0xQcM10zKbgluu8YIDdokdNZZlbyTQISqWpDDZTKWrMGth4otoK8a12k/CalT+KXyq04D/Ox4Wj2W5ltlSotXrhY1w8UYJvDmfhylkdas5pYT9f6o6l1cFu0sBu1qDm/GFYzx2Gi9fDatLi+nn3MS2HUVvGRgsbV4arlWX47awGF0+V4VplGRxcCexcmZDhl9cJpVx4HRwWz+RINreiKwWuBPSsnBY/fClHxAu9cMV8VHC7NmsEmOa1sJtK4LJo4awsg9Okgcuih71SA+s5DWrOluH304dxrVKHGrPOHY9cBrupTDym0I53FbVxwOq+2eA+L+cFo/umSN22axVWDRwmHaxmLbamzcIjD/bH+PGvoVBZBpWqYd8j8hmFQiHezGrqd7Yh39/WUFO9HePgwYNYs2ZNq2UJpgF2z549zS5p09Ctof9v6gNWor4Q0CJQSquIdOIWVlEjKiiBGG8xiqQtFnKkgJWFBrreKukH+WxDgHXnzp2i+++ePXtEUN29e7fHZ5KTk+vAaHh4OGQymZhxlbhYEvfg4OBgMRMr+SwZw9DQUMyZMwdvvfUWFi9ejBkzZmDSpEkIDw8XVUo65pSG1tbMQvvdd9+5yHWnEzTVV4eVdr9mryN98+HixYuS+586dUq8XvRNB7bcDQ2sI0eORFJSkpjc6dSpU/UmeFqwYEGdxEtk7ngD1tOnT9dR+aVU/4bUyaVvArAlouhz9bZlZ2e72O+OlC1btsxrH5KTk110f4ODg0VoDQoKug2sN9Ja2j21rbMENwVYb3WFdejQoRgyZEizx/ZmBdamxDSROFW73Y7ffvsNDofDox2Hw4Hr16/j6NGjogJB6o7eaEBtn8Aq/J21eT2GPf04OnToiDBZKPo90BXLZr8KK1fuVicJRJAMuMLfNk6LS18XY97YUeh331144K67cH+HDujXqzsG9uiEZbPG4V9fKGqT65h1cJg0bugToJfEgNp4Daoqi3FCuRW5mYtwSrcH1ZxQ79Np0oglcRycEVfOlOC7j3Lw/bFDqOGPismRHJweV89pcaZsBw69txjHij6E1awX4iXNgvtvDW/ApZNaRD4/AIO6d0Lc8EH47+kSQTnljSjOSsOQAV3wRO97sHx2DK6bjYKKbCqF3axF9bca/PKVElazAVZOh5pKDf5bcRhfFH2Af3yhQA3vhk5OC5tZgxpOh/9+q8W7r41D4LN98fv5I3BUlsBh1sDKGXHdVI6aSq0b3rSwmjViJl2rWQMrcSEmY0Wpkw5Oh+uVGuxKn4vHet+Fbe8mobrSCLtZC6u5DL+dLMKvJwvx458PwHJkN0zGXfha9QGMu9OwMWUy5o0diZBnH8K4gGcg3/oOfv9WcLG2ni9FTaUQi0xnKRaTIDrJeIQAACAASURBVFHmqZJ7mpg5mCOxqhqhbq5Fg+vmMlz5tgRVlVrh5oRXYBUSQ1nNZSjLXomnH30C4+NnQa4qgUKlbBSwyuVyyOXyNvtut/YNM5VKhUOHDmHt2rWtUouVtYMHDzZaYW3q1lLASquBbN1QWkWlAYXADQ1abKIkFmR8qay+3C9JIiM6Gy+BSgKsBAJIHVa6dM3WrVuxbds28XHbtm3YsWOHCK10vCudJZhWplj1mbxO3iN9oseO1DVNSUlBRkYG0tLSMG/ePEyePFl0B6bBl8643NAstE3ZLly44AoPD3d5q4PrS2H1lkiLvTnhrUQNDazeVMNRo0YhLCxMrGnclC05OdkjtpeuS+oLWL3VB5aau/W5BLMATsdok3H0tuXk5Ljo74Y3aPWl0pJyRSSpF/39Dg0NvQ2st5LdCIW1LcD4Ro9rY4yo5rc6sDY27tVX+2ShdP36dZw4cQI1NTV1VNaamhp8/fXXIrC2lcra2EVquwFWVTHkh3IQ4jcY99zdAY8OGIAHO3fB7HHxqDqrhd0dz+jg9CAZf12c4AZ7zazHgfUL8UL/7ni4S2eMeOFFRMlCsXzxAiTI/JGVloSfT5YICYrMetSc0+GHT3Pxw7H9+O2UGlfPCm61NnMprJwW3/85D9PChuKJ3p0wNXI4zn2cDRuvhcskJDFymI2wmo5AvWkZxjzZE+NHPIbfzx+B3aJzq5l6mMr3YlLAn/BE784Y/Wx//HZWB1ulEGtr5UpRw+lwvGgzBg/og14PdEHwC4+D++QQbLweNbwRO9KT8WS/XujToxOCXuiP388LbsQOrgzXOT302aux9KUI/HRSi+pKLWy8AeXZqxD+Qn+sTp6O/5wuhY3XC4Bp0uGaWYfjig+REPgiHu/TFT9VHIXDJCRmul5pwMnDO1G+bzV+qSiG1VQCu1lQH6vPleD7z/PwtXoTvineiotfFgkgbHbHp3J6wc3aYsCMmBHo3fUeBL04CL+eOwqbSQeTYSd2vZuEla+/hNDnHsXgfl3wfL9ueLzn/Xi8Z2cM6nEfBvW6HwN69sAjD3ZH0HOP4kjOezDpc2DYlQa+fA/svB42M3GbFmJJr53X4rfTh3HlzGHUmAQoF8r7CPG8V8+V4ep5jaBs81oKZIUEXQ5eAxuvwX/PlqBkx9so+nApLp86XNddXIy/FcbKZtbi48L1eO6xJxAcFI9ChRoKVZFX99/GJkxqKcBsyURNDTlWfn5+k4FVKrES615Mv1dSUgK73X5TASsdi8rGpbJqKjEaYqUUMnahToMrC7usikSeE2WXJEGijcThsaoVKWtD11YlgEoAlk3CRANrYmKiCCVEkQoMDKyTLIqcA4FMomLRcbyBgYGIjo5GSkoK0tLSkJqairlz5yI2NtZDtWVjDIn5yhLc1C0nJ8cVGhrqItdCKqGQrxhWKcWPhSpfmXhPnTrlE8AIMF+5cqVZ55mSkuJRM5eeN95iWE+fPu2RCZq+gUDHSZN2fbls098TGoLZGzTettzcXBf73WC9ExoCrOQ7FB4e7lHiJioq6jaw3kp2MwFrY/a90ePaFLtZgLWxW1PdfhsKxERttVqtYiIQ8prFYmlzhbW1F6mNhdEGt6lQQVVYgJCA4bj7zjtxz933oMcDPfBSZDR+P03UMUGltPMaMT7Tzutg+uQApo8NwEOd78HEUH+cNBTi+78Uo9r8CX74ohg/f10sZOzl9bDzR/GVajtSJozBG1Nk+ODNmchJXwjOsAc1JjWsZj3+/vlBzIiPQO/unfH0wB74i3oz7FwpXCajkIXYpMPlU4fxxvRY9Op0JwZ27Yiz5Qdg47Rwmkth43U4rd2OGP/n0bNbd/Tp2QlfFO8R4jW5MlznhJhI3a5VGPjQg7j/vnvxwmMPw5j3vqBsmktxUpuDZwc8jI733INRTz+MK+eMQvynSYPLp0owZtjTeLBTB+x7Pw1XOSPs5lLkZC7AH/v1xJBBA8B9mg+7RSvE1JqOwMZrcbp8FxJCRuPRB7uj8rPDsHEaOM0a/PhXORZMicBzA3vhK0M2nKYSuEw6XDwhx8ENSZg/KRgBzzyCgD89hg+WvYprnM5dFsjoNg2u80aMfGEAej/YHU/274lP87fCbj6KTW+/imce6YUBffugf8/eeLT7A3i4+wPo9cAD6NvlAfTv+QCeGdAPzz/2BCbFxuCtuRNR8MHbmCbzxxO9umDDwpfx21k1ang9rJVlsJ/X4PvPClC0aQU2p87GtuWz8XHealSfK4PNJMQE13BGHM1dA9W2FbhmEurM2kwaWM2CGi+UCNKihteieHc6nu7bBcEvDMKR/etg4w2ikmsnbt/uWrV2kx52kwHfGvfghUGPIiRoEuSqUijUBe0aWNviN6egoADr1q1rFrCSpE1S0Epe27BhA7744otGJ11q6439f0MWxKyKyKqq9S2evQErC7NsLKq3fUnCoujoaDGGlE6IRPeJKGk0sJKMwDt37qxTd5XAKw22BFiJGkcW+UFBQR7nSSeoopNRsUppcHAwxo4di5kzZ2L+/PmYP38+pk2bJiq0YWFhiIqKQkxMjHiOBFpDQkJaDFirq6tder3eNX78eBetSNOqHx0v6gtY6QRYbOwq7SrsK06UhTYCy9OnT6/X1behW0pKSp2bK+Ra+QJWupQRSa5F95cGVl8KK50wjC6FxIKrty03N9dDAadvitAxuQ1VWEkWawKshw4dug2st5K1lUtwU2NRWfBtK2Bt6VjhhlhTzpt+7/9nYL127Rq+//57XL58WQRWh8OBn376qc3jWNsKWFu8TYUKhxVyxEQEocNdd+KOP9yJDnfdhwmhYbh8UnBHFdxtDe4yNlq4zEZcr9Qie/0iPP1IDzzU5T4c2rIG1u/+ghqzETauHDbuKOzcEbdrpwHV58sxJ3Y0+na9D327dsZD3Tuif7cueC0+DD/8VQGrSYNLX8mRvngeuj1wHx7u0QnlB96DzVwGl1mIP3VyOnAf5WBKVAC6dLwbfTp1wqbUebhWqYHTXAo7p8P/fVGIyeH+6N6lB3p1vQ9p86eg5rzgZlvDG2Ct1GDT0ul4sEc3PNDxHvTr1gkZC17CtUohSdOlCgOGPfEounTsjFHPDMDlCq3gGs3p8cs3xQge9jS6d74PYX5/QpXpCBxcGUp2pOHFxx/BgB7dId/yLqwXtHBZdAJoW3T4T6Uer0+KxeN9e+Mvh/fDYRHG9KxuO8aPGYJHH+yCr3R5cFaWwmoyImfdUrzQ/wEM6t0ZTz7UHbKhT2NfZjKumcrgtOjh5I3uMjwa/PBFIYY9Pwg9enXDg13vwxtTo2DlP4Emew38X3wSfXr1xKP9HsLTD/VA/+73o2fnThj57JNYnjQNOe+nomDLapz9rBj/PlmGE6qtCH72UTzc9QGkTA3HL6fksF3Qw24pxz+P5ePNV8bimYd7on+3jujf5T6EPD8QJdvfhdV0BA6zDtfOlWHRK2EY/tRD+OnLErhMGli5MuGGBaeD0x1rXMPrsXN1Cp54sCee6v8gNq+YgxrOICiqZo27TJAbWLkyOMwGOMxGcJ/ux9AnByE4MAEKpQZKtW+FtSHfnbZURFvjN6GwsBDvv/9+k12C2cRKq1evxpo1a5CRkYHMzExs2bIFxcXFOHHiBC5dutRmCmtTN/b/Db0gZoFEKhsv+TwLjGzMnpR6SvaVAh+2bVphlclkYsIiqfqaxIhLMAHWXbt2icBKq6tSwLp9+3bMnz9fTLbEqlLEtTIiIgJRUVHiZ0hNVbqOKonpjYmJweTJkzFp0iTEx8cjKipKdE0NCwtDREQEoqOjERUVJR6LwJWvGMnTp0+7vFlFRYXr+PHjrtzcXFdycrKLvQZSLth0vKgvYK3PXZZcF28Ka0VFhaQr8MyZMxusqlZUVECpVKK8vNzrZ9544406N0hIduP6YJrclAgJCfHwIGgMsNLzmHy36Lhrck28bbm5uS56ntOqL32jJykpySewsjeIAgMDYTQaAdyuw3pLWVsCa1u5A7cnhbUx4Fvf2EmN321gFdqsqanBpUuXUFVV5ZGI6ddffxXrsbYlsN7oBay3xbjX99UqqFVqlKqUmDohBp3uvQf/+z9/wN13dED06ED8+6syWEntU05Q9IT6nuX4v+OH8PqkCDzYpSOe6NcDFUcKYOXK3dmA9XDw5UItVk6LGk6P8x8dxBO970Ofnl0RFzwa65anICFiDJ7u2xurX58Aa+Vh/P5tMXatS0XPzp3Q8757cOjDd3DtvAYud5ZhB6/DF8rNCB/5Arp1vhfd7r0PAc8MwHXeAKepDHazBr+f02LehCh079wNXe+9EwFP98OvZzSw8UZYeSOsZj2SJwWj+wOd0Kv7/eh+7114NTYIV00G2DgNqswfI/DZQejWsROG/XEgTEcPwG4xwm7W4VqlDq9NDkOvHvfj2cf64PJZ4fXP5Vsw+sU/ovf992PMs4/j5zPFsPMlgus0r8f1Cx9jxdwpeOqhvtjx7hLBXdasxWntDowbMxSP9e2Bb7R5cJo0MH96AH7PPornBzyEJa9NR3HuJnyu3oX/fmuAw6KHy12yRnDB1eKTg2vx7FP9MWTo8xjwYBdMiRyN300f4VJFKQqyMrBu5WIc3LkBJdkbMTEsAP17dEN8iD9OaHbjGm+A/cJRVJsMqOH0OGfYhYmhI/BI7x4YF/AMLp2Uw85pUXW+HFlpC/BIt/swoE8PDOz7IPr37o2+XR6AbPBT+HT/e7CZtbhu1iDxlUg82L0rFk6IgvVbPWycu2wQpxUyNZuNsPJ6nDQewJN9e+Gxh/oic8kMXHffFHCIWZwJsAp1fq0mHY4eWovBTw5EQtwsqJU6KBXyJrvWSwFra37XWuu7XVRUhE2bNjXbJZiUrlmzZg0yMzORk5ODEydO4O9//zt+//13MXcA+Z29WYCVTnpEK0Pe1NP63vcGq1J/syoduz8N0nRGW7qvdBt00iXa5ZfEsJI4VpJkiYZZEsNKXIHDwsJEVYokW4qKikJcXBzi4+MRGxuLiRMnYvbs2Zg5cybi4uLEhDYymQwJCQmYMWMG5syZgwkTJohqLcmoTGIKZTIZ6ARI5PwbAkQ0FNEwRABSqmatN7deonT6AlZa3aOVQjYbtLcY1oqKCo9asaNHj0ZERES9ympFRQVSU1M9+p2cnOz187TCyrq7+3JXpjMYs2VxyOsNvT7s+EjdzPG25ebmuug+067KdGKyxMREr31YsGCBi4b1wMBAbNu2TXz/NrDeQtbWZW18AWxLAu2NHldiLQGsmzZtalAd2xsdw1rfa42JQ2rMQogkWbLb7R7Jl5xOJ6qrq/HFF1/cBlYf569ym1pVjFKlAjOnjkeXjvfijv+9E3fd2QERo0bj+y+KUcMLGXadnB4OXqi56jSV42v1Zox8ZiC6dLwXcSEj8f2XaiEpk7lUSMrE6d3ApsU1zohNK+ZhQM+OCB3xAk5pDuLX01r87S9qvBweiCH9uuCcfjuqz5dCvmMVet/fEZ3vvBNzJ4Tj0skSt8qmgZ3X4/COd/HcgIfRq9v96NKxMwb16or/nCmD012P9ZrZgKRJMejW8X706Hg3nnywM/56eAeslqOo4fS4atJj3vhAdOvcAVGyYHS9926MCxqK747lw8ppcd3yEaKGPIHu93XEnwY9gpPafbDxRiHG0lKOj4u2YeAjvfHEwN74x1elsJv1+LN8C/yefwqdOnTAQx3vw/tvvoxrXJmY0dhqOYqty+fhmUf6Yc2CWUJcsFmPs/rdGBcyDI8/3BsVxkOw8wZsfncuBvXtipRpCfi/k0dQbTmKau4I7Hy5MK5mTW2NVc6AvauS8MxT/TFv9hREBw1GwJA/4sihTajhDLhyToefvzXgV/MR/Ha+HG/NnoyBvXvC/7knUX5wA6y8UJdWiJvVg//4AOZOisUjfXpDNuwx/HiiADWVZfjbn4sx9PF+eO6xR7Ap400o9n6ACWGBGNCzOx7teT/mxo7Cxa+KcMVUigXTx6L7A93Qv3NH7FvxGmrOGWAzC9mSHe6MwDZOg/9UHsHzAx/EgId6I3PZbFy/8BFqTELNWrtYR1brzuCsR43JgK0r5+LJgQ9hysQ5UCt1UCt9ezYUFxfXq7a259hVb67NxBQKBYqKivDhhx96BVZvcarEDTg9PR3p6elindXi4mLRa6WmpkbMzM4muGsvwOqtzA15jYVHqSRLNPR4qw3pDV5YgKWBiYZOOqOrN8Bl+0rD88iRI7FixQpxTUAAlTU26dLOnTs9sgTTbrnkkaigpKwNcbGMjIxEfHy8WLKGgGd0dDSmTZuG5ORkLF26FK+88goiIyM9lGtakZSCx/qAiAAMrW4SwGJVc2/1clnFrr6yNiTZlbeMzkSF9wastNstacNXVuKqqiokJydL3ixZsGCB1/0WLFggzjPaJTY4ONgnTBNgZeceDazk+vlSwOnrySZbIv2qL+mSN5d7ugSRL2BNTk520bAeExODqqoq8f3bwHoLWVsCqxTAtlYyphs9rk2xhoyjr/d9AWtLuDeTranA2pCtqcBKl7OhgdVms8FsNrfrLMFtDa3egFWlUqO4qBCvvjwRXTvdhzv/cCfuvutehI30x3fH1ajhDWJZGKHMjA528xF8fGg9nuzXE906d8TGlSn4vVIjlE9xxyE6OT3A6eDidKixfIwJY17Ew93vx5ToYFSZPobTpIHNbMBxVQ7+2K8PFs6Kw3XOCH3eevTv/gA633UXBvW4H2cMB1DDlcJp0eO6uQx56xZhUI/uSJk/G48PfBTdO9yLf36phpMTar5aLUYseSUOfbp2w0Pd7kPvznfjrVlxqDKVo8asx1XzEUwNH4HOHe7EEV0punbsiMDBT+Mr7R7YLxhw3WzE8llx6NWpEx7t1w971yyE1WwQEhCZtLh81oDH+/fCI3264MAHqbBx5fhStQ3+zz+Je+/ugJ73dcLgAd3wr78Ww8rpYTWVwcobcbxwM557bABSZ0+C1Sxk473w2UHMHC/Dow91Q0X5IVzjy+H/TB+MGf4Mjsm3w8qXw8GXwMaXwc4LY+kUExIJsawLX5JhQL/uOLhzLdT71mNQ365487VJsPIGuEgNWP4wrJUa7Fn9Jgb26Y2nBzwEedZK2DgDnJwGNk6PGpMe/zlTjsy3kjGgb28EvzgIP3xRAAdvwKeFWXikZxckvjIR//d1GarM5fipwoCZcWPwWJ8ueLb/A/hg2SuounAUb81JQK/OXdDpnjvxQv9u+PzQZtSYy2G3aNwquRZ2/jCu8eWIDxqMR/p2x+K58bh0qgRWkw5Os1YEVaEEjgZ2To/qyiOYO0GGfn37YMKkGVDKS6FUSIMnPedvVEhAWwCrUqmEXC7H5s2bGwWsREnNyMjAunXrkJWVhRMnTuDy5cuwWq2wWq2Sv63tBVLJJtUv9jUaNln48RWryiqcdJ1JNqsqXTaFdnWkjSys2Tg/0iZbr5R2USafZYGVuAcTd2Dy2s6dOz2AlcS7Jicni9BJx6YSd1+67A9RYYnrMHk/PDwc8fHxmD59OhYuXIiVK1di0aJFiI+PFxM40UBJq6rkPIYPH15vUh8aWFmQYZME0XGcUgms6GviCyDDwsI8Ps/GEteXJbiioqKO4uutBA4AJCYmesAjfTMlJSXF635JSUmSib78/f199o2dv+xNF9o11xew0lBKxwjTdWWHDx/utf/Z2dkuenxZd3zyXahPYaW/c7S6CtwG1lvK2rKsjRSgtpar8I0e16ZYc8+5vSusDdmaA6zsvuT1H374AcXFxf/fA6s3eFWp1VC6F72H5XIsWTAXvbo+gDv/9w7cfde9CB42EpZjalh5ozvpkh52TgCnGnM5NNmrMahPT/Tucj+UuzNRXXnYnQXW6C4zYxAAi9fhKvcRRv7xYTzVrw/WLpmN698dgc1dnuWa5c+I8BuC5x59EP89q8WR/PcwqE9X3N+hA7p3uBtblifjmrseqNWiQ/b/Y++8w6Oo3r9t+6rUJJAeEkLviHSQDgkhAaR3AemhiAUFBaRJFVF66L2XlK2hK4rSW7I7u4BgpShISduW+/1jd9aTcVPAxs+Xua5zzWbnzJkzs7uTvffzPJ9nxpuULu7FxpWLaduyJSULFePI9oXYTPuxGlVkGNS82Scaf68ixA7qSZBXUVq8VIYfv9mNVdJw36CnU4s6BPgUJePebYL9/QnxKcrMt/qSKWmwm/Wcil+B1zPPEOwXwLgBHcgyOBVImzERq3k/DauUIci7CJ2bVSfLqOPqlzvpFdOKoi8WpmTx4oQUK8yAqMbcPa/CakrEalJx43QiTerWoFWtslhcpVp+Or6LEX3aU65USS4e2kaGdIQqISWIalYP48FNrvzheGyX9mIzJZEtuXJXzXI9Wh39oxtSOrgYP53Tce3LHVQJD6RXh9Z8f2QT2YYk7FISNtMebFIiu5fOpEygP5XLBLMn7iNnvrExCZtJj8O8j4zUZJZMe5OygSVpXL00Vz/fit2k4/0h3Qn19WZi7GtkSsk4JBX2S8lIn++iQqA3wcVfILZHW77/Jp6P3uhLuK8XpQP98Cn8P2KavMwPx3ZjNTrB2HlOe7BKGt7q14EywSUZ3jeKK0e3YpE02I0JLrDVuByGVWQa1OxcMIGXy4URVro8cxcsY/euRHbv2lNguHuUe8DDjFHQvn9mXrmprIsWLXpoN+D58+ezZcsWjEYjWVlZ2Gw2srOz3aZKyvDfxwlYPd3zPTUgB8TIkCZDqhhSqAwvFSGooFCrVFE9gYgS3OrVq+cuayOCgKcQ4okTJ/4h9FeGUTGHVYbV5cuX5wgbHjZsWI7zEsv6eCqTIgOsDBctW7YkOjqanj170qdPH/r27UufPn3o0qULbdu2dYf/tmjRIoezsBL6CgKsotroKX9Y+byotCqb+MNBXsAqhy17ynEWFcW8ytooVczcFrPZnEOZVL5X3njjjVz3HTVqVI4fPkS1OS9gVToYe1L05WuZlwKel6mV+Hxuy5o1a7Ll18PTDxDyfPIyXYqNjc1u1KiR2+Rr/fr1ObY/Jas1T9b/N9Z169bNdfv48eNzwOPftc4NVv+u9eNw3R92/WfPe9SoUQwYMICBAwf+LWt5+b8ArOK2mzdvotfr8wwBzO+LY0G+BCuVnL+yyeM+ypwKcs47du1ix46d7N2xg8/mfUR4cCDPPvUMzz77PC9XqsrhLYuxSFp3jVObKQmbWUN6qpbti96nTKAvAV5F2bpoIlmGeKzGRCzSPie0SjqyJQ02g4r7qcnUKO1H1bBgVk4bReYltdMVVtJglbR8NKYPdUr7ck61gn1b5lEu2AfvIkUo+r//Ua9cCL+edTrRZhgTWDQxltLFirNtxQLeGzkEr+cLM6hjE7KMyVhNaqxmPeP6d8Cv+Ito49fR6KXKVAspwcppsWSkJnEvNZmOzevStmUTstLvULNqFbyef47YbhHcPLkTu1lLmuEgpYoXxruYF70j65Np0GAzaZ31YyU9jSqUItCrGK82r0WaQcdvF/UM7/0qXkWKUuul6oSW8KVWaBCfvjeA+yl7yTImcDdVxyt1q1E1pBjpRjUOo5qfv9nJ0B5RlA3y4au9y7FcOkZ5P19imjfi8tFt2Mx6Z1kZU7xLddS6zJZcbrqSjt5t6xIeUITfUvX8eno3A7u356WK4SQtmYjd6MwLtZoTsJlVJG/8jDIBJSkf4suWTydhkXRYpSQsklM9tpn0bJn/LlXDAmhYLZzvvtqJxaCjR5t6hPp7M+utAVhNyTjMGqypidxL3ceQbm0J9/OhQeXS7F48iT1xU6lftTRT3h5DtYrlCfL14q2+bfn1xE4sktYFpXuxGTVs+3QGZQL9GN63Pde+3I5VUjlr3soKq+Qs43P33F6mj+hEuJ8PL738Cuu27mXHzr3sLuDn+nEH1oLOLzdgXbJkSa7laeT20UcfMX/+fFavXo1Go+H69etYrVaPYCoa2OV3b87v/0JBwfJRUkcKMm5sbCyjRo1izJgx7jZy5EhiY2MZMWIEsbGx7jZs2DD3Y3Efsf/w4cMZNmxYnm3IkCEMGTKEQYMGuR8r+wwdOjTH8yNGjMh33NmzZ7vBVDZUkoFVhFSxLVu2zJ33OmTIkBxqmjKcWQlOItTL6uqrr75K7969ef311+nfvz/du3fPocDKebFiPquoUsvHy0vBk91f5fHEUF/5BwcRsEUIFxVk8UcCGbrXrVuX6/tL6VIrw6AIdQ0bNuT06dMe95frsMrAOnLkyFyPJQKkWIZHfpxXDuv48eNz/EgihsbmlcPaoEGDHFAo/62E1sb55LCK8xYjAuTzlv/ObVmzZk22qJg3atToD6V2XGHReSqsDRs2dNcuVppNPVFY/0Ptn1RY/8n2b1/XR2lKNfrfvobKJi6P06/skPeXpbt373L8+HF0Op27abVaNBoNGo0GtVrtbiqVCpVKRVJSknudlJREYmIiiYmJJCQkuFt8fLy77d271/14z549OZr8JVN8nF9438M8L27Pr09u4+3cuZOdO3aye/sOFsyZRXhIIP975imefuo5ygSFsvWTqdglvUul07qMftRkmZJJ3jCPciH+BPgUZc2ct8i4uAfHJbXTeMmkweZSWu2ShrsX9FQJ8aF8cCAz3+xPlkmu26nFKmk4qYmjRml/EpZP4/COT6lSOoCXKlcnyC8Q38LPs2LyGKwGLffObGf6qAE0qFiWL3Yu5eLB3ZQoXpS6lcrw23kVdrOKLPMhZo3pT7i/F19qN7BgaixlihdnYMcIvv9qC7dPq4hpXJ9uHdqSnnaTYUMH4Ve8KNENqnEyfhFWSUWmQUez6mXx9SpGx5b1+OVkInaj3qkQmjV0fKUagb4ladXgZW6ciifNqGNk3w4UL1yERfM/pn+3DpT2LUbzlyugW/0RWQYVGWY93SIaUSbAm5/OqrAbEsi4qGP8iF6UDSqJfs08LH/7EAAAIABJREFU7psOUs6vODFN62M6uBmHQec0vHIBqt2kddUpdbo3Zxj09GrXmPK+3qSZD5NhULMzbiYVAn1ZNe1tMg2ukF9TEpkmLV9s/5SKwT6UC/Fjy6KpZEn7cLiUT7urxmvy2pk0rVWVquF+GA9twGpIpk3digT5FWPGmD5O4yRJh1XSkiWpOaNdS+2yoYT5FePTDwZxWruKlvWqM/GNAexePo+qoaWoXCaQZdPe4M6FRNKlJKxGFVkparRrFxEe6MvQvu35/ugWHIZEp/osAqukxmJM4tDGqbxSsywlfcvy1oR5bNsVz65dO/71qIU/2/4MUO/cuZNt27axdOlSj26/U6ZMYc6cOSxfvpz4+HjOnj1Lenq6O+9fhlVP99O8IDCve/DDQuWjAKun53NbREfduLg4li9fzooVK1ixYoXbuEhpTiQbFq1YscK9j1g+RgZAscmhusomq6Gy+ikDp/icPA/R1Vf5WHQAlucg/i2PIZ6TmMMqA6uyFI8YHqoMdxZhqE2bNsTExNCtWzf69+/P8OHDGTBgAF26dHGXSBHDrMUcUqVamZ+CJ7sQy+HIcj1XuclhxspzEQHbU35yfsDqCU6VeZkNGjTIFVjFsNuGDRvSv3//XI9lNpv/UPpGzAedMWNGrvuuXr3aDYfyjwKykpyX+qtUc8X6tEqFPy8FXHZcVoZ6i/vnB6y5hUKLwJuXS7AMrPLrtWPHjhzb/7TCWrdu3RxmNE/W/976r1ZY/ykF9b+usD4u11Fci8v/JWC1Wq3cuXOH69evu9vPP//Mjz/+6G4//PAD33//Pd999x3Xrl1zt6tXr/Ltt9/y7bffcuXKFXe7fPkyZrOZS5cuYTabMZvNmEymHM1oNGIwGDAaje7HqamppKamkpKSwsWLF0lJSeHChQucO3eO8+fPc+7cOc6ePcuZM2c4ffo0p06dcq9PnDjBiRMnOH78ON988427HTt2jK+++oovv/ySo0eP8sUXX/DFF19w5MgRDh06xOHDhzl48CAHDhzgwIED7N+/n+TkZHfT6/XulqzVEr9jGzWrlOf5Z57i2aeew9+rJPPGjcBq1DpzCc06JywZnVB6aPMCqpUthZ9XYeaNH8S9s7ud+YYuwJLrr9qNan45paJKSAnKhQS5VDonjFiNzn6/pGipGebP5gUfcHTPYupUKs24UaNp26I5PoWfp1awDzeP7+Hbw6sZ3LEVPds2x7B/I2mmo5QJLkm1MuEYDm7CZlJhlfYzZ0w/wgO82bdjMZe/2UHN4EDqVarA3iUTMSdvomWtGvTr2YXMjLskJagI8g2kXIA3a+e8SbrBWQJn1puD8S1SmGa1qnFsx2IXXDuvw9i+UZQoWoQmtapx+fBmMiU97wzuhl+xYsybMBrT0UR6t29KKd9i9IlsSIp6OVmpKiYM7UJZfy9O6tc6wTh1HxNH9iHc35sJAzpz84KKyiHFiWxYlwu6dTgMTmU7WwGsttQErJKKOxfUdIlsTGX/kmRdOojdpOJ40goaVC3Ph6P6c+PELhxSIlYpiUyjhm/2LKR2xRDKhvixeNpb3DunwmFw1km1Sc78Y+P+9fTt0IZKYf6cUK3EatDSs3UdQvy8mT66NzYXsNpc5km/nFMzaeRASgd4MXlUH8xH99KxZQN6tqvH7YvJzBk/glK+3jR/uTpHdi4mPVWL3egsj3R010rKB/kxpFd7rn2xCYcxEYtZ+7vKKqnJNqqwGxJJS1HTPaIRvr6lGTFmMjt2xrNz5/Z/HTj/bWDdvn37H4B1+vTpLFjwKTt37kKvT2bfvv0cOfI5X3/9DVevXssBrbkBa0Huu57+fhjo/bPAWpD5ymCorF+6fPlytxmRCIwi9IkqpQx+MvyJSqe4XrhwYQ5TpNz6eSo7owRY0QlYVFRF4BXPS9mUeazDhg3LAXJKUBFhTcwJlfNcO3bsSI8ePejfvz9Dhw6lb9++dOjQIQcgKs2OZHiVlVFZHc1LYZWV0jZt2rihVQbX1q1b51DilLmYnhRDsZZtXsCqDP8VgVKEsoLksMrzymtZsGBBDmhs0KABrVu3ZuXKlXnuZzKZaN26NY0bN84Rht24cd4OxuKxZGAVS/7I1zG/kG2lcZP4PhKV6dyW1atX/6EckfJ9mZ9L8JgxY9zQ66lc0ROF9T/Uniisj08T5/9EYX24JS9glcPacstzVYa/5ZUPK5bMye2xp/HE0DqxySUirFaru8lmJ1lZWTlaRkaGu6Wnp5OWlkZaWhoPHjzg/v373L9/n3v37nH37l3u3r3Lb7/9xu3bt7lz5w6//vorv/zyC7du3eLmzZvcuHGDmzdvuh9fv3GDn29c5/rPP/HjtSs0b1yPF555iueeegbf4j5Me2MwWUa9U30zaXEY1WQbVFiMOr7csYj61SoQ6F2MPlH1+fnYFmyuEiZy6RWHyQm43x3dSZVgH8oEBzL77YEuAyEnkDhMGu5J+6hVNogF7w/n6O5F1KsUxtRxbzNhzBBKB5Ug1KsI2z55n+MJi2nzciXeeq0LP3y1jXTjPjq0qEPpwEDWzXsPq+QMRf7krdco7e+DbvOn3Dm/h/5RLQjx8mHqiJ7o4mbRsEp5Zk2fhDX9V86eOklocCi+RQszcWRvbpzYiUNK5GTSGgIKF6JKqTCWfTiKLCkJm5SERdIz/91BlCxSmCYvVcV0YD0WUzKTYvsSVtKHMT0ieHBRy+Hti3ildlUqBfsyZ0wfbhzbyYZ571DevxiLp8aSZdRgMR1k2tjXKOvnQ9PKYfx8NpFWtcNpVLUKiXEznHVvjWp3LrAbWA2JWI1qTIc2EN2sLu3q1XKGbhv2cvnzzbzetR0xzepyMnEpdkM8dpNT1bygiaNt45qUDfFn0uj+3Di+G7shEatJ4w4zvnU6nrcGdiU8oATr5o3HKqmY/XZ/wvx9mTq6L1aTDofkdDm2SU4H6MQ18ykXXILhvTtwbt9Wukc0oXHVENKMWsxHt9KnQySBxXwY3qMDVw/twH4xnuzLCZzRraNisB+vd4vm8qH12KUkrGad64cPGViTyJZU3Dq1l4j61SgVUo4lyzexa9dedv9/rrDKURLLly9n6tSpzJo1i1WrVnH48BFSUySuXv2exYuWEdEmilcaN6NpkxZ07tyVd955B5PJ5DZXyu9+WtD7rnLb4wSsShhUqpRK5bMgTcwnVT4nbhONkcRwXrEkjVIxlft4mpcIxWJdVlFdVYYJL1u2zA2sohmSDA6ygY1seCPnsYo1WmNiYujUqROdOnWiY8eOREZGukNvxdxXOYdVBlbR/EgO4c0PWJW5x0oHYGUos1INVYKj3PIqa6McU1Q+ReU0PygUx8hNjZUXk8mEWq1m5cqVnDp1Ks++npb169e71dX85qYMOxbzTZXP5wWs4vUWc1iVjsq5LatXr84WIV0Mo5ZfgwYNGjBixIg8XYLF11pMX4MnOaz/qfU/lcP6T6//zetar1496tR5+AgCpcL62WefPfR5y/+8/g6FVlz+CWB9mC8t+YWjeaoZ+DBhavmNmRss/1XtUcaT9/EEy3IIoHtbtgObw47dbsVhTadT+wgKPfc0zz31NF6FivH2oN48uKhxubVqcBhVZBtUWI06ziYtp22jlwj0KkbDKiGYD613qnSS6ncYlZxK6k9f76FqSAlCfUswflBnrO5yKklYDUncl/bxUngwn04axdd7l9K0ZgU+encMB/asol71cIK9vOkV0YA9q2dRNagEM8e+zr3zCWSmatixbDr+Pt7079iCexc0OCQdGz56k/Klgti3dREWKZH4ZXMI9/Ujpn5NxnSLolKwP/HbVuO4Y+JayjFiWjWhZJHCNKxSlq+2L8RhSOK3ixpqlAogpHgJ3nm9C+nGJKzGeLIM+1g2ZTQBXkVp+nI1rhzZTKZRy9Kpb1I5NJhmNUqTmaohLUXDxs+mUqdCGPXLBbPx44kci4+jvF9x3h3UEYtJh+3SIWaM7Ud5fx8q+fvw49kEFk4eStWQYD5+bwgWU6KzpJDJFbLrqmeaLamxmZPZOHcstcoH8Xa/bqSnJpJ1cTe/nIlnznsjKRvgjXr1R9gNTrXSZlRh1K+iZ7umlA0J4PUukVw6tAG7lOg0lJI0ZEsa0gwaJsX2IjygJGP6dcBmVnFg8wLKBvgx9Y0BWM3J2Ixq7AYNdqMKq6Rl35ZPKBNQjP5dIjipWUePVk2pEuTPz8d388CYSNLaedSuXJny/n5smDGetLMJWE17kD7fRI3S/vTtEIFx3xockgqrSUe2pMJhUjkh2piIVVKTuHIaNSuG0rxlFJu27WXnrl3s2rXdoxN4QcLqldBXkLzSvLbnNYY4v4fJQc8v33Xnzp3utVqt5uLFi1y/fp2MjAysFge/3LrDe+9+wHPPvoi3ly8VylehRvWaVK9endatW7Nq1SrS09M9/simvH94eqxcizmxynuO/COdzWYjMzOTjIwM971UeV8vyL2/IPd/IIciKgOrCJCLFy/+A2Aqw3hFUBQVWnEcT/VQlXVR5bBkUbGV+4mKqydFVhxbhFUxJFh8LIY+iwqrDIMiVMouxi1btnQ7/TZt2tSdQyqvo6Oj6dSpE507d+bVV18lMjIyR46pPIYIl7J5k6yMyrB8/vz5PEOClU69Yk6t/FgEQ6XCJxotic/nVdZGVvqUOaUFVVhPnz6dA5wbNGjA9OnT83xP/9ll4sSJblOwvIBVNoSSIVMGVWUOqjz/gpguia7AnsbJbVm1alV2brAqliDKr6yNuE/z5s25dOmSe/sThfU/1J4orH9tq1u3rvuD+rD7ynMXwfNhz7sg9VoftYnL4waseW3LDygLOqanfn9l34e5nnl9QfPUL0/V2PXYnu3AYbeSbU2nU0xrCj33NP975hmKvliEMf17cve8DKzOkiMOoxqrpOG7L7cwqEsUwT7eVAgozmnVamySzlV65XdgdRhVpBv20aBSCGG+PvSJbEBGaqLbUMcuqcm4dJiXSoewdck0zmrWENXoZWaMi+XHc2p6RTegRKFC1KkUxjvD+xDmVYRFH4wk06DGYlTx60U9ZYP8aF67Kuc0a7Gm6lg0YQhhAX7sXDwdm6RCOrCJepXKUKZkMWqE+hNashgH96wm87Ke3wx6Vs+bQEjxIgQVepEl748k41wC6ZKKBe+PJKBoEfp1iuD6yV1YU+PJNCSz+MORlCxehBb1XuLq0a1YL+nZ8tlEapYNpVygD2mpeuzGJG6dUfHxe8Mo51uMamVC+DJxLWElvOjW6mWyJB0Wk55pY3pQ1s+bMr7emD7fxpVjOyntXZgx/V7lgUmNzazFYdZgN7vCdo1JWFMTyZL0zBzTnXDfQswYOxxV3CRGd23EoJi6NKwUSkDxIswdP4R75+KdZWtSEjDtX0PXiIaUCQrglWplOZ24FMdlFVZJjd2oI9uoJtOgYfro3pQLKknTl8KxXdIjHdxCldBA3h7Sg1/OyiV2tDhS1FikJA5un0e5oOLEtKjN0d0L6R3RgtASAWxf8AEWScWdFBWLpr9NWIni1AgqiXr5VLIkDT+e2EXf6Kb0imnJee0KHJIaq0EGVhegm9T8dkHFe8N6UDoshPXbdnPqooGTZ05y7txpTp48yfHjx90h88eOHePYsWN8/fXXfPXVVxw9etQdMn/kyBGOHDniDpc/ePBgjlB5vV7/h3x3ZY57YmKiO29dzmnfu3fvH5qcuy7mtOcHwjJ855XPLm6XgfX48eNkZma6w3ydLZv799NY8MmnlCjhS0REWw7sP8jVq870hzlz5lCrVi3WrFnjBk0RSGXIlP+22WxYLBZu3brFgwcPcDgcXL9+nRMnTnDr1i3S0tL4+uuvuX37Nlarldu3b2M2m7l79y5Wq9UJ0VYrN2/eZPr06cybN48HDx480v2vIPdHuZ8nZVMJh8rmKVRXbsuWLXPntSohURmuq3T0VebCimMrVdiCqLriHJXntXTpUlasWJFjnrGxsW6g9FS7VHRElo2WxHI23bt3Z/DgwQwdOpTu3bvTrl07t8mSuL/s3CrXeW3VqhVt2rTJ0S8/0yXRmVnMVVWWGlLWSBXzIkX4KYjCKgKuUmUVlcT8VEzlvrn1z2/RaDT59nnjjTfcPz7kFRIsGkJ5KkUjP5Zdq/MLCVaqzko1ukGDBrnOedWqVdkypHpySpZbfjmsomFTy5YtGTx4sHv7E4X1P7T+rymscvs3r2v9+vXdedoPs99fobD+nWtxeQKs/7eAVdnHY3M4yLbbwJpBt1fb8vyzz/DsM09RtFAxxvTvzb0LOmySygVLKmcdVpOatFQVU954nWBvb8r4ebN76TTs5n04jC6zHFdIMCY1VtNBujSvTWiJ4vRoVY+7F+JdxkzO0ixXju6gakggqnXzOBUfR+u6NRk/oh8/ndzO3pUfUsqnOCE+xQkP8ibMqyjLJ43GImmxGTVkSMk0r1WJMF8vpo7sSaZBz8fj+hMS4MtHo/tjM+3jwfkEZr4ziIBiL+JTpBCBXoU4umspjstq7Je0JK+fTZXgkvgVKsSg9q25dXw3jm+1mI9uJ8SvMNXLh6BbNR2HWYPlUjKDOjXBu2gR6r9UmUtHNmI1a9i+8APqVyxNuE8Rfjmd5CzjYtJw62QC7w3qQligD01eLkdISX8aVQwm42ISmYZE1swdy8sVwggtUQzdmnn8fHIvL5cPpHtUc1IOriXT6AqPdQGrE+Y0WMwHmDy8G8Fez1O2hBcVAwsTHlKccL/ChHl7UaJIcSoFF+NM0lIyDM5r/f0Xm3ijfxfC/EpQu1wwX+9ZiMW4F6ukwmHUu8K9Ncx6oy9lgnyoWtqLTON+rp9IZEDnSFrVq8qhzfOxmnTYJC0OKRmLlMjne+ZRNqgYLetW5si2T+jXrhkhwX4M7dwSS6oOq5TIz6f28HqXKPyKFqZaiBcp6vX8dkHN6rnv0bpBNQ5tmo3DpMVq1JNt/B1YrSYNBzbOJapJParVeBnztZ+x2GzYbRZstqwcUKVsYqRBbk64osqXWz9lKL8yUiE7O9u9XQ7vz8zMJD09nfT0dHf4/r1797h37x6//fYbv/32mztsXw7R/+mnn9z59d999x1Xr17lypUrXLp0yZ0fn5qayoULF7hw4QLnz5/n1KlTXLt2zeO5W61Wbt26xcGDBxk9ejSHDx92z//u3bt8+OGH9O3blx9//DFHioLdbuf69evodDq+++47srKysFqtbNu2japVq/LJJ5+QmZnJ5cuX+eCDDzh69Ci3b9/G39+fM2fOkJ6eztq1a+nUqRMXLlxg//79dO/enQcPHnDr1i3ee+89xowZw82bN3OEJBf0/leQ+6MnYF24cKFHyMvLvEipYMrqqJj7unz5ctatW8fmzZtZtWqVW8VV5qoqc1KVobxKYyYxF1YJrsrzUM5ZnpdYh/XNN9+kXbt2OZRRJVjK8COH8oo5rP369WPcuHG8++679O3bl8jISLfhj1jKRoZdcfzWrVu781jzc6FVuhg3bNgwR+kaEVpzW4ulaUQYykthlYFbDOuVjy+GzuYFrPI1EJXdyMjIHOpffsuDBw/46KOPaNy4MVqtNs++Xbt2zaFE51fWRqmEiuelgPI8TZdEhVb8uyAlfWRgFa+rmEMtv9b5lbUR827l992sWbN48ODBE4X1v9SeKKyPT/uz5yyGAf8dTVweBtjyWgoS1prfvvltexRgfdgvQwU9x0fp52m/hwXWgmxzuIA125pO724deOG5Z3jqqad48fnCjOzTk7vndW63VqdyqsJqVmMxa1kyZSzlAvwJK+nFqJ5tyEjR4jBosEk6d3+HIQmrlMySaWMJL+lFmzqVOZO4EKukxiKpsEo6tn86nmqlgvhGtZoz8ctoUbsGE8cM5Oaprfx6MYkGlcIJ9C6Gr3cRaoaXIn7xVKxGDXZJi920j82fTcev6AsM6NCCG9/sYdm00ZQpFcR7A7qSKR3AKiWiWz+LOlXL4VfSj5ASxUhN3uAEP0Mi51RxdGhaF//iRQn3KURK8hoyUndx6/xepr83lEDvF5n71kDun4vHcklL67pleeF/z9Gkfk2uHduB/ZIG/frZNK4aTrjX86Ts20CmUYVVUmE1apAObqF3xxaUDvQi0CeABpVCufb5OizGBA5s+ZhmL1cj0LsIG2eNJ8OoZ/FH4ygT4MO8CQO5lxKP1aTCataQZdJgMyaRdSGetBQ941/vQrHnn8WnUGGC/b0JCQujQnhp6lSqSrlSZQn2eoEN88aRKe3HatJw+8xe5kwYSdlAX2qWDuDYnkXYzPFOIDbqyTZqsBjUzHmjL+VLlaBccDFO7F5Geuo+Vs59jzK+RZg6qhe/nNnreo2TsZpUHNo+m9IlX6Tfq5EYD25heLdWhIT60Kp2edLP67EbE7Gakti/fSn1a9fAp/DzNAwP4FTCSlbNeZfmdSqQvG6m632md6v0NpMai0HN1nnv0KRGJUqHlKVFi3ZcvJiK3WLFYbO64Mzxh/BSTyWvPMFqQXLcxf09fYYK2nL7/MnALc5Nefy8tuV2PvLYP/30E6NHj0atVueA6gMHDtCkSRP0ej3379/nyJEjXL58mfT0dObMmUvXrl3ZsmUL27dvR6/XM2HCBG7dukV6ejp37tzBaDQyduxYDh48SGZmJqGhoej1en67e5dp06bzcq2X+ebrb9i2bRteXl5s376dtLQ0lixZwsiRsdy8caPA/0se9R6thDzRPMmTKql0DRbhUBxL7BcXF8eGDRvYtWsX69evd5eSyQ18RWhVAqsyxzYvBVicnwyoIkTLCuvy5ctZuXIl48ePp2PHjkRHRxMREeGGVhksW7VqlaNOrRiG26pVK3r16sXIkSMZOnQor776ao4wX9GtVoYHMSRYBlgZ5PICIrF8jQigYjhwbnVS86pjmx+wysqz0shJDu+VISs/YBVhW2xr1qzhwYMHuR7/+vXrrFmzhsjIyBznunDhQq5fv+5xH6VpUX7AKobgikqwUq3OD1hFRVZuIrDmFxLsqX6rMvc4L4U1NjY2W1RmxffckCFDniis/6X1f01hldf/9nV9lPWjnq8cAiy2v+O6isvjAKx/1/JXA+vDHvdRgPVR55rzC3M2DrsNhzWDnp2jKewC1kIvFGFk3978dk6HRVJhMTtNebIlFTaTFotJy4bZ71AzLJQgLy9qV/Dm17PxOFJ1WI06bFICFkMiVoOaLEnDpa92UyMskMqlAlj6/kAyDUlYjIlkGbUM6dCEymGBXD62h7MJi2lRuxIDu7bh6ufryTTqGT+4EyEliuPj7U1Mi/qcUS135XPqsBv1nExcQSm/otSvXol9a+ayY/FkqpULoU/bJqQZkrGZEvnuy82M6teFgBK+vFQhFPOXO7GZkrGZVNw6m8CHbwwgyKcYQUVfYNtnk7CYE7BIGo4nrKBuxTBaNXiJfZs+4ZdTe6hVMYQiLzxPy3o1ufLFdixGFadVK2hZrzrBPoVIWjuXDKMam5SIzawl89Jh4lfNoVrFMIK8SlI5yJ+VH40m06ji6pEddG7VDN/iPvRvXQe7QcfR3XFUKx9Gl4jGHNvxKRkpiWSYtGSY95GeksTF+E85uu0zhvfsQLEXXyCqRVMGd2vPhJEDmT1+DLviPmX8sNeoGOJH8xrl+eGrPTjM8dxPSWTVvPcpE+xD5VLeHN29GNslFdnGBLIlLXZJS6akYu6bfagQ7EvpoADmvjMYa6qWI5vnUTaoBNXKB5GwYioZBhVZRqcBV/LaWZT1K8rYQT354UQ8M9/oQWhIAHUql+Hqoc3O3FQpgfsGHRPH9CM00IeSxQrRtHZV3hzUk3oVg9izZKKrhI2z3FG2yaWySmp+/nIzW+a+y5je3SkfUoZOr/bg55u3sDpsOBw2srP/mKue12dDDnFNT093Gw897Gf7n7xvPcznWfm8w+Hg9u3bjBo1is2bN7vO13ndzGYTr73Wj/Xr16NWq6lWrSqDBr1OWloaa9euo0ePnowdO5YZM6YzYcJ7XLlyhfT0dM6ePcuCBQvYtGkTgwYNQqPRkJmRSY1q1dmwfgM//Xydce+Op2qVahzef5i9e+Lx8vKmV6/eZGZmsnPHTt5+601+/OF7srMLprA+6o9/ojIqg5sSIkXoUyqonnJLxVI5clu/fj1bt25l3bp1bihWqpy5mT6J43uaV27KqjKHVjzGihUrWLVqlTtnNi4ujnfeeccNrG3btqVNmzZuSJOhVTbwEY2P5O1yHdb27dvTqlWrHEDpKRRYrKXatm1bIiIi3CVq5PDgFi1a0Lp1a2JiYtzbZMiVYVjOUZRhMLdcVhHC5LBmZf1WWXFVKrFyPc8WLVr8QcEVlValMZMnd9y8FOAmTZowevRoVq9ezapVq1i9ejWxsbF06tSJBg0auN17ZWgTz3nUqFEsWrSI9evXs2HDBjZs2OCucyuWFZKPJ7stN2/e3H3eojKqrAPryaxKXCsVWhk2ZVgVc2KVym1ua091XAuSIyvurwTW5s2bP1FY/0vticL6+LRHPde/W1mVW0G+GP3Z5d8EVqX6kV+//wvA+jDHdDjsOOxWMtN+o0NkCwo/9zRPP/00hV4owuh+Pbl3QessF+MGVmcYr82kQ79mBi1froZfMS/C/V4kdf867Klq7IYkHqQm8vm2j0lY+iEX9CtIv3KE/jEtCPYuxtCOzfjx6BZsko7LR7ZRv2IINSuGcvOCilN7P+OVl8oztHc0145uwiJpMH++jcqlAvH3KcHw3h25cXI3NlMSNrOKbKOKa19sp37NcpQsVpj57wxl1Zz3qFgmmBY1K5GemozdlESWpGPxlLFUCvFnWI8orp+JdxpJmZJ4kKpm8fS3CPD2ovBzz9OnfSsyjElYJTXXv9nNhBF9KVm8EF3btWDS6P4E+XpTolgxol6py/fHdpNlUGM8tJWWDWsRUKI40958nQxpH3aTM3zXKum5n7qP2H7tKeXtQ2gJP/pahpElAAAgAElEQVREN+LehSTSUvbTp0MkJb39iKpbCZs5matfbuftob2oXCqQge1acXDNR/xweD2XklexdfZYXousR+t61WlSpxb+xZ/jcMJabp7T8cCYTJq0j3TzAb7Zu4ToRi9TybcEq2eMxXJpL2lSPOsWTKZ0UABVQkvy5Z6l2MwaHMZEsiWnYm2RVMx/px+VSgUQ5OdH73avkGHUYTq4gW7tWhDkW5Je7ZpxNnEpWed2cP/0TuaPG0C5QC8+njiSNIOO7Z+Mo2zpUlQJD2X3p+Nd4d8qLGYdxiNb6dq2MSW9iuDvXYzygb5UD/Nl08fjsBqdiqpN0vwOrCYtVqOGTIOWn0+p6di8LpXKl2PTtt1k2uw4HPaH+lzIEGexWLh//z6ZmZnY7Q83xj+9/FlgTUtL4+2332bJkiVkZmaQne00Wvvxx++JjR3O9OnTGT16NJ07d6JGjRqkpKSwceMmunTpxqhRo3nttdcYN+4dvv/+e7Zv307Hjh0pX748n332GcOHD0etVmOxWGja+BVWLF/B5SvfMnnKVNq1i0Gv1nFg/0F8ff2pWfMlfvzxR/R6PR9Onsy1a9ce+geC3Lbl1k8GRhlWV61alSOc1xMQiuqpp1BceXtcXJzb1Eg+hjIcWHkcT47BSpVXqZ4qxxNhVbm/mC8r5rAuXbqU0aNHu0vEyLmnopuvqAw2bdrUbbjUqlUrIiIiiI6OdocBK/NDZUhq2bIlkZGRtGvXzg3EckhwREREDmVXzKOVAVcED9EUSvm3MkdVqdIpoTu3+q3yuSvzZj3lyCpVV7EpzYPkcUQAU0K1DF2iOik674pzFJVUGfSjo6Pd5le5qbpivq+n3FVP81K6Lyth1lNur3gO4vOe8mY9bVc2Zf+8tonn26BBA5o1a/ZEYf0vrZ8orI/PuiC5uf/mdf0nlscBWP+savlXH/+fAVYHDocVh8PKLzd+oG3zRhT53zM88/QzvPh8IUb27sy9CypspkRsJhXZpiQnsEo6bEY133+9leE92xHi60+IjxcL3h+M1ajGakjk2J6FdI9sQP1Kocx55zXSTftJXjeX6qWDqV02hGnDerBt7nuM6fsqpQN8GNo7hvsmLV9t/5ha5UsxvHdHrn6xBZtJTaZRR992LakYEsCc94aRlqrB6gbWJH45sZc3BnenyP+e442+XZny1iBKh/jTrmFtMlOTcZhUWI1qzqjXsnDSGA5tXcCDlARsRjXZxkQskgbNuo955eUaFC9UlAohAdw8uRu7pMEq6fh811Ia1a6Kd/Hi+JcsiZ+XF2H+fgzvHs2DFD02SYv5yHbaNa1NiJ8XU97oT6bpAA6TK4zaqMImabmwfy2v1KhEUAl/opu+zLUjm8iUDjKgWyRBfgHULutP5qX9ZJq0fJ2wks4tmxDq40dUo7rE9oimX9uGVAsuTqBXYcqUCqF0SDBl/Qohfb4Lq6R3OS8nkmVIJN2g5a1+nakUFETLOhW4JyWQIe1l0ycfUDYkkBrhfny1eylWSec0x5I0zvM1qolfPJHmtaoQGuBHnQr+PDAmcy9Vy97VH9O6UQPCAgPoFd2SycO7MnfcIOpULkWr+lXZt3E+FkmHKm4KFcNDKR8WypjuLck06LBIGldOqo6DWz+jQqg/Jb288CtWlPJBJVg7Zxw2SYfV1S/blITDpMFm0jkdkqVEsiQ1e5ZNpnyoP4NHvEG69Y8hvQV573tysf0vA2tmZiYffPABU6ZM4f79e25g/emnHxgyZDCtWrViypQpHDt2jOnTp/Ppp5+ya9duevXqw4QJ71O3bl1mzZqFJEmUL1+ewoULU7t2bRYvXszo0aNRqVTYrDZ6duvBjGkfce78RWbMnMXQIcPZtW0XZ0+dpVLFKgwZPJQVK1byxRdf8Mknn/ylwJrbtpUrV7pVRlnxVLrqKl2EPdVAlaFRfl524F25cqVbUfVknCTmyCpNn5Quv8raqcow5bi4OFatWuWGZE/n4QmsZZiOjY3NoTjKuZYirImKqQyqMqx27tyZtm3buo2a5H5i+ZqoqCiio6Np165djmPI8Ci6CMv7yHPIKydVzGEV+8uQIoOVMoRYPq6sNMrQKtZnlechuhk3b948z/quYhMBTgyh9lQvVgxZlv/OKydUNJsSX5fWrVvTpUsXevfuTXR0tDvUWqkMizDtSeEUAVv544MnEysZjGXFNi/XYU8KrgjySuXU0/wKotyKrsyyCdNTj8OX+yfrv2YtK6z/Ngz91et/+7rWrVv3offLD1b/bWh91C8SomqZ15cs8fHjBqz/xBz/XWC1O4HVbuGn7y4T1bwRRZ57mmeefoYXni/E8N6duX9Rg11KxG5yGv5kS2pn/qJRRYZJw7r57/FSxXIEeJXglaphGPav4bsvNvL2wI6E+nkR6luMOe8OIcOg47cz8cwcO5gwHy8q+JWgdtlQQn1LEB7gxcEdi8iQNBzeOJfqoYGMe70XP361y1V7VMWBLZ/y7uCuHI+PwyppsZm02Ew6MKpJO68iYe3HlAvyY3DndsyeMIJq5UOIqled9IsaZ0hqaiKZxv3cPq8jw6hzhutKWrKlROxSEjdOJqBa+ymDurSnUZVwbpxUYzWosafGc/tsAounv0WtSmUJLulDxaCSxPbuyGn1WrJSNTgkDenSfjYvnMxbr7/K+eT1WCQtdikJuykJm6TCLiVhMWvYt2U5lcJKEdP0ZUzJa7FI+9m7fh79u0UzcUQf0owHsRnUpF3UkLzxU3p2iKBCmTIEBQYRViqIZvVqMOWdEbz/xjCqlQ+jXsUQvj0aj92Y7DRkkpyOzlZzMjuXzaBOpYqUDfBFt34mVmMSJ3YvYnTfGKa92Y+rR3e6cka1ztI5Lmi9dXwvyRsWMahLW3q3qU2a0Qmct8+pUa1bQNf2kZQtU4aQQF/Klg6lfGgQ09/oz50zTtOm1H3rqVY+jPCQYPq2bUS68QBZJp2rrmwC6al6Pp36Nv5exfAt7k1ISR8+eX8EDy6qnK+3WQZWZ0iwXUrEYUzCblDz8zfxVAr2IapDZ27dTf9D3ubDfN48tfz2y2+bp7HyUgDzG9vTnPPaLv9tt/8O5haLlblz5zF27FvcuXPb9bm3cfmymY4dOxAYGMiuXbtIT0/nypUr9Ov3GjpdMoNeH8qcOfOoVq06s2bN4vvvv6dSpUqMGzeOuLg4lixZwpgxY0hMTMRqsTFiaCxjRr/BqdNnmfvxAt55+z3mz57P6ZNnqFalOgf2HaR7tx4cOnSYdevWuc2iZLDOa3lUYBVDcj3llCphVRm+60k59dR3+fLlrFmzhjVr1rhzWJVhvLmBsLx92bJlrFq1yg2l8nGVCvHq1auJi4vzOJ5YCkcMM166dCmxsbE51Ekx/1QGT1HFk0FVBlAxnFg0VZJBUHYDlpVVURmUxxVrwMqALB9b3sdTGK2YwyoaGnmCIaXRklJBVoKZCLWi8ZTy+MrxPcGgHG4s769ULkWlVj5fTxApQp8IvU2bNqVNmzY0b96cmJgY2rdvT0RERI6xPR03t9IzcgkgJcTLTfxbvobijxvyGMrwXU+wKr6GovqshHalclvQsGLxGj1RWP9D6ycK6+Oz/ieui1j25q9WWP8KYPW03+OwKL8E/rcWWWG14XBYuXZZokXD2rz4zFM88/SzPPdcIQZ0fZU757XYzVrsrnDgbMkFFSY1dpOGW+dVDOzShpASJQko+gJR9SswMLohVUuVJMSnMGMGdCXlwE5spn1YUhK5fHAb77zemwrBgYT6+lLa34fY3m357YKaLKOai+pVdG9Rj6WTRnLndCIWox6HIYkHBjXfH48nLcVpAmU1JWM17QejBqtBw62zKpLWL0a/YRGnNGvp2Kw662aNx2rQOkHO6KwlazXpXAqeCrtJ7zKScsJreso+fvg6kXPa9dxL2Y/NqCXbmIBNUnHrTCJf7I4jbsa7HNuzhqvH9mIxJ+OQ1GQbVVgNWn67qOHGqT1kGpJwmJOwS4lYTc78X6spCYsxnjTDQZbNGMeMN/tx/7wWm5TMbWkfV75O4MYZHRbpCA6jHrshifupKi4d28GOZdOZO+kNjmi2k/L5bq6fSuCbxJUM7xXFitlv8esFnUvZ3ovdnITtkvOY336zi2G9OlKvUnkObFyANVVD2rkEfjy+gxtnE8kw7MMh6ck2ul5PSY3DqMFu1JFpOMDVo3u48vkW7Jf02IwJOCQN9y9quPx1IocSNrJwxnjeHtybbYtm8tOxeKzGZKySjl/Pa3i1RV0qhwXSO6oRadIhl5KrItt1rW+c1TOwS1sCvb0IKFGC0X078MMXW7CatC41P8EFrCoXsGrJNiTz4GwyjSuF0aBxUz4/dtINO6I5EmQDBXefLdCn5V8E1keZq93uwG53YLFYSU/PZNWqNQwePJRffvkFqzULqzWLb745RuXKlQgPD+fgwYPu0jV9+77GgQOHGToklkULl9CwYWMGDx7Mzz//zJkzZ7h16xZnzpxh+fLlDB8+nO3bt2PJsvLJvE8Y0P91Tp0+y/IVq5kxfTYT35vE10e/ITysLN9d/Z6hQ4YzY8ZM1q/fiNl86Q/1of/qRQl2niBP6babG1zmpmAuWbKENWvWuA2q5GMWRLkVDZLi4uJYuXKlW70Vc2Tl8OOVK1e6+4j1XJUhx54MpUaMGJFDUZVDS2XFU97WrFkz2rZtS8eOHenXrx9dunRxhwPHxMS4Q4o91VeVlUWxPIwIfWJorwxJzZs3dx+vTZs2OcJ4Zadi+TgyRClDdEWYFOFKDj0WAVSpxMogpbwOIvQqc1nzctuVw1Q99ZPHa9asmRv+5XORc31btmzp0aW4YcOG7msoh1LL4dnKHFBPuaqeFFhlCLTyesqwm5fSrFSOPYUZi0q2UiFXlsYpSO6r8nqL5/fKK688UVj/S+snCuvjs36Y81PWWy1I/0WLFrF8+XK3Tf7joLAWZNvjsjyuYYJ/1eL8wm/j+o9XiWhan0LPOnNYn3m2MFEt23AxeSs2aR92Secqa6NylaPR4DDqsEhaUj/fTPP6NfH1Koa/d2ECihQi1Meb0X3bc+mL7VikQ9gMydhNGqwGLfcuJKPbuJBJI/uyfMpI7p53mu1YUuLJMuh5IB0mU9JjN2uxmJKdQCipsJj3OcN4TSqsJh1Wkx6MKmxGFVZDIunSETINB0lPTeT66QQepBzCanDVhDU6Q3PtLqdjh6TCITlBzWZSYTc5czitRi2ZRi32y8lkpibgkJKwG5OwGtRYJB2ZBj120wEyDUlkf6vBLqmwGVQ4TDocZi1ZKQk4pEQchr3OUjSu0iw2kwqrlIQ9VY3VmEzW5QNYzQewm/RYL+u4dyEei1FDVqoah0tltJlU2KQkZ31Sowbrpf1kGVTOkN9UDfcN+7lzQYX9cjLZV7RYXMe0m5wmRxmSinTTUX4zHCPNuB9LqgabUYvV6DTOskl6HEY9tlQVNtdc7ZLGWWs3NcnVV43DNaZDUjuNtIxJTsA36LBeOoA1xTWupMMqqck0qrmTso8ju1ahWTuX9FQddmOSM+TYpMNqUpN9SY90eAcNa1bC16cErWpX4pvt88kwJGIzJTmBVZKdoDXYTBrsqYk4jPuYGtuXl6rXYv3GnU7TsBzAKsPqn4efh1Vtxcf/LrCC3e7g/v0H7Nixi9mz5/LZZ4sYNGgI16/fIDvbTmZmOnv27OLFF1+gVq1afPnll1gsFmw2B8OGxbJ9225GjRzLqpXrGDVyDE2bNmfz5i3YbDaysrK4cuUKa9asoVOnTqxdu46sLAu7d+yhX9/+nDhxhk1bt7Nhw2ZGDh3FF4eOUia0LD/9cIMtm7fSs2dv1qxZx9lz57Hb/1he6K9cRLDLzfxIVk+VpWI8hfkuXLjQo/HS6tWr2bhxI1u2bHGrz7mNoyxpIwOqDKliKRp5fOV8PZXCEcvuyNvF48TGxrqhQXTwlXNKZXMeOey0S5cujBkzhiFDhtC9e3eioqLc5knyfjJUeoI+MTdUhiwZtMQ81datWxMVFUXHjh3dCmeLFi3c8NamTRsiIyPdYbpi+K0InSIUK014xJxXUXEVnxfVQ6WxjxIClUZBecGWUgFs3bo1HTt2JCYmhhYtWrhhKzIykqioKNq0aZMjbFiESXktzlWpkIoQqQyXFpVTUf1WwnZu+ythVZnjqsz5FR+LsC2Gn4uwq8z7LahxkxKm/1KFVW7/Niz8/7r+v6KwPqwi+G9f10dZP4pSWtD+ixcvZs2aNWzatInFixc/0uuQ/5ejPw+sjxpu+6ghsg+zn6cvn38mfPDfWnK71o5sp0vw9R+v0bZ5Q4r872mefvopnnr6RSqWqcjOxTPINCZjM+pxGJNwGF0hriYNDoMOmzGJNLOWC18m0btLR5o3rk/Lhg2Z+e5bfHssnkxJjd2kx5KqxWpyqrUOKQmLpCXTtA+7K8/T6lI7rYYkssx67OYEHOZELCa9CzQ1WFJ1OCQt2VISNledzmwpAZsxCYcUj8Wow5aqIVtKwGrSYjUdcCuHdknjVlOd8KUl26h2AavGPZ7drMEqJeFwmf44ZFgyaZ11WFMTcJg12KR4bOYErJIaq1GPw5VraTdpXTD8ez1am6Rx1rI1udxvjXuxmJKwmZPJNumwmZJwXNJgNyViMyeQZUrAYnb9KCDpsBi1OCSN8/qbnPBqM+mxSXpsRp3T4TdVhcOkx25MxmHQkW1wKuIO835nP5OKLJOGLIPWGfrrAlCHQeOGdvcPEZIaW0o82QY5LDfJDfQ2kw6bIQGHpCLL9aOCw5DgDEOWNM6+xkTsZh0ZpkNkmg9jMf6urGaY9FhMKhzGeB6kqNkeN5c2TRryQWw/vv9yK1bXXJzAqsZq0GAzOBVqu2kvdkM8utVzqFK2EpMmz8Fmc2Cz2XFky8DjLHNTEPfZ/D7LnkJt8wsn/jeB9fdjg8Vi5fPPv2Dx4mWoVBpmzpzNqx0789NPP+Fw2Llz51fefvstgoOD6NevH+fOnXOpnXaGDx/FyhVrefutd1m1ai3Dho1gy5atNG3alHlz52IySXx37Rpz5syhXLnyrF69lh++/4m4pXG0bhnBsa9PkrzvEIcOfM7gAUPZrztIeFg5Tp44zcULqQwZMoyBrw9m4OuD0Ov1ZGRkeCwv9HDn7LnJECiG2HoK0/XkAuwpzFaZn+pJuRXhVzmOXFfVUykd0ehJBFAlrOZWf3XZsmV/UGZl6I2Li2PUqFFud14xl1VsrVu3dof1RkdHM3jwYAYOHEiPHj2IjIwkIiLCnYcqw6mo+EVGRuYIq1W69Mr7iM+3atXKrdrKcCkaJSmhUxn+qszxFGuhin+LIa1KiBXrf3oyFsrNtdZTWKsM08qwWPn59u3bExsbS3R0NM2aNXNDonz9ZYVVBDHRJVmscyvDnxh+rVROGzVqlEPZFoFQPFc5HFmGT0/QLiqZSjMqeVylUZKncGlxvkqzqtyO70lZleeufB88UVj/Q+snCuvjs/47r4dcKH358uV/gP/PPvvM/U/0zyisf8XyBFj//iVXWM3OxpFtJSPtNp3ataL488/w7NNP8cwz/6Nk8ZLMfz+W9BQV2YZkkBLcocB2oxq70RmyaTGrybik574pmTspOn45pyZD2keWpMEqqX4PNXWFEssgaDdpXI/VrvxJWQFVC481OEwaHCatU8WUnDmjzrHkbWocJtXvYa2SymXU83tzzluN3axyN3kOv48jtt/nqWy/z0/tOh9P+3vYTzxf+TqKY4nzFOZlF/aV+/0+jzyOJ6mFpsrjXPO6Dh7GynWOWg9jal3wr3Irpc4avc7XxSLpuH0mkbvn1FiMemd+sqTCbkrEYUrCIbmMvkxqVw6smhTVciqFhTL6zUlYHNnYHb+7BYvv9Yf5TDzqZ+hR70F/xyICq93m4KPpM1n82TL26Q/xycefUa9Ofb67+h12u4NTp05TsWJFevTowfz5H3P+/FnsdhtWq50hg4ezbOlK3npzHCtWrKJHjx6kpqZw8sRxXuvbm9YtmjP09depVbMW3sVL0P+1QbSP6URwUBg1a9QmWX+AXTvj2bZ1F82btmLnjr2Ely5PfLyKX3/5jVmz5uDr609QUDDr12/g3r172Gy2R3Jrzu81kYFNDJ+VYVAEu9xqsnoK5fWUAyvDqBzVpDRbys2QSQnPYn9lWZzccmxlSI2Li8txTqIx1IoVKxg7duwf6q/KYaUtW7YkIiKCmJgYunbtSnR0NK1btyY6OpqYmJgcpkVy2Ro5TFeG3LZt2xIVFeWGT9FlWMyXlRVWGS7k44tGTCIEi2G9MsDmVjpGVHblJqqtYgkYUcGUw3SV4cBKpVDpSqs0LPKkZCoBMSYmhkGDBhEREZHjGJ7gUBm2LF5D+ccHsTatEr5l2JVLBjVt2jRHmK/S+Ek837yUYlFJFa+lp/7iOJ7CkJXX1ZPCqjRmEnN1xfzov0VhfbL+d9f/VxTWh13/29f1UX88eJT2wQcfMGHChHz75dZn8uTJzJ49m5kzZ/L+++/nuv8/sfxfAFZPKkp++zxOi0dgdYVT2h0WHLZ0Xu/TDa8XnuO5p5/m2Wf/h09RL2aPG0bahSSyDTqQEt0qogwvNknlzNM0qckyaV25pTosRjVWV/hw2vk93D29/Q9Akztc5WwFBUJxHPmx05xJ61JRNc6QWVd7mHHzmuujjvMoY/0RWHPf52+bpwKis13NM+CrUcK/XVJjM6qE95AWm0mP1eh8nZxwrXKDbrbrRwqbyVky6bvD66kSGsiQ4W+RlmXF9gRYc87PkY3D7uC9ceOZP+9Tzp2+yNLFcdSqWRujQeLBg3TGjn2T8PBw5syZw5w5czh58gR2uw2bzUbfvq+xaeNWYkeMYdnSODp37sL58xewWqyc+OY4zZs2watoMapWqkrF8pUICQ6jfUwn3h33PhUrVGXG9Nm0btWWli0iCA4KY/7Hn1E6rBwLFy7FYrGxf/9BGjRoRP/+A5AkiTNnzvDDDz9gs9n+stdEXqZMmcLUqVOZNm0aU6ZMYcqUKUyaNIkpU6YwY8YMZs+ezezZs5k+fbp7u7yPcj9xLPn5yZMnM3HiRPdabuLfH3zwQY7H77//fo6+cv/Jkyfz4YcfMmnSJCZPnsyUKVPcx8ptPtOmTWPGjBlMmzaNDz/80L2f3KZPn86MGTOYOXMmw4YNo127dkRGRroBRobKtm3bEh0dTdeuXRk0aBC9evUiKiqKiIgI9z5ijVWxPI5cxqZdu3buXFfRLVgOIRZdgmXjJVktFN15lfVfZUVWVl5FhVZp3KR0OxYdjJXhsCKcyeqs3E/pjitCoTwPUflV5oSKObPKsFoZvERlUlQsRXVSCcHyuYtKuViDVZmvK+6nVJRzg0yloVRuirKsbIrXNTclWtxfGbaszEXNzdBKhGDxuHJur/hDxBOF9T+0/v9FYX0U196HXdepU8f9YfqnXj8xqb9u3bqPdN7169d3/5OoV69erv3+ieX/ErA+iir7OC25Aqs9g48+nID3iy/w3NNP8eyzz+Bd1Is540Zx/4KKbKMaXMqlElhtLmdam6TFLumxm7RuVdNqTOLBhT3c/HojVkn1J4BVnUfLA+hcSqxNkiHrd4XwcQTW/MZ7HIBVhNFskxpyAKvn10XZZGC1GVXYjAo1XHF+2UadG1gdkoZbX2+hZZ2KdO7SG+Pla1jtNhzZ9r/1PqDs7yny4lH2+ysXEVizHdmsW7OBZUtWsHjhMjZv3EpE60gOHzrMrl27CQgIoEuXLpw/f57Jkyfz+eefY7VayMjIoFWr1uh1+xg4YDCbN21j0KChnDp1lsOHvqB3rz7UqFaDoYOHsGPbNkaPGs2wYcO5cD6Fe3cfUK5sRdq0bsuE8RPZvGkr3br1ZMSI0bzSuBmLFi3FZrNz48ZNJkyYwPz587l16xbHjh3j22+/dQPrI51zLtdXBiK5PIsYQtmiRQu30Y0cYinmdspQFhkZ6QanFi1a5IA9ucaoCEmelDmlYqRU5mSlSgzvVMKWaIokQ5OotMnQJobDym6/MlTKrr9iLVb5OkRFRdGhQweGDBnCgAED6NatG1FRUcTExLidaeWwXhlU5f2ioqJo164dbdu2JTIy0l0jtEOHDu7rqwwPFq+1MudUhDG5vwiDYi6keO6iyqo8nif3XFFNFEFUhGBxHNE8SH6/eHJDlvuJr70nAyelQizmjirfR2I4sKhIK8OaleMoIVH5PvVkYJSbEVNuua15GVIpw4aVBk3K4yvDiZX1W+Vjyoqqp3k8UVj/Q+snCutfu5aLJv9Tx6tfv777g+rpuHLLa5y6deu6bxZ59ff05aCgXyIKus+jfJn7M18AH1YxfdjjKcd+lOVv/1Lr/nLrwO6w4rBncmS/lkDv4jz31FM8++zTeBUuypRRI7h9JtGVv6pxlmqRBIBx5aA6JLXTyVXSuRQ3J5g4DX7UWIxJWARg9QRejwqseY3lMCa55qdym0Y5Hyd5hDFR+Svo/HIDwkftUxAIzQtYH1atLigk/6EZXUZWxiTX+8IZomw3ORXS30OdtTnfM4rrbTOqXG7Af7z+ThMoncsgS4vdqOPB2V1Miu1Jvbr12bxjtwCsjv/X3plHR3Ff+T6TN2cm552892be5GXmTE7mTd6cyXvJZGYSG+Owad8FSEgIAcJgO7YhXgAHgzHYmB2zGAMGG2JsFpsdg1awjUGYYMAsBhtJLQFmMwYCMgjQ0l3b9/1RfZvbl191V7ckFrnrnN8puqp+a1WJ36e+995f0DMeybugyud0PtTfATd5nOpp7cbL1nw6Duw/hPHjJmDSxKn4eNsO9C8cgN69e+NXv/oVfv7zn2Pbtm1oaGjAc889h+LiYni9Xpw6dQrx8QnYs2cv+vcfiC++qMa7K9dgzOhxSE3JQl6fAqxfvwGnT51CU1Mjpk6dggkTJqCh4Ro0TUf37nHIyuqJ8+cvQtMMbN5cgsLCgV2v5dEAACAASURBVCgtLUd1tQeGYULTdGzduhUrV67Ehg0bcOnSJXi93rCBl1TjFG5sSY2iYEEJCQlBMEiKIYEbB7j09HRkZ2cHzGOlz2dSUhKKioowZswYDBs2DOnp6UGmoVwxkrDEzTx5Hj4BJ79Ggmk+4efATdBM/SCwIZgj39PU1NQAUJJZMPWXlNQ+ffrgiSeewGOPPYbCwsIA3CYlJQWBDsElASeVLwMycSiWUBofHx+4JxxO5TqxXGFV+ZzK4wTVfNkdrpxyCJPlUb3S7JgDMYdkgiZpXix9SGkv65OKMH9O5McP2T6pAEtolfDIfVQ5tPPruKIrYVplssvh1SkasSp/qHZKWO3UqVMQtHKfVVKweXkxhbWD7b8rCuvt2pPKeTvrJXBVKazRlqc6Hm7CEG5i0V6KQluW+10CVlGJDayWBsNowbX6i/jFz/4Jf/kX38Nf/pfv4X/81x9i3BPD8OcDJdBri2F4tsKoLREA5N/XlsPybIHl2QLUlQJ1N6FKr/VHy3UAqEhBMCJA85TC8puS2n63ZQH/W14/gZOvugS+6pKQZeqqJHw6I1VP20sNbU9g1T1l0Dzl8HnKoNWW28GlPPZx81i5/1khAHUqh0dtLvMHxgoeZ9NTAavGLt+o/QC+qmJsXjIZ//av/4pZcxfYJsFRAOutr0NoYI2kjDsBrLw8wzBw40Yjqqo82PPpfsyYMRP//M8/ww9+8AP8+Mc/xurVq9HY2Aiv14u5c+filVdmor6+HitWrMTw4SNQWbkTcXEJmDRxCtLTspGfV4jly97F2bPfwOfToBsavL4WLH7zTfzh2VGov/wtNM1AZeUnWLt2vX2NbuLGjUYcO3YCTU3NgYjAhmHg2rVrqK+vx9mzZ9HS0uIqUnA040Q+lgRtfI1NrvIRvHK/STJtzczMDPhw8uisGRkZGD16NFauXIlZs2YhNzf3lsk797fjUBEq4A83LyWFlPwPqVyKrkuQSL6maWlpQUvXJCUloaCgIADdfN1V6n9KSgoyMzORl5eHoqIiDBs2DEOGDEF+fn4gOi9X8rh6y3/LgEpc8ZWKJ90XAmj+wUD6svJoxBx+nGCNTJdlgCkOoVyl43DMYbRbt263mKlGAmVSmZTRbPkYhSqXyuPKLgddDs8qs2CufHJlU0JqqH7JjyoyMBJfL5X7lUqIdnr+5fhy5VW1HquMzizbHVNYO9A+prB+t/edOnW6xQzYyYw4mglDDFijg1t5vN03y4JlGn5g9cLwNeL+X/0Cf/UX38P3v/89/O0Pf4gXHv89Lh4ogV5XDMPz4S3AGhQoyWMraagrhVVXCgqmdBPspHrmXrm0gYfSFthBmOwUCnxbasptn9raD+Ct2YqW6i3wej6EVvthwPw0SOnzhG8jAapMxrF7A1hb9UGg7ubHBxtSP4B+zD+eno+g12yFUVsBzVMCo65EQKsaWM1aWuPXv86vP5G5uekpg1VTCs1TAfPYNviqi1G5ajb+5Sf/gDHjJqCxpQmmpd9RYHUC0DsFrDYYmvB6NVy9eh3PP/8CfvSj/4X77vsN9u3bg8bGG9A0DT6fD59/fhgDBhThvXfX4L7fdMaXX1Rh7dp1+Ou//gH+6Z/+N8aPfwknTpxCU6PXXttV12CYBjRDx9WrDThz+ixaWrzQdQM+n4aWFq9/HVjLn0zo+s3la0zT9AdZ0qBpdmovYCX45AokN5nlPoAc5sj0kvw9ExISAnlosp2SkoIRI0Zg4cKFmDRpEvr06RNQsqT5oxMEcLDkAEOJ1E9an5Tyk3JM0MrNbjnEJCcno2fPnkhPTw9SGQkakpKSkJGREYBVHhWYgi1x81gOSdwPkpvicpjkgY7kOqykGKqi93Kg5mbP0iyY4I3y0MeJ9PR0pKSkBIJMkfLMFVFqJ0GtNOtV+VLyQEMcCCWEqcxvucIZql6uvPK+xcfHB55H6o/K/DmUouxkti6VYLlXwbo8LpfGcYJ5Jxh2glGCVbJkpN/yvvDyYgprB9rHFNZ7e9+lS5dAAANSWd3mv/9+24SZ/s2Pq5TiaCYMkQJra5QMVRmRTmoimVRGOgbR9t0JYsOVGTEsmwYM0w+segvSE+Jsk+Dvfw9/+8P/hsfzCnFs+ypodcXQPR/AqN1sQ1tdhX8pkzL/kihl/uVb7OVZjLpSf6TeCj+olvrNRCvg85ShuWozvDUl0DxlaK4qhrem1A9AN4GFTE3NujIYngoYni3QPfb6oUbth3aq22pf648KrHnK4a0pR0tVGa5/UYZzB0tRs/1d7Nm4ELvWzsOOVa9i3+bFOH+gFNe/2IzmqlK0VJcFUnNVKZqrStB0tCTw7xb/Nd7qMnhrygKKolZ3M3FgJbAzau21VzW/j6+tRLP++VVJzVMOzVPmv640AHGmQpk0a29GGdaDzILLgsyj+VjqtSXQa0v9S+vc/Hhg+xnz8sWHAb9ibIO8fS/0ujL4asvQWFWGK0dKcG7vRtRtfw+HShbjq4/fw7f7N+P6F8VoqS6B5in297/UrpP5qmq15fB5yu3xrPKn6jL4qkrg85T6x6MUvtpS+yOCx14Kqbl6K5qrS7F73Tz89O/+Btk5feE5VgdNt6EHiB4IQ6mj4coKdzySvy3h6nX7d8Dns8dE03RUVu7EhAkTcPr0Kfh8LWhqugFd98EwDHi9Powb9yJ+8o8/RZ/cArQ0e7Fx40akpKSgoqICN240Qtd0O5iTacG0TBimCd0wYBrmzeQHUVJRKdmK701YNQw7SBYl+7fpqk+qv5OhPjLwpVd4tFnuE0pwwiGIzFVJmeXKIYcqAr6UlBSlUsaVNj7552oV/V/OlUXaJyYmBkEK99MktY0vccJBiMyd+dqp3CyXogDn5eWhd+/eyM/PR2FhIQoLC9GvXz/k5uYiLS0tCIS4kkfjRu0hoKR+kb8vwRWHbB4gh+d3Wj+VAyH3LaX+8/tDEYrp/pFKLBVsbp5Nz4FTYCAZCElCLUG0VDZ5fRLWVNF95XE+LklJSQElne4nHz96vvlHGJVyy2FUKpuhAiZxGFX5soaDVl6PLD9c4CduHsytGJzMhGMKawfaxxTWe3sfFxeHnJwcFBUVITk5udUBnwhW77vvVqXVzaTMaXLhNk+0oOlURnupkx0OWEHmg7ofWDX0zsrEX33/+/if//1v8J+//DfkJHXD7veXoOGLMjR8vtGGzNpyaHUfwFdbDl9tMbTaEuh1tqmtWbsFhqccvtoKNFaX4drRUlw58j6uHl6PC/vWouaDd7Fj1Ryseu0PqFw3G0c/XoG1C8dj58YF+PPhYjTVlEOrLYHhKWZqbgVMTwm8NaVoOLIZlw5uwjd7N+DUzvfw1Y7l+OqTZTheuQxVHy3FZyWL8eGK17ByzssYObgvMpO6I77LA0iNj0dGYhKSu3dHt06/QU5qHEb/Lg/zX34GK+a+iNULJ2Ptoin44ytj8Oa0UVg0ZThWzh2PJdNHYeVr47Fx8VRsXjoDW9+di49XzkL1thU48+l6XDlSimbPFmh1W6Ef2+oH6Aob4I+VwXesDF5/FGWtthxadSm0qmL4PKVoqi7Hmd1r8enG+Tiy9U1cOrQBzdWlDNbtNVe9ngo/gJbCrC2B6YdGX90WeP0fDSx/RF29ptQe+5oKNHrK0VxbhpaazWiq2oT6Q+txbu9qHKtcjtrt7+CrXSvx1c7lOLP7PXy1YxnO7noX33y6Gt/sWYuzu9fg691rcWHfBlzevxHXv9yEG0c34Ny+1fh000IsmjIKD/ftjbjOnZEc3wOJPbogK/63GJSViGkjH8P6BZPxybqFOFjxFo5+vAzHK1fg3O7VuHRgM775bDOO7VyLTze9iQ9WzkHJkulYv2ASPlo5D2VvTcdHK+egcu087N74OvYWv4GD5W/h861v49DWZdi1aQnWLJqMcU8Oxk9//A/4j/u6YtuOT6AZOgxLB2D6H+xb34lwWyTvVyRbJMDbVsDK8xFI+nw++Hw+1NfXY9OmTdB1OyqwpmnYsGEDli1bju3bd6ClpQVXrlzBpUuXUF9fj8rKSly4cCFwPQdSyk/HqT4655SHlrHhqms0f7fDAStBW0pKSpBZL8ETD1jEfUG5UsdVOm6eys2KyTzWSaHikMQn3NJ8VJoNE5RJhZUHHpJ7gjgyuc3IyEBOTk4gKBIBXVpaGnJyctCvXz/k5+cjPz8fffv2RW5uLnJycgL+q/H+9UEJirlSSX2I9y+dkp6eHlA9aUz5PaBlb7h5L90ParuEdP6xQSqKfBxUME/3Ky4u7hY4o/sgFT8e9VcFZ/y+ccVVpSirlHUniFQpoFxxjYuLC1o2iD8P3OyWQ7BURlWQqvIdddo7QaY041Xlc4o+rFpfVbZXVV+oJXM6pMIaKjpqR97HFNZ7Z89hko736NEDhYWFGDt2LPLz89G9e/dW1cOVVVlfqMlBuImE2zztDZpttXVUYDVNA6ahw9B9GP7U7/GTv/979PhtF/ROz8Bv//0XmDDiCbw5dSyWvjIW5ctfxf6yt3Fh30Y0VpXDV7cF+jFbJdRrtuD6kVKc3rUGezctwqYl0/DOnBexcMrzmPfyaLz8zJN4tKAQj/Tvh/xeGchO7oG+PTPxn7/8f+hy/68xceQj+GDVAtR9sh6nP30fNdvexZdbV6KuciMOFC9F8ZLpmD/hGUwbMxTPDx2Ih3snoU9iZxTlpqNXUjek9XgA3Tr9B5K6d0XvrCw8/ftheGXGVLzz9lJsfr8E2z7cji0VW/H20j9i6uRJGD1qFB4qKkLfvDzk9+mDgf37Y/CgQXioqAi/e/xRPPq7hzF4yCAMefghDHpoIAYW9UefvBwkJXRHTmYyHi/KwYJJI1D29nQcrliMEzuW4fzeNWisrkBjzVZcOrQZJ3etxpdb3sGuNQtQ/vZslC2diY/em4eyt2dj/eKZGPloAdK7/gaZXR7A9D88idK35mDP+2+gtnIlPJXLUPfJSpzZvRZ/3r8RzVUVaKmqQFN1Bf588H14Pl6GI1uXoG7Hclz+fDO+PVKK8/vfR/X2d1G+bCZWvz4NqxfOQNnb87Fq3hTMfP5pPDO4AP2yUpCbkYD+fTJQ0DMZTwzKR35mIobk98TwRwZg9BMP4dmHB2BYv1z8YUh/zHlhJN59bQrenjUOo4cORH5mEgb374/xY1/GnFkLsHLFGmxYvwlLly7DxJcnYtjvHkdBrxxkJCQiLSEeOZlpKOyViuGPFGLCqKfwzKNF6Nc7A5kp8eidmYq+uTkoKuyPov6F6JvbG1lpycjOSEZ6ajyS4rogNak70pJ7ID01HilpicjKzkZeXiEeGvw4Zr36Oo59dQqaoX1ngNVtmXSOYPHq1as4evQoVq9ejZdeegmXLl3CiRMnUF9fj5EjR+LQoUOYMmUKrl69iosXL+Lrr7/GwYMH8corr2Dbtm24fPkympubcfLkSZw+fRqXL1/GyZMnUVNTgxs3bgTAuKWlBWfPnsXx48dx48YNXLhwAR6PB9euXcNXX32FEydO4NixYzh16hSam5tdqauhxjYUsJLCSPDJ/SwJYglGCehSU1MDkMWjwBIIUT5uZsp9IyWkqpQmrlRJ81EOpVQn+bByyJPRgAlS+fqoFDiKlqjhEWbpfG5ubkBhzcnJCZgCc1iU66lyGCP4J3/flJSUIJNealdmZiays7ORnZ0d5E9K53n05ZSUlIApNodTbsZLAaskDMrxpnzc/FVlDkumzmT+rfrYINVxGcBJKqZSgaWyVNF4VT6k/JoePXoERa2WirHK/JdDJPdZdYJFGa2X+45yqH3ggQcCieeTv6XiyuGTA7/qeiel1WnP+/09PqGNpXs7kcLa0dKdHtdOnTrdAn+tSQ888EDQC0vHO3fujMTERPTp0wdJSUlB59o6hZochJtIuM0TA9Y7ZRLMrzdhGBo++2wPXpszC2/Mn4cuv/41/vHvfoSf/+xfkNg9DulJyUjo2gX9sjMw8/kn8c7s8Vj/5hSUvjMTH7z7GjYsmoz5Lz2DsUMHY0heTwzpl4+nnhiKcc+Pw4ypM/HHN5Zi3ZqN2LfvM6xdtxaZGRn491/+Cn37FuKZZ55Fr/R0ZCbG4elHB2HsU4/jkfyeGNgzA08+VITc1GRkJiagb05vjB09GrNmvIKZ02dg4ksvY9LE6ZgyeQZem7sAi95YjLXrN2LXp3twpaHBb/aoQ9cNaJoBXTeg63bQGJ9hoMrjwf5DB3Hg80P4oqoKx06cQE1dHU6dPY2TZ07h1JlTOHn6JGqP1eHwF4exY+dOrC8ux8LFb2H8i+PQvyAHuZkJGFKQgWcfK8CLTw/E61P+gNenjsbMcSMw6rGH8Fi/PBRkZiAjIQFpCXHISk5ESo9uSEtIxOCBD+HV2XPx1NBnkNIjAXGd7kNOcnc8NaQvhg7qjacfycPzvx+EKc89gcXTx+LtWePx5oyxmDJ6KB4f0AtD8jLweL+emPH805g7YRQmP/ckhg0qQN+sVORm90RWWhZ6p2cjNysbDxc9hJfGT8CMV+Zg5uy5mDHzVcx9bQHmzl2AWbPmYtbMuZgzay5mTn8Fr86ajamTpmHk0yMxsG9/5GRloX9+LsaOGYNVa9ahqqYWjc0++Jh65jN8aNaace7819ixYwc2bHgfK95dhTeXLMWsWbMxfeo0vPjiS5g8eSrmzX8dGzcV48OPtmPv3s9QVVWF/fv3Y/vHH6O8vBwVFRUoLinGmjVr8N577+Gdd5Zi+fJ3UFJWij/t3oPaupO4eq0RPr9PpWb4YBKwOrwT4ba7BVhD5VP9nXADrA0NDdiwYQOWLFmCjIwMrFu3DosWLcKMGTOwefNmjBkzBlu2bMHChQtx4MABLF26FIsXL8b06dMxdOhQjBo1Cps3b0Z5eTkWLlyI+fPnY8OGDRg/fjyGDx+OqqqqgNpaW1uLN954A6tWrcKePXuwePFiTJw4ERUVFXjuuecwYsQIPP/885g6dSqOHz8eMBtuD2DlKiMBm1TzyM+VfEXpGum3ySPzkuIoAY7DhlQBpTmtk7ImfSIpoJFsCz9PqmSvXr0C6mh6enqg7xkZGQGFmfJR9OTMzMygdVNTUlJuUeu4aSqvm8yZSV0lX1qufBKAUlvS0tJuCRpECiwFkSJg5qa+qqBVKmWRK7aUnK6VpuEE3yqllCuoTibeKhNwUkqp7K5du96iCHKlVvqz0r/j4uICvrmk8Ks+iPB+SXNeDsbynARFDoQc8MmPlOBUdb1UbaUqzU2GpeoqzYB5mfK3NNWmvndIhfW7ur+TCiulmMIaft+5c+fAH+Df/va3geNkx9+jRw88+OCD7brebKjJQbiJhNs89wKwhlI/wl3rtlx5PJr6IwfWm79tnzIdTY0NeH/davzf//Mz9MzqicVL3sb2yt3YufNTVJRtxfy58/H0U89gcNFDKMjrg4K8HPQvyMOAfvkY/tRTeGvxUnz0wcc49PkXOHPuG1y+egWNzY22GaBmwDQM3LjWgB0ffYS333gTR498iUt/voy9+w5gzep1mDJpMsaMGo3JL0/EtElTMXXSNCx/ZwW2f1yJI0eO4tLlb+HTDXg1A9euN8Hb4oXP64WuadB1DYauwTJ0WOQnZ1n+BPZvA5Zp+pMRSCbtDXbMXxb/rWs+XL1yBYc/P4LtlTux/v33sWjxYox67g8oGlSEfv364fdPPo1Fi5aguGQLPtxWie3bd2HHjj/h422V2P5xJXbu3I0vj3pw9XoTTp89gx2V21GyeRNemz0HL70wDpMmTMQzTz2Dhx9+FAX5fZGanIL47j2QEJ+Awv79MXXaDCxcsAjjRr+Axx95HEMGDsH4sS9i+dKVqNz+J3y2/yA+3bsPu/70J+z7bB9qj3lwrfE6vIYG3TCgazp0TYfm06B5ffA1e+FtbkFjUyNafC243tiIc+fP4/CRI9izbw8OfX4AFy5ehFfzQTc16JYPutUCExpMy06W6R97w4CpGzANC7puwOv1orm5GdeuNaCpqRE+bwt8Pi9MQw/4MvIxtiy/qahh3wtD12Homv86E5Zhg5hpmf4IwXYKklZdvDuhlE2nc5G8++GUUlU+fizUebftN00Thw4dwhtvvIHa2lp06tQJGzduxJgxY/D666/jpZdewpw5c/Daa69h/vz5eOyxx/Dhhx9i+vTpGDx4MKZMmYKpU6diwYIF6N+/P7Zu3YrRo0djzpw5GDt2LIYOHYqjR49C0zQ0NDRg2bJlWLNmDU6dOoXZs2djxYoVWLBgASZPnoycnByMHz8eL7zwAoYPH47PPvsMmqa5ui9ux4wf4z6cMhCNBBaVjyad58oeXUfnuPLJYUVGx+UBlbgiy/8tfSRVZqpSYeW+rj179kRubi6ys7MD5r+0BisFUKIye/XqhYKCAvTr1y8I6Mk3koMpwbr0lSVg5cou1UEgShBLZtN8vLgJL5UhzY/pvqmglAO0XMeVq+n8vtJv7ssrgZgAkRKHYB64SUazlcohNyFOTExEampqUP+5rylXR1WKe7w/6BIfZ1I+VYp+9+7db1EmubmtNHOW5sPcJ5UDp5O5L1dYZZRsqWxTHBZ6j3j9BMUExqH2FEBUtiemsHagFFNY753Ev1TRMf6StqWiq0qxzd7aC1jbo/5oN9uXzICmNePEcQ+KN2/E54cP41pjE3y6DQ+G1oJrV6/g9JmvUVt3HF98WYXPDx/G54cP48ujX+Lk6dO46ocir+GFbvpskLEI+iwYpgXdMqH5fGi61ghTN+wgLqaBFq8Xly9fxjffnMfly/Wor/8W39Z/i5bmFrt+Q4NparAsG651XYNuemFYOgwWyMUyDMA0YcEKWIgGJwuWiRBJjjdTpE3DD8Q2bBmmCU3TcP3adXz99TkcP34Sx46fwJmzX+P69es2RJsUCdWyyzbNm0FsTNPfdh267kPD1au4cOECLl+6hK+/PoeTJ0+hrq4OR458gf37D+Dw4cPw1NXh4qXLaLhxHRcuXsRXJ0/i+ImvcP7CBVxrbIRPNwIfIExTh2npME3N3vuXgKF2mA7J8rfN8j8XpqHD1E1YhmmPv6X7gdGESeNksmRR30zo/vtrEIhSu/zHDMuCAQQnCzBM/96ynxvDFPcCZiCpYDXcuxPtOactUsBtiy0UsNK9PHz4MEaOHIlRo0ahc+fOKC4uRu/evTFt2jS8+uqrWLVqFUaPHo3du3cjLS0NEydOxNChQzFt2jRUVFRg+vTpWLduHeLi4jB58mQ88sgjmDNnDpYvX45nn30WJ06cwK5du3Dx4kW8+uqrGDFiBNavXx+A00cffRQfffQRhg0bhtWrV2PBggWYMGECDh48GFBY7aBZofvk1G+nja8FypVOAk2ptPFEYMQVUR7BlgOrk0LKlyKRECzr5cCgUgG5osqVRzIZ5moyBYsiYO3Vq1dQJOHk5GQUFhZi8ODBKCoqQu/evQOAS+Xy9VQpYjIpfBwqua8oh0uuSNP4O6m25OvKgZirtDKPVFB54qAqf/MgTVQ3r1N+JJDjLK+TJrIc8Lg5MIdseW+5UsvNj6X5NynifCxJqeTqL39eJAiq1F/eTgnbKvWSP6cqxVb1/Mr+SmDn7VKptSrVlSu9UgmOKawdaH+v+bDOmzfPlTJ7p8e1vfd3Yr3X2GZv7T3pvDObBbCJvj1ptKMG+7QWNLU0QdNsk1rT1GCaPpiG196bPpimBkP3Qde9N5PhhWa2QDObYVgtMC2fDasW+anp0C0DOgwYpm6b65oafJY3cK0NWiabcNtwY5kaLNPnTza06roG3dJhwA89fgXVDSjQ9TLZ+Q1YUCQ/nFG0VBv8dFiGBsvwwdS9fjD3q7eGbrfX3zdYhj9xOrZgGZZfNbTsOkwdhumDRbCve2FqPui+ZpiGD7rWYt8DS4MJ23+TPg7YHwj8+QLqoxk0wSfFmf8O9N207MfCD+42HZo3+2RL1QLkESjDsAhCTT/U6jeh1LJg+K+1AmPtH8dbxlom3gc7z62fIu7sdrsgNZK2mKaJpqYm1NXVobq6GkePHsWVK1ewf/9+nDx5EvX19bhy5QrOnz+Pa9euobq6GmvXrsWLL76ICxcu4OrVqzhz5gwuX76M2tpaeDweHD9+HKdPn8b58+dRXV2NhoYG7N27F42NjTh//jyOHj2Kc+fO4fz58zh48CBOnjyJxsZGnDp1CrW1tfjyyy9RU1ODK1euBEUJjqZ/ofJxYCKw4+tzcgVLKnQ8cbNQ7hNJsCB9JLnPIl8DVKWcycm8CmqpPBmgiIMU/SYo5z6h3Fc3LS0Nubm5KCoqwqBBgzBw4EDk5eWhZ8+egUBH5JOalZUVCL5EJsMEvlQfQSAfV94WgmAeOIlDFl+eh8CX9zMpKSkIwriZNeXn94qPC7+OTMA58Dn5jNJxglYJazKqLkGTVDJlYC2uNMoovNJHVJoN07PEnzfy3aR2StNn6TvK28EVSRngSPq4cnNlle8vV19Vz7e0QFDVx8tW+aiGUlj5Ujddu3aNKawdKcUU1nsztbeaqkqxzd7uhglo228WbC2LgNXupw0cFMHTsIHM1P3HLeh+dc0wNds01NShmyYMWPBpmg1ehp0PlgELJkz/ciMwTbse+FXMgGmnDtPy+cGYzHfhBx0/AJk6DFMXAOxvPmUwLcDUAUsHLA03K4ssceUuOFlBWGQFxo3MjYPBzDABwwBM46ZqS8282Wxb6UQA0m8mu2wbzmzV0YJP1/1qpWGrnf7CdJ0FHLJMwNJgQYMFHfbdCVAoGxcbUG+aSksg1P1l2MmAZpdF5y3z5liDg/hN6A2+N7emm7dIPeYBqA80mYGKklOp4tu/3U3ASltA6faDIUX1pd+09/l82LlzJ5KTk/Hwww/jyJEj8Pl8gei+Tko8j/KrOsaXt5FL3vDr2mPMOKRyk0p+TK5nKc1IOTRy01weYZabddIkXqWmqVTTcNdwM1ge4VgqidxEloCV/HI5tGZnZ6OwsBADBgxArl/nwQAAD6FJREFUQUEB8vPzUVBQgNzc3MCarTxKMgVTIrNhHklZwjDBJwUGIt9U8nPlyiz/QEDASmbJfIkh/pt/POCqJVdB+dg43VsJnzKSrjRXliq6ky8ohz+unMp6VIGFKI/0J+XlcPDjJr3SGoCu4abvsv0qv1U5FvK3yt9UpcaG8u+Vx3g/6b44+dPyDwMqhZXqiCmsHWh/rymsbvd3elzbcn///er1UttjT1+qVL6wt3tzY2p7J7bbXfednvCqfOEAZx0r6DgHP5rA+8u5JXMgY7Da67Ztsr6bBNk+0BLOVDEavc+N2aOq7PDlm2g9vJlBiaCdtZCdFy2i++83EXb8QBDh5mR2e6ffmfbcIjGRdVuOPGYYBnw+H7xe7y1QG6rsth77aEywnX5zVYqboEolVUKpVIRUgWdUQWbIh5GAlQOCk28iV/ZU0WtpL30sCaK42StXFinYES0Rw4E1NzcXeXl5yMrKCpgQk68vV2a5fyr5ThL00TEqm/xUqT003vRvqVxLU1v6iJCQkHCLGS2/Xo4fV2z5OrY0Pqp1d6X5q1RG+TjTMj3cXJf7blJ+bnYr4Y6fJ+VTBcr8eZHKo+wvhz26jvrJ6+cmuKp2SYWYAzRXimU+bmHAfVs5vIaK6sthn36rfGfpYxBfh1XVbn7fYgprB0oxhfXuT24iDkejuKqWsKE/AKrybvfmBljvxOQ0BqzRtUeW09Ztu91bW42LqsxoIeRu3trjfQ0FXfLf35XN7d/GULDvJoUqsy3aH2mZ4dop/ValL6hUpaRPoVSj+CSbm3dKRYxAWZYn4UQe42VJaFZdT8Aqox/TvyVwkok0KadynVkKrETqsyrgkMqPlOrhsMj9UFUfC7gyyq+XvqRSbeYAJk2ppW8y1UuQxwMSSbWcj6lUcaXZtypKrUptlKa+3E9Vqpr07Mh+qu6B6jlVPcOhfFRVvqGqfjgpyfSM04cMfr1KdZbqbLix4uowz8uhXgaFoutjCmsH2scU1tie9gSsBKt3s8LKr4kBa/vXfzuBNRK1LJL2tPVHjtsFYPJca8u904CvgpFIwShUmarzd+PW2r67Lbc19VuWFZGpblvAZbT9DzeG3KdTKqkqpU5GbeUTbTnpVyliTr57KiWJK68EJnyCLhVWrvRyMOCBiagc3mdSWcn3lCuvtBQN9x3lUMnBjyuNfLy4AsqhSQa3koGLCGxllOVQe2l2zY9zkFUpsHxcpWktDxQkYVallNL4c9gKpdhyQOP9UCn1HK45tKmWRJL95gq93HMw5f2gdpCJrcpiQNVeUv0JWOn5lM87f49kNF+VEsvbQf3jogofc+m7SvXEFNYOlG6Xwjpv3jzMnz8/KGhSTGG9exL90Qil1EaztQZ2op34RNO+SNoYDSS5vTaS463dIp1cus2jukY1zuHytwWwRgMDrZ3ou93cwluodrUGECLZwrUl0jaEalck7Qx3ndsyIylHHot2a23fndoR6XMeaYqkLZHWHe5cNH2hjWBK+jSGUls5gEpFUxVJVv6WS9DwCb/0j3TyxZTKn0phpHZJGJc+nSkpKQEz4MzMTKSlpQVgNTs7G9nZ2YHgSqTCysi5tNYrN6+WbZaRj7l5Ml1PZr+q+8BhV5Wc7ouTyijz8sQ/DND4cjWem4pL1Y+DnkpFVCmbvO2hlEWZR5WkQi8VVFWSdaray8HRyRpAKsr8w4EbhVVaKEigDpXCrcHKy48prB1of7sU1vnz5weANaaw3n17bnbsdF00m2oi0h5bayfikbSxNVASTbl325i5LTfcsduxhZoMh8vjtky35YarJ9pnMdpnvjV5VL+j2UKBVkcH1kjqd5M3mnzhymjvdzZaYHX77khgJZPZ5OTkW+COg6BUtuSEWkIjBy0nRZCf5+axBEj8Om7Oy01QqZ2qgENcUZWmowSeKSkp6NWrFwYMGICcnJxA1N/MzExkZ2ejZ8+eAZClJWwSExMDiiv1kxRWlQ+q9Ammfsl1aJ0UXD6e0oeYK6gcdKRCyKFVmlNzaFId5+bI9G8C665duyp9VlU+mU7lc0Wdw5VUBqmfUkGWyjpX3EPVz+uRoM2fb1kO5Zdg7uTzKs87tZeXy+vj4xpunLlCK5ezoX1MYe1AKebDeu+lto4Q/MADD7gqszUTEtUkoy23GLBGt8WA1TmP2zLdlhuqHNXz15GBta0A8F4G1rYqr6MBazR53LznfK1QWopFQqbKl1WllHFIlOurcjhQKbYEpImJiSHVRK6wcpDlKqb0Z+RwSn6oFJWXIDQ7Oxv9+vVDTk5OUJAlWromIyMjKHoyAT73SeV+p3RctSYqB2upGnP1Va7NqvKV5feDK4n8Y0AodZLnU/lx8nsrx5z6L0FTpY6qnhMOjipVX/qgyn7RR4LU1NQgc2wJpNzfU/Vs8T5LZVKl9krVVKWCctNilarKx0r2TyqyvHypTKsUdPkcyLK7dYv5sHaofcyH9d7bU/jutixPFRU4prA654m0fLfXtra+SLe2Ai3V+XDHIikz2q01/YukzLYYx2ggPwas9z6wtvbvYwxY3QFrSkpKEFzxyTJNern6J4GVK0UchLjvpvRJ5KbBXDXjEMYn5FKR5corh1hSLjm08nZwU16+JExqampAUZXL0tB5+jcHT4Jr6avKzas5jHGVl9pPQKsCKT7uPD9fR1X6knK4JIWWFFAJS1IhdNpLn9YePXogISEBaWlpgTHnUMVBTqVASjCW0MqBXvp6Uv18/ChqM/VXBoCi8rlCLKFZtpfnkwDMj4dSRqUvKh8Hp6jD/Hl3Un55uSo4pfMSgPl7F1NYO1CKKazu0p1Y9/R2tIUWWyaT4AcffNCxfNWkwc2EItpJT1tMliJti9v2RlpepNe21RbtJDASuGwr0G7rMiOBlNZCQzRbW9fvNGF3A1qhjkXyTLhpX6g2RgqE7QGSbutpTTlOZUbTn3BlhsoXqo7b+S5EskX7dzclJSVoSRI5GSZlSqo40q9STu5VvpVctVL5/HH1VaUMqaLkckCVvrGqiTo3uSX4ozVO+fIzPJKwk0rKQZ8DvWo9VJVSLc2dSbnlAM5NiaV6TPWr7oE0kZYwK9VFlV+ok+8r+dqmp6cjPj7e0S80lO+l9LWV4MXhSz43HDbJnF36/XKY5PeE+xiroiDLPqusC+R40P0jkHbqqxwLGcFXpbKGG0epnPN3SnW/adxiwNqBUgxY3SV66e70/WrPRPDqdN7tpOFuAtZo6owBawxYb8fWnvVHCpcxYA29tSewquqI5Jn4LgIr/7fbd5sm2dIsUmUaKs06QwUEksFjZPRVWb4EEq5mcViVkYwlbEngkHAhJ+8EPKmpqYGIwKmpqUFqqoQTFYRy82an+lTQTWWQ2svXd+XmxjyPXIrIaTycjskPDtLclpvkqiCKADAhIQHdunVTfohQQZoqKBBd67T8ivzQQf3gqjaNlfwIwCFd+jHzeykVVfnMyY8MEv4J4MksWb5PqrGQoC7fGwn9qmNuoFgF/F27do0Ba0dKMWB1l+jluJuU1vvvD1ZI27su1YTAaUIRA9Zbr7vTwOoGDmLAeu8Aa1sAjptj7Q2sTmU4gZhTiqQtocp00/ZoN7fPYrT3M5LnPdyY3c53IZot0nebJrCqQDOh/OrCwY9UVSWwSgBw8s3jShcBpIRGacIcChq5mWh8fDzS0tICkX+5ryuHRV4mVy05OEm/SxUAqlRpDlTkW0t+thyWyVSWw5aMMsz7J9VLlYKp+tCgUh6lDyW/J1xR5EAkoVSat6p8ROXHkB49egQphlL17969e+BDQ0JCQtBzIFVlPn7yHvAy5TjINXOdIJ9UXqcPKhIy+fNC74MEaDluKhB28rUNFS04BqwdLMWA1V2620CVt4tH+G3PpJoQhJtIuJ14tdUktLVbNJNdt9dFOqHnx91c6/a32+SmP6HyRHK/3LYh0vF2AwLhntFI7qHME0lb3eZz21entoSDk0ifCTftdtPXtnpe3fTF7TlVW9z22c04tEVbwj3T4cp36ksk9zTSMQh33s3zF+k4SFVH+urJQD90vTTb5JAaTg3q0qXLLeCnAj0OmVxZ5Oofv1ZluipNajlokllrSkpKQKXjip0TIHJfXxUUq5RJp/NcMeR+qXROfgyQQMV9WzkASchUqeSqjwWqjxNO5qdUnwpYVSbgvG0q02DVeEiVVbaF+/RyYFWZ98rxl8DKr5cfGLiqLcvq1q3bLcscqcaXJwmf/DmW7Q/1MYDDNp1TRSKW73cMWDtQigFrLLlNkUxmVBOUUHmimVDdqa292hFqYubm2mjGLNJxdQsNkW5Ok03VdZG2T3WuNWVG2p9IrmnNOIYas9bcYzd1RQI3kZYZCajI35E8p27LdNvnUHW05p1xk9ftWDpd31btcMrnttxIxircNTRhl4ogTWxp+RKp5HE/U65oSSVHBT90PQcUDhEcCqQKKCf1Xbt2DYIWlWLIlUgOExTpliusHFhVfqsEUCoQcoIilfrMVURePtVBxxMTE4PazGGKjnP1MJSq5wSsKj9IqbhTGSqFloIIOZmiShNYJwCW8CifKRWM8Y8YKhNzqdg7tUkmp/uqus/UVmmWyz+4OKnKUlmWz4n8sMHvmXzXVB8KuEUBb3cMWDtQigHrvZfC+Zo65WltvZFMDlQTFDcTpnCwcae39mxHJEDlZozaYpIXqt62mHyr2hEOHCJtn+qczBNJmZH2J5JrWjOOTnlbe4/dnHMLUJFAk5s2hMqnqjfcGLkp022f22Nz+yy6HctIy3XKE2kfIr2+Lf6W8cm1NG2l4yplSUKZSq1SqXXSj5Em09LcVJoDS0VXqrVkjqlSalXKKIEemeFyIJdrovKASioA4EAklTeuFHIAIf9LDswqYOW+mbzd1B6KusvhSH4EkACrAkR+XAU9KsWd2spB0skUNVTidUeSh9oTTonlz4rsm+rfst+qMZL3XtV2+exLUOXt4n2Sz5S8b6p3TbZX/pueKXrGY8DagVIMWO+91KlTJ3Tu3Pm2mylHMjmQ14bLE25ieScmh6qtPdsRCVC5GaO2mOSFqtcNCERarlNd/Fik7QtVXjRlRtsfN9fEgLVtgVVV93cNWC3LgmEY0HUdpmm2qlynPJH2IdLr2+JvGalkMoJu9+7dwyo/cgLNlUSp6IWDFXlM5udlUHwKUvVkO1SwqoqsS8BIKiYHRWmSLOGPQwsHDqkKU3kS+HnAIIJVrhY6RaflHxFUQZ4krKrAh18vQUyasfL+EOBzP196TlQKqBulVZrjqj5qcJiT488/sKgCOqmeq1DwSMsjqtqgUnidYJvGTkKjbBMvR4KwVE3lNXws5LvC31sJ1t26dcP/B6W2JXjuVk/Z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 descr="Doctors assessing the condition of patient." title="CMA 111: Patient Assessment Title Photo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828800"/>
            <a:ext cx="6554115" cy="4248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12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14800" cy="4571999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endParaRPr lang="en-US" sz="24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Patient Interactions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Telephone conversations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Many other situations:</a:t>
            </a:r>
          </a:p>
          <a:p>
            <a:pPr marL="0" indent="0">
              <a:buNone/>
            </a:pPr>
            <a:r>
              <a:rPr lang="en-US" sz="2400" dirty="0"/>
              <a:t>	</a:t>
            </a:r>
            <a:r>
              <a:rPr lang="en-US" sz="2400" dirty="0" smtClean="0"/>
              <a:t>-discussions regarding 	insurance and billing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*Assessment </a:t>
            </a:r>
            <a:r>
              <a:rPr lang="en-US" sz="2400" dirty="0" err="1" smtClean="0"/>
              <a:t>skils</a:t>
            </a:r>
            <a:r>
              <a:rPr lang="en-US" sz="2400" dirty="0" smtClean="0"/>
              <a:t> may also be necessary when conversing with the doctors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u="sng" dirty="0" smtClean="0">
                <a:solidFill>
                  <a:schemeClr val="accent1">
                    <a:lumMod val="50000"/>
                  </a:schemeClr>
                </a:solidFill>
              </a:rPr>
              <a:t>When will I need patient assessment or clinical interviewing skills?</a:t>
            </a:r>
            <a:endParaRPr lang="en-US" b="1" u="sng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Picture 3" descr="Humor Photo&#10;&#10;&quot;Yes, you may sit down,&#10;&#10;I'll start by asking some questions.&quot;" title="CMA 111: Patient Assessment - When will I need patient assessment or clinical interviewing skills?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2057400"/>
            <a:ext cx="3972480" cy="424874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66800" y="546127"/>
            <a:ext cx="6629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 smtClean="0">
                <a:solidFill>
                  <a:schemeClr val="accent2">
                    <a:lumMod val="50000"/>
                  </a:schemeClr>
                </a:solidFill>
              </a:rPr>
              <a:t>When will I need patient assessment or clinical interviewing skills?</a:t>
            </a:r>
            <a:endParaRPr lang="en-US" sz="3200" b="1" u="sng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52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67200" y="1600200"/>
            <a:ext cx="4419600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Are any of the patient’s complaints or abnormal objective/physical findings related to drug therapy?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are some other possible causes of the patient’s complaints/symptoms?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Is the patient having any apparent  drug related side effects?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Is this patient able to follow his/her treatment regimen?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Does the patient know how to use his/her medication correctly?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57200"/>
            <a:ext cx="6858000" cy="685800"/>
          </a:xfrm>
        </p:spPr>
        <p:txBody>
          <a:bodyPr>
            <a:noAutofit/>
          </a:bodyPr>
          <a:lstStyle/>
          <a:p>
            <a:pPr algn="ctr"/>
            <a:r>
              <a:rPr lang="en-US" sz="4400" b="1" u="sng" dirty="0" smtClean="0">
                <a:solidFill>
                  <a:schemeClr val="accent2">
                    <a:lumMod val="50000"/>
                  </a:schemeClr>
                </a:solidFill>
              </a:rPr>
              <a:t>Patient Assessment Questions:</a:t>
            </a:r>
            <a:endParaRPr lang="en-US" sz="4400" b="1" u="sng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Picture 3" descr="Humor Photo&#10;&#10;On photo says:&#10;&#10;&quot;Tense? Moody? Irregular? ... You must be a verb." title="CMA 111: Patient Assessment - Patient Assessment Question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91" y="1752600"/>
            <a:ext cx="3962400" cy="3944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901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7772400" cy="4648199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000" dirty="0" smtClean="0"/>
              <a:t>Legally, “…if it isn’t documented it wasn’t done…”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 smtClean="0"/>
              <a:t>From a billing perspective, each CPT Evaluation and Management Code requires certain information be recorded in the chart.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 smtClean="0"/>
              <a:t>For example, 99211; very basic, 5 minutes or less. Requires only 1 vital, date, provider, problem addressed.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 smtClean="0"/>
              <a:t>Documentation provides a permanent record of patient information.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 smtClean="0"/>
              <a:t>Provides a record and evidence of care provided.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 smtClean="0"/>
              <a:t>Communicates to other practitioners what you have done.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 smtClean="0"/>
              <a:t>Provides a legal record of what you have done.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 smtClean="0"/>
              <a:t>Provides documentation for billing purposes.</a:t>
            </a:r>
            <a:endParaRPr lang="en-US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685800"/>
            <a:ext cx="6019800" cy="533400"/>
          </a:xfrm>
        </p:spPr>
        <p:txBody>
          <a:bodyPr>
            <a:noAutofit/>
          </a:bodyPr>
          <a:lstStyle/>
          <a:p>
            <a:pPr algn="ctr"/>
            <a:r>
              <a:rPr lang="en-US" sz="6000" b="1" u="sng" dirty="0" smtClean="0">
                <a:solidFill>
                  <a:schemeClr val="accent2">
                    <a:lumMod val="50000"/>
                  </a:schemeClr>
                </a:solidFill>
              </a:rPr>
              <a:t>Documentation</a:t>
            </a:r>
            <a:endParaRPr lang="en-US" sz="6000" b="1" u="sng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23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304800"/>
            <a:ext cx="2819400" cy="685800"/>
          </a:xfrm>
        </p:spPr>
        <p:txBody>
          <a:bodyPr/>
          <a:lstStyle/>
          <a:p>
            <a:r>
              <a:rPr lang="en-US" b="1" u="sng" dirty="0" smtClean="0">
                <a:solidFill>
                  <a:schemeClr val="accent2">
                    <a:lumMod val="50000"/>
                  </a:schemeClr>
                </a:solidFill>
              </a:rPr>
              <a:t>Documentation…</a:t>
            </a:r>
            <a:endParaRPr lang="en-US" b="1" u="sng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Picture 3" descr="Humor Photo&#10;&#10;&quot;According to my research, laughter is the best medicine, giggling is good for mild infections; chuckling works for minor cuts and bruises, and snickering only makes things worse.&quot;" title="CMA 111: Patient Assessment - Documentatio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1322811"/>
            <a:ext cx="5039429" cy="426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42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u="sng" dirty="0" smtClean="0">
                <a:solidFill>
                  <a:schemeClr val="accent2">
                    <a:lumMod val="50000"/>
                  </a:schemeClr>
                </a:solidFill>
              </a:rPr>
              <a:t>End of Patient Assessment Presentation</a:t>
            </a:r>
            <a:endParaRPr lang="en-US" b="1" i="1" u="sng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82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7975" y="457200"/>
            <a:ext cx="8378825" cy="762000"/>
          </a:xfrm>
        </p:spPr>
        <p:txBody>
          <a:bodyPr>
            <a:noAutofit/>
          </a:bodyPr>
          <a:lstStyle/>
          <a:p>
            <a:pPr algn="ctr"/>
            <a:r>
              <a:rPr lang="en-US" sz="3600" b="1" u="sng" dirty="0" smtClean="0">
                <a:solidFill>
                  <a:schemeClr val="accent2">
                    <a:lumMod val="50000"/>
                  </a:schemeClr>
                </a:solidFill>
              </a:rPr>
              <a:t>Common Communication Mistakes Health Care Practitioners Make</a:t>
            </a:r>
            <a:endParaRPr lang="en-US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AutoShape 2" descr="data:image/png;base64,iVBORw0KGgoAAAANSUhEUgAAA6wAAAHCCAYAAADrWkRHAAAgAElEQVR4nOydd3wc5bnvzz/3fu4pKefctJsQU20MtiVLVm+rlbSrLjfAlFDigrGxwVVbJBvTCbYBYxsSOiQkoQRsCM0F29IW7cysbFJ8chIICUkIOTmQAMa2tszv/rH7jJ99NTszWyTLjszn/Yx2dt46s8v73d9T/unCCy/EWC5Tp0496WM4VcrKlStx9913n3bFaM5TpkxBQUGBVqZNm4aCggIUFxejuLgYhYWFmDp1asr7U6ZMyaiI/eXrflnpL9vPg1m7XiVgqXhkPzyyf9jfuRZqK1/tjbUyEnPjazba65av5yBfcziZazFWi9F6iOs1FtdsLI8t33O0ej7Ttcr3Go7Ve1JWVobS0lLMmDEDJSUlKC0t1c5RodclJSVaKSsrS3ldUlKitUHtiHX0zpWVlaGyslIr1dXVqKurQ319PWpqalBZWYmKigrtSH+Xl5ejrKxMq19VVYXq6uqU98rLy1FVVYW6ujrU1NRo71dUVKTMr6SkBBUVFVrf1C8vtAbl5eWoqalBbW0t6urqtMLb5sd0hd6vqqrSztXU1Ghzp3HQ+PkcqqurtXp8TaqqqrTrbTYb6uvrYbfbYbfbYbPZUFtbi9raWrQ2V6k4PAFG5U5XkSrOkdptbGxEY2Mj7Ha7tg6NjY1oaWmBw+FAU1MTmpqa0NzcjMsuuwxz585Fa2sr7HY7mpqa4HQ64XA4tHYaGxths9m0sdvtdjQ2NsLhcKClpQVLvl2nvr3rPMMxHwmfpW7sKVWbmppgt9u18c6cORNdXV1wOp3aejidTnR0dCD0/FTdNv/iP1dtaWlBU1MTFl9do37gO8ew7w9856jzLy9XHQ4H2tvb0dLSArvdrt2vmpoatDZXqb9541zTdcfhCbjbW6I6nU40Njaivr4eNpsNDQ0NcDqdaGlpAY2tvbUmbXvPbbtQpTW401U07Lp/OtmQZbbpJsA42WM5Fco/IrBeeGEC4qZNm4bCwkINSqdPn47p06drwFpYWJjyWoS5qVOn6p4fzWcv3/3lE1hHciM01jfSuczvZI9jJOYzDqxjs4z2Zynf/eVz3EbfLyfzmTGDTKvjSjef0fyePpmfOz0YJTAj8ONgx0GP15sxY8Yw6E3XtgirNTU1KRBIwEYgV1VVhdra2hS444CmB5dlZWWoqKhIqcshl8ZI86RSUVGhXVdXV4eGhgbU1tZq5yoqKrSxEpDwcZSXl2trU15enjIe6o/DLx83gZ/D4UiBrsbGRjQ0NGhgXF1drfVP0ErztNlssNlsWl2CVA65W9ZPMwGws1UOzNQuwa8Imhym7HY7GhoatDE0NzfD6XRq46f5EVjSdQT89KNBQ0MDGhsbcd01teqR8FmWQA+HJ+CFB6epNN+6ujq0t7ejvb0dDocDDQ0NaGpqQktLCzo7Ow3b+dY8m7pycYXlvo+Ez1K7OmwqgbjNZtPWvNlRof65/2zLc8DhCei5oUTl95FDPP1YoAeiVA7uOE+tra3Fq49M1r0mK2Adi5v4caj9xwRWDpyFhYUoLCzUVFauqHKgFcGUYJWf569P9n0diXKyNpJWNkInaxOUzzKusI6Xk1nEezQSn7NxYM39vuiNNZc2/1GAVVQ+CeS4Ushhi4CupKQk5X0RWEX4E+GQK6AcVAliaLPPFVcONlzZJJWRCodPDoR8jnSdeA0fG6lxNpstRcUUlVoO4CKEcnWWrytdx4HXZrNp4EfQV19fryltBN6k2hFQUj8ElgSqHFK5qmum9N2+tlClPujecFAlBZVe05gdDkeKGsx/bBDBiwA2HXjX1dWhtbkqI1ilckf3dLW6uho2mw0tLS0aMDc0NKC5uRltbW244dpGw3a33lyofqqcmVHfh3ZO0lRNfg9+/bqxQqtXPlXOVJ1N5WpVVVXKDyR0P8vKyvDInRembfdI+Ew1HaxmDayn80b+VC6nK7Cme9ZE2CSllYB12rRp2vmCggINZtPBKofUkwGs1G+mVgXZqMEnayNpZSOUj03gyS4nC1hzXUMz5WY013ss3le99RrNvow+L0b3aBxYRxe40rVv9b5kMsaRAFar63cy4NUj+4cpohxMuckpwQQ3u+WqoqiiEpzxIprE8n646SupoQR0HMS4aWptbW0K/PG2xT65Cqo3Tz4Xeo9gkYCVTHarq6uHKdB87rxvAnpaEw6pBGak1NJrmis/T+MnhZUXo/MiPM/pLDUxrT1TpbHTjwX0gwFX+EgBpb8bGhq0HxV4IVWWX0OFwy2NlcO4VRNavTL/8nKVzJRJJa+urtbmsHqJuVl0NuW+dVNV/uPBY9/RNzu2Un685XyVPkd0L0gxr6urwxMbC7Jue0ybBI+XzMrpDKxG0Mrhk8MqB1b+Op3vKF2b633I1rSXlOCCgoIRAVZ+3WhtLkZrAzNWwWa012CkgHWs3ddcxpaPuY11YLW6rmPhPp+s5+pkAKuVezsW7otZ/yf7xwAOmARh6fwt9WCT/hZ9XblZcTrFU3yPAK2iokLzKxUVRTJNraur04VeUdFMp3iKYF1VVZWimJaVlQ0DdAJBuo6b+Ioqqjh3vbEQjFIfNAdROeXKrmiGTBDN4Z2vGze1rampwf0bjCHnlYcnqXxNCNBrampQX18Ph8MBm82m3Q8RUGksZNbb1NQEh8Ohga7oX0s+mmIbW28uzAkoP/Cdo3Z0dKC9vV3rt7q6Wut3wRUVIwKsnypnqi3OSrWurg6XzK7MWKUVi6OxTOXPRW1trfbjwVObp48D63g5PYF148aNpkonB7F0wGrko5pPf1WztgiMzd7PpI90frhG9U72ptFo8zNSm8PTueQTwEZy45lJ20bXjgSwZjs2q+uYj/Hmo+18jW20oWUkxz1SY8sG/NI9X2NpfUfj3hutjZ5PKg+EpOfbSedEc1g9tVEvyBKHOF64Iima2OqZRorqJa9rZJ4sjpHe54Gk9CCb4I+vE79OL9ASb5cHsTLywRV/FCD4JBAkONWDXnEsHOZramrQ/8NJhpDTvaRQU1hFIOXmyXQPuKJLEMvNuCnQEtXTu1YM7tTaXJUz6OHwBDxwW7FKgaF4YCtSKUcCWHF4Anw/nqza7Xa89mh6k1yr5anN01VaO65aOxwObOwxVsvHgfUfpJyOwJqNwsrNgkV41Yv6m081MxtgzRSUzRRiK2PL50Yn3xuTbOuf7HmMhTXM5+bwZAOreL2V85mOIduxjQPrqQusem2OxNisPKdjFVjHwr1P16Zb9g+L9EsgRtDDgZLDHFcqxWBKYuTg4uJiFBUVoaioaFgkYQ666drgAG3UJ494XFxcPAxaRZBNB9U0RzLvJfNdMgUmf10OoGIR1WdRyRbNl9MBLl2bzqxary6BuQjklZWVpiAjgjM3CyYIJYWVmynz6wlIxTqkcoqQzuG1qqoqJzNaXo6Ez1LFSNNcrR4pYMXhCfA/c0Fe5vDu3vPVWbNmobW1VYNW+hFgzdLq7IGVqzTjx1P7eDoDq6gc0t88lQ0VbgbM3+cmv9SO+Fo8iv1y1ZYUXREaxXFaad9sHHrXpzumq8+vM9uojNSmaCQ2MGNlPPnYCGZbfyTWRW8DLf5tdG9G6x7lG14yHb/Ruoz2c2cVIkYTNjJZ55P1DI2VMhIgaLWNTPqz+mxl9EwqAbiTx+Hn/OiV/PAqfqwN+1NS2nDA4WlTOACJgYNKSko0OORHDqkUxJEyDEyfPl3rk9qhcfB26BoaD41BfF+MTizCbGlpaYoyKiqooirL4Zerk2SqXFRUNOw6UXXlvrJ6way4es0BN50JNoctXp/XM1K/y8vLseRqYxPSgzvOUzl8cgWXm/pyH1lSLKkeT62jF6mYAytXz0kxLy8vRz7UVSp3uYtVbkJNCn3CRzbzYEjv7p2kHto5Uf3Al1nU31zK8utmqZ2dnSkphFpbW9G9rDbjMRwJn6n+7OXz1XGF9RQoVhW40xlY9VRLripSFGAOkOkCKmW69ryOaHabzi/W6v3TU1yNxmFk3mx1LqcqsGYyrpEEuHQbsVzHnEv9kZ7vOLAa10u3LiM931MFWK2C2Ml6hsZKsbpOubaZSd+ZtpnpvdfqKemB1a0E4Aonjj1SYJiyWFpamhLoh0MpKaQcDIuKijQI5SnwKJMAh1UOrQSzemqsCKIEdHrqrZ4ia6TWiuouh3GC4HQ5aakuH6Neu3rQyAMyiT8E8DQ4Yk7VdOpqOpAV2+dQe986Y+Xyse9MVQkc9QCZlEk6R8BKAbB4ACgOuXqqKlfvuWn3rauNU+5kWt566XyVfJ55Dtn6+noc3GGc21UEvZ6VDeqVV16JxsZGVFZW4rY12Qc9OhI+U31iY4F6aOdE0zbuWV+htra2aqbVLS0taGtrQ0tLS0Z9/uaNc9TW5iq1sbFxXGE9nY6nM7AaKZccHHNRIPnRrB26jkcjNhqfWT+ZjofAXG9eZvOfOnWq4eYy3bmxUKyOa7QALlOYHKk5j9Z8+XmrazNWnols76+VeunWZbTLOLCe2sXKPctnm1aenWzHmQ9gpeJWAugOB+FWguiRAinKKfclJVNKrmpOnz4dxcXFKeBG4Envk6JK4EpAy48EvtSWCH8ciEUTXe5Hy81xCaw5/NG8OAwbAaye6TJXfqldPSWXK6z8OtH0WE9J5WDJU/kQ6InperiJNIdHPajl/bz6yPmGcORZVqwprFxppSi1NB4O1tz0l6fa4QosDyIlgjg3C66rq8Pbu4whkkDvxkVl6l3uYktK56Irq1QK8MQjG5v58/JyzaWlan19PZxOZ4oJczbmyx/4zlbnX16uknnvriemGLbxwoPT1JaWFrS0tKC5uRn0t8PhyKhPSp1kt9vHfVhPp3K6AisHN72STtXUK2ZtZFq4GbIVlTPbkum49NRlXjLddIzUpizTzZjVumab4XxtJjOFOSvzyeSa0YKOdHO0CiJG90XvPmZyz/K1Bpm2k818033GrKxFNs+k1b6tfBatrEW6Z9bq2Kyufz6fc7O1zdfnJte6+R5PtmufSX9W7n3atmS/VhLXJs71yj5dX07uY8lhTE955GbABK56Kic39xVVUj2TZNFXVS9wEk9NI17PwVEvEJMImvS+OAdej5uwiv604roRiIo5aDmkiqmDRBNcvWjBPJIzz2GqF4VZVFoHXzROE3P9t4tVESR5SiPuR8z9a3kgI+7bShBKOVf1zISprt1ux1WX2U3hb+l8m8rT43S216l/8Rub9m67Zboq9l9XV4fH77am5r7y8CSV7g3571IbLc5K9Ug4MxPmGxeVqXR/6+rq0NVhM2zjrZcmqQ6HA83NzeABmGw2G8zmTsV9fZFKJtG1tbXjCuvpdPxHAFZRuTTzJRUVTCsKLAc+Uk+5osnHwZXdkb6/VsdN6yGOnyvQmWymR2ojmM1mLJcN9ljc5OY6pqw2gjnOK93f6caU6Xv0d6brk+saZLqWVq61+hmzshaZzNls/lbmlY86+XimR+Jzk+kzn+tzNBp1s31GRuq7wugZstS3nARWKVnkftwS6sP28MAwyOOAwtU9roqli8hLoMcVQEoBky5XqQh9/Bqu/HLw4soqh1iuglL/HOrIJ1UMKKXXv5iShufCJCgTAypxoKX0N9QfVxiNzHz1TGe5TzH3/aS50RqL6WyoDq2XmW/oVZfMUHk+VJvNlhJgSRwTpSKiPKsUFZi/poBLpHDa7XYtrQ2dt9vtaGlpwSN3G6eaefq+GarD4UBDQ4OWKqe5uRlrr68xrPfr189RSRWlZyGT4E5rryvQgJXuP0/F89y2Cy0D62uPTla56kw/Tvh/bBxRmACVzJupWDEpPhI+M8WPt7KyclxhPZ3K6QysesVMZdSrk86vNZ1KySMMpxuDlXP5LCK8ZlPMNg8juSE06i+fdUdzTpnOI19jygdkZTovMzDKBOCM+sh0fXLd7OdjLc3mm+55tLIWmczZbGxW3st0/Pn6XGW69vno0+yZz+XZybWdfK+n1c9WPuaQy33zyAlQ7Q35sX6gH3eH+vGUMoB9gwe1AEkzZsxAZWUlmpqa0Nrairq6umFBi3igJa4+cnWVq5OiuilG7uWwKPqPipF49fxS9XxFRXAkE9Da2toUYBXT2/A2uYKol0NVDEQl+q6K6qQeiIr+pXxMHMipfZ4rlupypZf7FotqK43VDGx41N+6ujq0t7ejo6MDzc3NKaoiqXQcnAhuCUYbGhrQ0NCggR2dJ1Dl11EQoeCz6cHvs8Gz1K4Om0owTLBKJrK/3WMMbs6mcpUDW3V1Ne7otpbHlN9DHlyKfhi4el6JZWDtXlKo6plrb1lvrPZeMrtS5etP98MKsPb/cJLKzbnLy8vHFdbT6Xg6A2u2iqN4PQVVIDNerpyme52pgir2OxJHvfGKCqvRumSyGR2pjWC6TXK+6o7mnLLZ5OZjTPmArEznle7vdH1o55VESgoqViAt0w1uLpt9q8CRcl7yJUqaPnXbSq6F0Vj11iKTOdPfRutt5fOUL/jI5T6MxOcm02c+kzHn41kcyfW0+tnK9bsi/TMjtK0EhhVv8poeKQGr90pB/GRQQV94EGEprPmcFhUVobS0FDabDU6nE9XV1SnwyE1Z+XnyXSWfVfpbLzgSQZXVQEli8CU9X1ACaA52HAgIWAnAefAmapeULv4egSdXdLlZsuhTKr7WyyXLlWnuk8v74rDM58Xz1IpquFFeWBrXrPYZpmAjmv6SjyXPAUoASucoqBKPvkswRYogB1Q9hZUCCR0Jn5V2jK8/doEqQi4dGxsb8f17igznd8PCUpWbWttsNtyw0DyP6cEd56UAJlcqyey5srISVqMG0zqRAk/3fOk11sZPwdBojX/ygLlKvGX9NC2YFj2bp73CaqS2jeWSjU/k6Qys6e5tuui/erBK1/MogKIpsV452c+C0dzTjdlMfTXbkFjdpBhthDLZ0FjZFJuNNZNNZCab42w30lbatQxGFjbEVvoV33cz2LK6ec9kHF7Zjx45AI8chEsZQLcSRLccgIs2rckNqlsJwC2fKB4pAJfih0v2wy0lXnt5kXk50Z+L9ZsoAc2s0CP54VJ8cCk+uBUfPIoPbsWvFY/iT/Gb88q+FCDV1kNmZooCsHrFddTGFoBbDsIlB9CtJIpHDp4oUhCe5Dw9UupauOUgPAorOuvslv1wS/4T9akNJQhXsrh16uXrucvks5Bp/5lCUbafq3RztdKvlXXK9Lsi1++RTL8rMl2n7O5zAB55AJ5Q4nl3yX64wn64wj50K4nikXzwhgLwSH7cFNqPh0J92DUoIzQYhqKEEZYVLcgQRewlUBGj8nIYIvNfglMerEiMJKynQoqKKo+eKwKXWVoY0Q9W9CPlps1c1eVKLymKlZWVWlsEiHq5XkUfTz3lVTQVFiMCcwgWowOL6yDW49DOAVkMzsT/NgMiriSKPrU8+i/5nKbzseVgJxYCXT0IXrnY2Bz46nklqqjS0t/19fVYcW25Yf0nNhaoYl0rwPrs1gtUPkcO59zc3EoAp4M7zlP1zKupXaO6d3RPV7mZN9Wx4oe79JoilT+f/xAKa6Z5McfCkStkmdTLB7Bu3LjxpAOqFYVVTwHl62UUNZhS4JDaSuf17sNI+aZm067ReDLxzSVgzQba8g2smV6bydgyHUs2c8312mw2gtnUs7pJtrKOGW1YFT88ii95JEhjQKi9N7yuW/YnoFXxJzezic1tt+LXoolypdJFJRwYVrqT9XgQFxEuXYp+Her3RPFpxR32wSP7dObsh1fxo0dmJQm4XsmXmDu7loOzHlh6lROF1sajtelPgfZh91WA+kwAJJ+fXaNnN9+f7Ww+A5nOKZPPfyb952utzdY7m/6zXU/+mXYrfnhkH7xSP9yKD+7kZyrxOfJhbdiHteF+3Bw6gO8rIRw4dAiyEoaiKAiHwwiHw8Mi9PJIwaJfpZj+RUzvwv/mIEcgSefEoEgiZHIli64X88NymOR5WUV402tHT7kkU08R0Hn73P9WD9K4qsmVVBHGRT9bMeCSmKeUw67Yrhh9Vy8NTU1NDW5cVGYKNvyHAtEEVnwWqF3RLJj7qnITVvqbfFbF943A60j4TJWbIdORFFbqz2hu/h9P1syJyVS5xVlpuib3byjQTIkJukVwtgqOpBJz6Cf12W63G6q0T22ernLQpzk/tdncrNnRWKbNgZ6vMa+wjlWFayyWfySFlcOnnsoqqoz8PPdLNVJS86mwctjMpq6Z4qv3vtG5bODOKphZbSeXzWo+NrWjNYZ8zyWX9c31XmW6ph7FB3e4D+5wP7xKQvHsSSqjHsWPtWEfusOpQJh4HdDSWxD0usPJza3sT+ZmTKiTXjkIr8SKPLwklJ1A8u+EUplSXw4K6mpq0aCaADNsraRcr8F7PzxKP7yKDxxEeXEbFBdfH6Y0e5QAusMBrA0n4NvNSrbPea6fjVy+H0Z6bCer39H6zst3H5l+/+i2ofjhVvrhlfvRI/XDI/u0H4HccuLHnHWhA9go9+GZQQm+pAnwoKwgrIQ1YC0uLh7mZyqqpKTM8BQvetF9eV5TDm2iX6voc6qnoHLwEn1p9VTadGbGHAr1fGbF8RvlXOXgrAerPCKwUVAlvbyk6eCXwys3C+YRegniyFSUFE2uBFpRE8UfDPT8VEUfVgKnhoYGNDU1ablCCa5EVZPOiwqp70fpU+70/3CSqjcWp9MJh8OBxsZG0xQvb700SW1oaNBgmdbGbE2WzZ+hKZviGDhwe5ebm1w/sbFA80OlFDtOp1NLU/Ozl9OvwffvKVJprrTejY2NWLfC/IcIMsPmazemFdYpU6ZoCthYGM9YP57OwGpVYTXzZaVryYc12zyt6Z7XdO9n6wtrdXxm+VjFdvO1kbK6ITU6l++N7GhuDk9Gf/kE1mz6TFdftz/Fn4RVH3rkAHrkAbilgYR5cDgJkVIA3pAfPSE/ekOJv71SAF5lAO4kMPZIfvRKfqwPJcq6gT70BvbD2/8m3Pt3w713F1x73sDaXa9iza5X0b33DbjefAPufbvhenMX3Pt2wbt/D3r8+9Eb7MO6UD96Q/1YF+rH+oF+rPMfgHf/HnTvfQNr97yONbtfg3vfbvQc2Ivevn3o8R3A+gE/1oWSRQqgJ+TTTIN75ECK2ulVAkk/vIRpLqm3KSAri6a/J4o3TfHIBKUJcNWAmCBe9sOTNH/uSZpdn1C1slcxc/1eOJ2A1UrfVn7QyXb9Ruqe5XJPLbeR/NHGK/nQI/nhUYLoVoJwJVXXW0I+PDIQxB4lDElRIMsyFEVGWEkF1oqKCtTW1mpgKOZb5easRr6nHMY4UIrXiUGbCILFQEoc0kRfVq6oiuArgqyobIoKK0+Zkw5aufIsKsLpFFxRAaVCihqZ1Ir5TsU8rdyEVGyvqqoqBZx4FFtqm453uopMwYYUUFG5JLgi4ON90rUOhwNOpxNOpxONjY3aPEnRJF9Th8OBpqYmDdTo+g986dOzPLmpUKX6BMQUHKy9vR0tLS2YOXMmfvmqcbRemgMHb7M1Wb6gROV+uVyh5YqymUkyDifMeul+cGilcRkFUPL/eLLK50/gamZKfSR8pgbJ9OOFzWYb2wor33Dzzfl40S+nM7DqPRv0fIhKqZ5fqliHq6zpogWPxLOcaR1xnuneT7cW4meI6o21Dd7J3oCO5jxP16K7idVgK+Gn2aNIcEkD6JaCcClJlTDkR8+AD+uDftwU9KE30AfP/r1YtXMnlv34GSx45FHM/+53sWDbdnz7nvtw2a23Y9669bi4pxczV69B+w03omXJ9Wi+bikavr0Q9qsXoHXxUrRedz3alixDy7VL0Hrd9WhdsgxzvD2Y3duLy26/Hd+66y7Mu/VWzLv5Zsz1eNG+ZDmaFy2Bc+F1aPz2IrRdtwyzbliF2SvXor3bg0tuvQPX3LMFV99zHxZuewALtz+IpU88gSU/eRYrX/8pevr2obd/P3p8+9Eb6MO6oA+9QR+8Az545SBc4SC6qcgDcIeCcA8E4QkF4ZUGkiXxt1tOFmUALpmXoGYmnTAfTphUu2Tyx02YVZ4wO074Ba6V++GS0weHyuieZlhvpABqLDzrVuefSd1TYf2yHpP2A1UQHmkAbiUEjzyAm0J+bA4F8SNZxj7lIMKhQRySZchhCdKgBDmsQAmfANaqqirYbDZUVVVpMEgqK5n2kj+rqK4SMIpKIsGtaDKcLuAS9SleL8IpKcDpgFWEVrGuXhtiXSNYFRVUDqxcweXX8Zyx9OMABwjR5Jb75/J2RNWZq6n0QwHBCIdWusZKCpf5l5erHC5JjaTXBFbcLJcHQSIYpWtsNhuampo0BbGpqSmlTQJcM3X0tu4adfbs2Zg1axba2tqGQS+VX7xygSmwcqWxvr4eb+8yzk07b05VSs5UGr8YAKqjrdZ0fW9YWJoS6ZebFzc2NuKtl9L7wR7aOTFFnSWV2kw5P7jjvBTfV/qRY0wrrOJxtPJdnqrHUwFYs/GRTTdf/kwQfBYWFqKkpASFhYXDlEmurBYUFGjQmk6J1OvPqlK6atUqrFy5MqfjqlWrsHr16pQjvS+eNzpS4efH2gbP6jVjvZwOc8h2zkaKLlcOb5KCuDnQh5v73sSq55/FFffei4tvvwMX33QL5vasR/vqbjRddz3qL/oWqrsuQVnzTJQ7OlDe0IbKxlYUV9Wj2tmCOd+6Gtdcdz2uu3EVblzrwUpXD1as9WBldw+uuGYRrrl2KRYvW4llK7vhXncLVrl6ccX8xWjsnIPpNfUorm9Eqd2BamcbWmdejLaZF2H5KhduXO3BGs96rOzuwfzFy3DJ5d9Gx9wr0Db7MjS0zUZ9+xy0XnQ5qps7UdnSidJZF6Hh6vloXbwUzdcugXPxErQtuwFz3V5cvW0rlj3zQ/S8uRu9gT54B3zokYLwhgLoDvnQHfLBE06Y7ZKps0tK+uIqAa1o5r1JJXedFMC6AR/WhfxYrwThCfXDLfVjTbgf3Qf96JpV/ZUAACAASURBVA4dgFfqhzfUD2+oD56k+WUuwJoppI0V4BqJseQDWI0+L1bLyboPuQFr4kcaj5z4geaWoA8PDASxMzwIf/gQJOUgZDkMKaxACitQwgoURUkEXEoC67p163DTTTeht7cXHo8HbrdbKx6PBz09Pejp6dHe83g82t8ulyvlOq/XC6/Xq10jXkeFvxav5e+7XK5hJV07Xq8XPT096O3t1cbMx0NHvX6pzJs3b1ieVzEfK1dX9aIFc5gVIZZ8cMX0KGTaS6a2embERgGOyFeXR+XlSqnNZsMTGwtMgerGRWUqhzAOq1zZ4wGTRAWVoJbOcaDkwEiQ1tTUhNVLqgzH5rmxXu3s7ER7e7sGxGQeS203Nzfj5z81z2VKUY2t5jHVGzNfW67aWl1fDs1UWltb8eJ3098jAlZx/O2txjlo9aIc19XVJRTWsQBb48fcj6tXr8bGjRvzFjhprARgovnpmfeKMErASmAqwqaorFJ9K+srppIxuj4f6073kr9Od53ZUWznZG0ac71mrJfTYQ7ZzJmnTaGASIm//XAp/XApCcVvXeBNrN35HFY8/ggaFl+Lis7ZKKhtQmGFHUWlNlTXOOBwduHqa67DmjVebLpnK5548od4ccfL2PHST7F7717s278fweAA/vM/f4V33vkt3v3tu3jv9+/hT398H3/645/wh/f+iF/96r/wztu/xbu//R1+//v38Mc//gl/+uP7eOe/3sHP3voF9u47gP19fvgDA5BDYfzyrcP45S8OJ+r/4Y94//0/4733/oC3f/MOfvWrX+PnPz+Mt976OQaCEoIDEiQ5jDf39+GHP34WTz71Izz43Udx+x0bsWzFGqxY68GNaz24+rrrUdrUhtK2LtRcdiUaF1+PphtWYs76W/Ctjffg6m3bsPDhh7Ds+0/hW9u2Yv73vocrt23Fih//CGteeB6unS+i59WXsf6N19D76ivo3vEC1u54ETf+5Hlc98OnsWbnDqx5aSd69+5G7/69WO/bj97AAWwI9uGOvgNY/MijuGLTvbhq8xYsfeRx9Ozbm4iWTLCRVGk1FTzHZ3scWNP3aXaNXrunOrBS9G+P8NotB+CSAuiRArhlwIeHlBBeGxxEQAlDCkuQFBmyokBRBhFWBjEohzGoJMyClXAYSjiM+++/H/fffz/uu+8+bNmyBffdd9+wIp7nr++9916t0OstW7aktHvvvfdi8+bNuOeee3DPPfek1OH19ArV2bx5c9rr+biob70jjVu8jsqiRYuGBUKiTT6PyMvBkQOt6HcqBkzi5sQitHLfVh7YiACDR6TlsEywylPNcBWTzHitBAW6YWGpSkoigSsPVNTU1ASHw6EpqFzp4ylweP8Oh0OrQ+mFSFV0Op1oamrChlXGZq1tbW0alHJYbGhoQHNzM9ra2tDW1mYKrDRuXqwAK5lBO51OzQyZ8r/SHOrq6kyBddGVVSmBk7iZbktLi2EApUM7J6o0fnpO6IcJM2DlKYdqa2vR0NBwaims40fj45o1a7Bp06a8gGY6OMo35Fq5XoRGgkzxyKFVDyoJWvV8V62sbybX5wtWrd7PdNekg1arGycrm51M1JdsN3enSsl1DuJmNZONY64/CGSzuSVYdSnkaxrAWsUHrxKEVwpgxWAQnnAI6yQ/XC+/gLYbl6PAVo+iqhpMnTED1y5Zip0vvYxAcADBwAB+/tYv8N7v3sN//+Wv+NtHf8Onn36Ko0eP4vjxIRwfGsJQJIJINIJoJIpYNIZYNIZ48hiLxhCPxxGLxXRLPB5PXBuLIRqNnjhGoojHEvXiaepSiUaTJRZDJBrFsWPHcPToMRw58hk+/vgTfPjRR/joo7/hw4/+hv/+779CkiQ8+vgTWLp8BS6+4irMqLRhSlEFps6owpSSakyvtGNaeS0mF1dgclE5JheVY1p5LaZV2TG1ugHF9c2YYW9BYW0TplTZMd3mxJRqOyaV1eKCynoUNbVhRlsXSjtnw37F1Wi4Zj4uWrkGy2/7DgrrHZhYVIkLSutQVN+C9uWr4Xr1tYTZseKHW9mPbqUP3lAAXsn694CV74hTAVhzGVde5s3eP6GgZ76m+bgvma6FYRvJSNjdig9rFR+65X54pH64FT/WDAawRgmgN+TDZn8fng6FsGdwEAPKIBRFgRSWE6qqMoiwfAgH5YM4KIcxKMtQFAVyOHFNOjjdsmWLKRzSexxC6X0Ogxw+04Gplfd5+9Q3P3IYTQevNG4Can5+/vz5aaMW8+i8elFzOeSmC7bE82dyaOGpYzhY8HymNptNO8dT9ZA6KwY04ipnQ0ODpSjBW9ZPU6k/rpgSgDY0NGhKqV40YD5WHs2WlEky5eWKrcPhMM2hylVe3kZjYyM6Ojowa9YszJkzxzBoEQ5PSAn01NDQgNraWrz+mLEZMfnY0lz5utCYCCTN1pfnBBYjLDc2Nhr+qHBo50RNnaV7T/WsKKzcD7e2tnZcYT2djiOlsI6U0mq1XXGemQRYyqZePo65zFuEzGzvk1WFdTSANV/QdbqXUxVYE5FoA/DKieBCa6V+uCQ/usMBbAj54XrueRR1zsKk4lKsXOvCy6+8gt/97nc4duwYIpFIAiaFYvWfqqpQVVX7W+89Oh+Px4edS3c9FaqTyVioXjwex/Hjx3H06FEMDUXx0Ud/x/vv/wWHDv4CP335Dbz4wsvYu+cA9u7pw+5d+7HvzX5s3/Y9rFjpwpLrV2Llajcuu+LbWLXGi2uvW44bV6zF3Xffh1tv+Q5WrnJj+YpuzJx7GeoaW1FSXY+C6lqcO70Y0ytq8PyOVxGSD2HXnj6s6l6HqVV2dKz2YMP+PmwYlOBS+tGt9MMT8icCNZl8D2QELWP4s5yvcY4WCOf6OR0JYDVq3yWfyKe6LpQIluaVfHBL/fAM9OM2nw8bdr6MFwYPYv/gWwiFD0KRwwjLMsKKjHBYQTg8CEU5CEUZhBJWEueTZsFKOKwLgnoKKimkIkDqnac2CAbTKbEibKZ7nyu2IpCK8JoOvsWjHsTOnz9fSx0j5iTlPqk8ABLBpaiM8tc8pYheahcOEzyQD4c+Hv1XVFx5QCAyCebQ6XA4LAUFeuw7U9W6ujrNP9TpdKK+vh5NTU1obm5Ga2ur5ovKYZj6pP4I8jjE8sBNdF1LSwtaW1vxg3uLDcdG6+B0OtHe3o7W1lZtTKSwtra24kj4LMN2eDocMuM18+0lk2PRDFiMclxbW2uYlgaHJwzzW+ZRnOvq6kyBle43PY/0jB4Jn5m2Hvdh5Wbl4wrrKXwUISufPqwjDauZFKN1MIJOEV65Oa+V6Lvpzlu5L/ladyvKaabQOg6sY7ecKsA67L1kWhWXEoBL8sF1MIC1Sj829L+Jxdu3oqxjJhzODvzk2RfwySefIBKLDlc/k2AoQqXVogekZoX3O1KF5sfnq6qJPiORCKLRmDaWaDSGaOREiQzFEIvGEYvGEY/FEY3EEI+piEfjUGMqYlEVR48N4ciRo/job3/Hhx9/irff/T3e/f0fEInEEI/FEY+p+J+/foibbr4dF1bYcN1938U6fwAeKQC3lAzYZMG/NZPviLH8WT7ZwOoRSsr7Bm3kE4LzeZ/EtrqTxRvyo3cgGeE75MP6A/uw8smn0XrtcnRecx12vLEfA9JByJICRZahyBIOyhLCsgwlrCA0GEYoqajKYQmKkjAVDg0qlhVUbpZLgKpn5sshU4RKUQEV4TEdtHJFVIRPvWKmvKYzc54/f35KHloxaq9e8COCSDGVDAdMglUKisQVUw4vpIzyFDI8iBKHU+7PyP1XCRQJEAnqzKLJ4vAE+H50vmq327VASc3Nzaivr0dLSwtmz56NuXPnorm5WQPP+vp6zeSXgieR+a+YL5TDM8FqV1cXZs2aZQqsBJnNzc3o6OjQxtbW1obm5mZNdTVq4wPf2aq4Tg0NDaa+vTxYFI2hqakpZX50j8zMi+le0X3kP2rU1NTgtUfTmzR/qpyp8hRHPDr3wR3nmYIuD+5VXl4+rrCeDkeCqlWrVmWt7GVifppvKDYrZnCYTiHVMxfmPqxmAZdyCfCV7fz5fcjEJ1VPjTWqZ7ZxG4vAmukmK9+b5kzGaNZOuvaMgNXoXC7AmtWmW7xGTgRW6g4H4Q754Qr3Y73ch2vuuhMF1bWYf+11CAUGcOzIUcRjUURjEcTUWAo0ZgKORgqr0d+5FKvKajpgjcdjiMejiMejABJHVT1xLhaLaOdUNQ41ljBzVuNxqLE44tSOGkcsnly7WHLtYonrEmbLEcSi0WS9JCxHo/jrXz7AvHlX4NxKO3p27YNXkuEJBeGS+4cBq9FzYhWC8vHZy0ebVr7b8jU2K2tIJvQuJdX3u0cJWAbWTD/z2Ywz0+9ZrUh+eKQAXEoQa2UfPME+dL+0E5fffCca5l2Dtetvx6u7DkCSD0KRk7CqJMpgUmVVkgGX5LCCsKJgUJEQViSEwhIGBuUUc1wR9jicpoNWI19UDop60JkONkXVVe99s/6t+OKKMLxo0aJhSioBKjfzJUWVAISb8ZJaRue4CisqchwiCGpFJZWglUcE5lFmubpKwMjhkJRSKwrr27vOU7n5LoFhZ2cnurq60NXVhebmZq1NgkUeWKm5uVkDVjKZJWhuaWlBZ2cnOjs7NTPejo4O7H7SWOUk8CZfVeqL4NXpdKKzvc6wDQI3norH6XQa+o3i8ARNBa+urkZ9fb02f34P6urqUFVVZQiOODxhmNJOvtH0w4cZ8PJng6dNMqp3aOdElfdDz9q4wjrGj1agiaBr1apVWQPnpk2bsHnzZmzatGlMwerdd5srrNOmTdPysFHeXhFWCwsLUVBQoEGrXh5WKxBs5ThlypS0EGm2Dps2bdL94UCETz2oNYNcfjTbuInn8rkJzdfmNdONaj77z6XPbNd0pNbfKsga1pX9cEt+dCtBeOQA1kkHcPOen2JSRSXmtM/CQEjCZ5HjiMajUOMxxOMxxBDLGgLN6oh/m13Dr7MCqEZtprkCQBxADEA0WWLJc8OLijjiakwravKcijjiiCGO1HMq4gn4ZQDM68fiEUSix/DYY4/h7IJSXHTHZqyXBuGWBuCWExGGs/nxI9+AaqWffD3fJ2NsBKxuOREJ2q1TL5PvmWx+WMh0bhmvQzIfsUfxweN7Ewu++z20LbkRcxcux51bH8ae/iAGlEHI4UFIsgRZkZO+qQqkcBiyoiSCLskSFFlOBF2SEuAaDIfxpqIYQh8PdCTCq5HPqZ7iKsJrun7NAj2Z+bimU4qNzIW3bNmCrVu3YtGiRSnmv6K/KjcDFn1OubknD6hEhefAJNgxivpLbXAVT8yvyv1huW8o+XoSsJIPphmw4nDCbNZut2tASIBJcEiqJkEjwSuZ93Z0dGjA29bWhpkzZ2qw29nZidmzZ6OjowOtra0aXJtBIymrHR0dWt5VKq2trWhubsaq6yoN23jj8Qs1hZVHFzYL+CRG5RXz3BJ4VlZWYvBF4xQ55eXlqK6u1pRaUs0pgJIVhZYr+AS/RvXeemmSlpaHP7vjCusYP1qFpilTpmD16tVZQ+KpprByyJw+fbr2a09xcbEurBKwEuASuIpwy9fbDFqNlFmj9TQy99WrZ0VhzfQ6s81MJr/Gj1YZB9axCaxu2Q+PklBV3HIIbiWI2/z7MGfljTh74mQ8+4Nncez4EI7HowlgVWMJlTAH1dIKOI49YOXQSrCq6hYVKuJqXCsq+y+uxhMKrPhf8jzViSXRVlUT6m4kNoQPPvgzZpTXYJKzE7cEJawNS+iWE/6GIwmsRt8nVn4QOZWBNdO55wtY83WPMl0Hr+zHzSEf1u9+HVfcfidq51yG61Z48P1nd+BAKIygMpgw9VVkyGE5AaxKGFJ4EAODByGFD0JOKq+SrCAYHoRvcBB7woN4XpLxUNBvGgRJhNJMYNUsYJLRdaI5sRjASc+XVq8NK0cqCxYsSFFYRZ9VbgYspgrh5r/ikcMlD7gk+r6K7fHUMaJZMDcvJtWWfF+5ysoD/VgB1msuLVUJgAkIOzs7UwCRlFQyj6XS1taGzs5O7TyZ6jocDs0HloCXVFibzWYKrKTS8mjBBMnU3gO3GZsVP373NE1hpXotLS2mKXVqampS/HO5qsrT01RXV5sqrFSXflige2olDysOTxgW2Iuem1cfSR9s6q2XJqn8+aE1GFdYT6PjqZCHNZtiBotFRUVaUICSkpKU98n8l8Mqf23kyyq+zgRaCTzTKdZ6CqpYjOrlArF3352ZwnqyQTUTgBrJjeo4sOrXTQRd8iejzYbQLQew4bWf4tyCIlRU1uD9v36ISCSGWNJ8NaaqiKkq4vGxDazZmASb/xPhNP1lalzVCq+ixpN90WutJK6Nx1XE1WShNmJxxGJRDB09CltNPb5ZWIrb+gJYFQ7BNZj5530cWLMEViVh+rteCaBXDmhphrQowRl+z5h9bq1+jnXrKYGUlDRimprhJQGrNwX7sOyJx9G48DrUz7wEd27ejtd3kwnwQYRlJeGnqkjJYEphyFIYr7y+G7du3IxnfrIDkpQA2L6Dg3hlUMYPlCC2SAHcGvLDKwd1AyjlI5qvGawamfnyKMMisOoFgiJYTafM6gVq0vOx5T6sPBWNGPWXK69iSho982BeeOAeAlcj+KU2ONySUkiwSn0R5FJAIR78yYrJKg5PwB3d0zWzYFJK29vbU0xxef5RHrHX4XCkqKAOhwMbe8rUp+4pUjesqlBJ8aWAU9TPk5sKDce1dL5N5X6rHR0daGtr08yRm5qa8MKDxml7PMuKVVKmeX5aM99eMZ8sDyxFheZlFqWY+/Ta7XbNTJyA3ExhFfPu0jNlFDjqrZcmqfScEXzbbLZxhfV0Opr5sJ6qhc9ThMspU6agoKAAxcXFKCkpQWFhoWGAJQ6tZilurJpj66XQyWR+YgqbTKIIp4NWPfjN1Yc10w1cvjeNVseaSZ9W6uWyubYCgrkAuNl65DInq9eQWaNb6odbDqFXCmDl49/FOedNwqq1XhwbiiQCDcXjCaBSE0as6igBK39tdo1Rv1bGanbO8vv6wmsSUFOBdfj7qYUgNx6PIT4UxeWXXoYzLijErXv9WK1IcCtBeKTswCaXz0Uun5VcPzeZPue51PPI/mQ+Yj+6FT/Wh/xY88KLWPPTn2J90Ice6YRfq1uxvlYpcJnFGhu14VVOAHSP7EdvcnxrBxNw3SP54Qn54JEG4FFCcCt+9Eh92LB/Dy67825MbZuJjm8txA+ffwmBgYSCGlbCOCiHcVBKmPgOyhLCcgiDYQUH+vtxQ7cLxfVNuO+Rp3Bg8Od4NXwIT0gh3D3Qj/VSP7xJP2u3EjBUKq2Y4OqZ/2YCq3qKK/mUbt26dVh0YLP+0wV6Mgr4xKMEk7JaWlqqQSsBK/myivlWeXRgrqTyfKTcf5Vgj8CSm4Zys00OrRxkeboYHryHB/AhaOaBfoyUOCrPbbtQ5alsyDyYVMm2tjbNp5RHDObBmmbOnIm2tjbsfjIVInc/OU0lE2Xu+7p+pbF/rWt5ncr9Vi+++GJ0dnamRB1+e5cxjF9+ca1qt9uHpZMxA9YrL61XuaJst9s1dZfmTxD74nfTB3B6e9e5qqjMknJLbX/gO8fUB5aeM8qnWl9fbxg46uCO81Qxpc24wnqaHU93hVUPVtMd08Go+L4ebGZy5H3wcabzQU1XSI01g9ZMAzFRe/y4adOmvMOkETiOVB9m/VrpM1O4y3QDm8kmPpuNt5WNaC5zMltL7bzsh1vuh0sOYYMcxBV3rsc5Z5+HLVu+pymrKUGVGEBa+WdVwTSCRjPlVa/eSQPWDPsyroCkqXAiavDCRQtwxuRp6P3pXnQrMjzyADxyMC+fQavXZ/L+SH++sgVWs9JD7SsBDVa7FT96Qj707NkD74F9WBfywyP5UvKvms3XyndgOgjN7L4E4JUTwErBoBLWFEG4ktfcFPTDPRjAqoMH4H5tJ+aucGFijQOzlq7AM7v2Ixh+C5J8wi81rIQRlhXIkgxJkRAalLHnwAG4POswo8KG6s552P7KHjwkybjT34+bBnzoDQXQIw1okcg9SiCtWqrnN5rOPNiKAqsXkEnvPPmTbt++Hdu3b8eDDz6IBx54AA888AC2bds2LBWN2J+eKbEIrwTBdD29XrBgwTBzYPJl5Wa7osJKR9HXkYOlmKuU50zlvq9i4CZRqaU6PBiQGFCnsrIy5XoCV7MULjg8AR/4zlEpmJKoJvIowARxDocjJc9qa2srZs6cidu6a3T72rCqQqU229ra0NXVhTVLqw3H9YN7i1XyYe3s7MSll16KmTNnaqa1s7rshvX/4j9H5XDNU+1ce5Vx393LalWqR3Wam5s1FZkiBtvtdkPT5kM7J6oirPK8tQ0NDYb3hYCVfhShsTQ1NRkq1Id2TlT580M+sOMK62l0PJ0VVqsQahVmyY+VzufzPkydOtUSpIogmmsqm3QQy2F4JIE1F/DJx2Y53UbN6mY13RhP9obaaO2sAGumG9lM7httYj1JYHXLIdwkBXHt/d/BWWeejYe+9yRiseHRfwm88g1powGsVpXfkQLWbOqrqpoA1mgc1y1ZjG9MnIIbnnoB3QMhuKVg1sCa6eciX5+FfI5xpICVt+9Klu6k0uqRfHBJ/QnlNfkZ8iaDFZl9n1gF1mwglRdSVr1KAG45AK8UQE8o8aysCQewetCPm0J96A3sxo3PPw37lfNxzow6XLzGg++98Qb2HnoLgfCgFgFYDieKpAwgOBiCb1DC63v2YcVqL84vqcXsZWtw2843cGd/AN6BAFYpfqwKD6BbCsEbSgArjS1dYCUyyxWVV6OUNvx9q2bDegrp/fffj+3bt+OBBx7Agw8+qAutBK7p1Fw91ZXqiaotvaY8rASpYr5LMTUIwQOPGiwqWWK0YB4oiaCTgJJHseWpYfR8JnkAIFHZ5eodqaW1tbW4YWGpKbDi8AQs+XadyiMOc3jl+UgJ5Orr6zVf19bWVlw0x6Gmy4n6i1cuUAl+Ozs7MXfuXHR0dBiOZ/eTU9W5c+di7ty5aGlp0WCRfFk3rzNWaPc8NU1TaEVV1My3d+31NSop5KQiky9ua2ur1kZtba0pOHIzaO7HTG2b3ZcbFpaqPNo0wa5R/tZPlTNTlF16VsYV1tPoOBJ5WMdCIajUi+7L4VPvPIdYaoMHXco3rBJcW10/M0i1er1RVGE9aM0UevK1YRxLwGq2+TNbC6ubRrONYybXWAHPfAGr1TG6ZDJlTABrT8iPGx7dhq999eu4dv4yRCLRFHU1UyCzqnJSnXRQ948NrPFE5OBIDI889jC+euZEXLnpe/AMhOA5RYDV6mcr0zFahcJcvv8oKjCls3HJPnTLPqyV+1OjBVv8PrH63ZPpvUi5VqExJdRWtxyEW/Kjd8AHj/8AvJIPvQd24caHvotp9hZMaezEpXduwh27d+GFsIQDBwehhMMYlGUMyhIUJRFIKaxICEgDeOaFHbhq/vWYUd+Oi3pugfv1XVgXCsEjhdAtBbFWDmJteABrlSC6k2OgsYnAqgebmzdv1gCVv960aZNuqhs9aOXpY0Q/1E2bNqWonRwit23bhm3btmH79u3Ytm2bZiasFziJ2tADVt4uz/vKoXX+/Pkp0YG5/ypPYcPT0PAIrKIPKodbaofq8KBDXEnleUu5KiaCKjfZra+vT/GN5YUURWrnSPhMU2h94cFpKgVM4jlIOeSJCiGPHOx/5oK0fXw2eLZKEDxz5kzMmzcPXV1d+Is/vTnskfBZKsEwN0cmU9q3XjI2dd68rlwluKU8sgStZqC4Zmm1yufe3t6uBZ4itZl+iDAyzX3rpUmqXiAsnpLI7L4sX1Ci8iBNdrsdNpsN224xDlqlp9iPK6yn0TGdwjqW4DObks4HledXpSJCqQixYgAmAsx8349Mfxywco+yybeaicJqBdJGalN7Mkqu48oGhjPZQI7ERjqXe5juOpcSgDvsh1fxwSOH4JH9WPvMY/jGGRMwu+sSDA0NJXxYcwTW8X/Z/yNgjUVjePu3b+MLX/oGKuevgDcQgisUhDsDYM3Xd0Suz2O++h4NYPXIfhZUKQCvFNBAkMxceZCjfM0nl3Zcih9rwwlg9cpJM+BQP1a98Bwuue0OLHngIVzi9mJSRS0KW2fjqgcfQm9/Hx6UQth98CCCg2EcVBQMhkIISxLCchhhaRAH9h7Atq3fQ01TO2ovvRrX3L8d6w/0oTc0ADd9n0iBFL9qMf2PmVmv3vsEqRxkxaNYXw9Y77vvPk05FXO0pjNTNvKPTecTqxd4ifdDwEppbahwU18jBZXglKudBKs8iBPVIdDkCqye+S+Zb4qwYbfbtbQxHJ5I8eS+nQSWNIe+p40D+xAgdrTVqlzhpX4Jtij6L3/d3NyMB2+fYdj+Z4NnqaQgt7S0oKurC7NmzcKep4yDJq1fWa751nK19MpL603nM3tmg8rHS2tlJd3PysUV2njJ77a9vV0DX36fjJROAlZ+fwg46Xkwm8eNi8rUmpqalPRFdXV1pjl2bTbbsGfrn2jDPl5O/aIHrFZhaCwXDqccULkfakFBAQoLC1OUVRFsxZQ29P5I3Aur4GkEoWaRhI3e04PUcWDVH+NI1M9F3RnJjXQu9zD9xjYJrLIPbjkElxLAXb5Xcc7556PR3orjx49nBazj//L3T1XjiMWjiMfi+PDjj/C5L3wV0y9aiF5/CC4pmDD5zOH5yPW74WR+P4wWsGrvywH0JIGVzFxHClhzmccJwE4o8D2SD57XfwrbNd/GFyach/MKy3DGGefi62edj8vvuAs9QR/uCgXxQngQwfAhKHICWGVZSqStkQbx4ouv4sY1PShzdqJ1+Uose/ZZuAd8ifZDAXglHzxacCV/Au5lX7KcmEM6EBTNfUUYJFjVq8NLuoBIFFzp8ccfxyOPPIIHHnjAUq5Vs3ZFdTVdpGA9YF288XtqvgAAIABJREFUeHGKQsoLASNXFcmUl8x9uV8qQSKldOGKJAdWgh0CCh7xl4Lr8Ou4STE306VC/fA0N3V1dVrAqNvXGkfkpfLU5kS0YFJXyQyVgIv7tRI8XXdNrWnbrz92gebLSe20tLTgbm+JYd1DOxPpWcgkl8ruJ439cgeem6KKuWkpfyypz2bASj6mFFSKctLSDwK05kbA+vpjF6jkd8rBn6DZZrOZ3pOViytUnhaHgPnGRWWmwMqDftXX148rrCfzaJbnM9PjWPVhzRWY+TynTJmiASf3QeXKqaigcoWVK7F6qWxGQ2HNNIWN+NqKj6sYdVj0kTXbeI6FjeRobVRPVn2ze3CqFJcSSKS1kX1wKwNYo/hxV/ANTCosxLSpM/Dxx5+kBF36x/wXN3hPNXk/93+JHwtiiMVi+PizT/CFL3wNUzuvwjp/CK5QAG5l9BTWbIFqJEGXt5WPtikFjN57KSlslPxAar7vkVcJwCsH0CsF4FYG0B32o+fAHlx288348oRz8K//5/P49y9+CV/+jy9hwoRz0HjVQriefxGPyBL2HhxEWB7EoBSGElYQGgzjjQN9+M592zHz8vmoveIaXLZ5M7rf3JVQmqWAFiXZI/efAFY5CLcSTK6VHx4lFVj1gFDPVFg05eVmwukg1Uj53Lp1Kx5//HE8/PDD2LZtmyWfVz11VQ9CubLK/VW5ubEYLfjaa6/VzHrr6uo0QGloaNDynoqmuRwyxZQ1tbW16Orqwty5czVzVgIWaosDKf0tKpui0spNisXxcMCmfmprazW119FoDDe8zL+8XEtxIwaS4qDV0NCAa6+qTuu3ysu3LytTaU48Nc/Fs4yj9RKwEeA2NjZaAuR7N1Sqra2t2g8HFO2YB2Ayqv/g7TM0ZZSgl9qje0A/GhiB442LylS6n3rm2mbjwOEJWHFtucp/jKD+zXyTaY35Dw/jCutJLBya8lHGIrDmQ+HVWzdRQdVTTvl1XIXl6my+7wEVM6DkEYH1rr3ooou0X6N4kmvxHDdt4YV+laMivm+0qdHbEGa6WbSqHGazoczkvWzbHI36edtYZjCmfK+9V+HA6odXDmKt4sdtwTcxubgUZ58zEX/4w/uIxWKIx6NQVQ5m+Ya0OIBY8ii2nTynJo4qeCbUOBCPJQMTmZkhE1yagDfrQEUcMUShqjGtqspaSCT5iUJFbHj91KbMsremH45KOVoj+PjIp/j3L34Dk5vmYX1AgVvyw5s0v8zkuR4tYB0JBTQf8zL8TlLSg6gIq6MBrG4lAFfSD9WrDMCrBJPFpK7kh0cZQLfSh+VPPozJxSX453/+N3zxX/4dX/viGVi90oub3B5MLZiOq7pvxk+CgwgOyjgoDUAJy/ApEn6842VcuXg5Ktpno2NlN5Y9/yw8gQNwyz545AA80gkfX+7Ly82lxfyvlKqkvb1dy7fJX9M58TUpXHrXUDTXrq4uzJw5E11dXejq6tLO8bZmzpyJmTNnorOzM+V8e3s7Ojs70dnZqeX25O3zQu1u2LBhmIoqBlkSAy/xsmjRIs0M2OFw4IorrsD111+POXPmpESW5aa8XFHlCiQpqGTy2tnZqYEWB1YRfnkaHK7q8msoOqwIvDySMY9YzE2Uq6qq8Nqjky1B65/7z1bbWqpVCtZDbdA4qX3v8hmWYJUi5aab0we+sw3beHvXeeqcWY2q0+nEpXPNAfmzwbPUK6/oUukHAwJWMg0ms1yjNn5wb7Eq7g95fa52Ejy+/tgF6qGdE9W3d52r+n88WV23oizFvJquJ/9lq8C69eZCXWA1U1h5HXr2xhXWMXTkkDUSCmu6aLL5VkSt9m+1pFNA9aCUgJb/IGAWaClbhTWdQk5Rgq0ooOnm3NDQMCz6sV4/XHmm12b5ZqdNm5bRhjJfm8yRgqZTVZkcyQ2qlfuSrzZJAemR/eiREsB660AfShocOH/yhfjZW79ENJobsKYPdJTMNaq1F4U+UCZBU40DlFaHrlJVID48krExsJqMXeW5UDmwqlDjSIBxcowJYI1DVVlgqiyA1SyvqxpTEVeHcOTYMXztq2fhvLrZ6PUrcEl+eELDP+tWn4uR/uyZfY+M1c9a2nrKyEJq+nGGkPAxD8FKKiMP+a6G+uHd8yrs37oc5046H+efPQmf/7cvYcI5BfArh/HH3/wa1191NRpa5uHx515HSFEgKRJ8/iAWL16GC4orUNDSgWu23I/efXuT+Vt9KffUzWB12P97dNZsxowZmDFjhhYdt7S0FCUlJSgpKUFpaSlmzJiBkpIS7UiluLhYq0vvUxsUaIhSw1CbPLcpvaYj1aXX1A5F6hWvo7qUN76kpARer1c3KrAYWXjr1q1aoYBO27dvx5IlSzRI7OjowLJly3DXXXfh6quvTkmHQkomB1a9wEgEJFTEqMA0P/KPJRNiioJLwZxEU2Eyp+U+szwPq5jihvqhc8vmG/uZitB6w8JSlZtFE7hfOrda7f+ReW5XKssXlKiiUs3X8fntU0zbemf3RPXJzdPVTxXz4FF7npqmtrW1YebMmRokkj8q/W3mw/rU5uladF9el0Mjz0XLUxbROUqJQ3PmP1rQmi5fYGwSjcMT8OSmQs2smP94Ygas11xaqvIfNux2+7jCOpZKYWEhpk+fjsLCwqzqWwVWDk3ZwGm2dUQfS6N2+LV8jno+qUY+q3pqrGgOrJcqx0pJp85OnTrV0NfUTF29++670djYmAKbmT4LeuswZcoJs+hcN435VAMz2Rznc+N4KpdcFSezHxIyujdKIqKoNwms7nAQt4T6UD9vHiZOmgy/bwDRaBSxWGQEgFVFPE4lhng8Jrwfw3D6o9ckd6pJkEzCZLK9BPyRastxMY4UKFaFdpP9qvEo1Hgcajx2AkiT/USTaWY4nCbmEk/MIS7OMY64miiqGtfGoKoxoeivqZpsP6Yex0cff4zPf+5LmNJ0CdYHD8Il++GVMgfW0foMjjSw5vq9NlLgnrfvW9mPHskPz4AfroAPXmkAnqTfskf2p4dnyY8eOYB1A31Yfs8WFJZVwtPTi8tmzsP/+8pZmF7RhF/+5o/49M/v47FNm1BX24aHvr8D/aEwfrrrTbR2XoRzCsrQsXwl3C/tRE+oHy7lRM5ZdxJarXynifPnEMphVO+8WSEg5VAqFv4+FZ7vlCLqEsARrPL6VI9AmWDZ6/UOU1cppyuHVoJUSplDZfny5ZoK1dLSgnnz5mHhwoWYPXt2ShoRHmyJm/bqBU4iH1cevInDpZhD1el0Yvbs2Zg1a5ZmykvvVVVVaSDPfVq5+ikWsV8CxIM7zrMMmjg8Ab9541z1uW1T1Mc3FqivP3ah+ps3zs2o/u4np6pkRqsXbKqhoQGXzjXOiZppmX+lQyX1nfKlElDy1DJmwEr1eMAmDqPcxJfOUSF45QorvceDIbW1mM/9hQenqTy6ND13ZibBy+bPSAHWhoaGkVFYOSCMBeXyVDnygEIjobDmS0nNVYHN1HeTz5NDpRj9N12eVqP8rXq+rvx+8Nd690uERPo73TpZgXVSWKlNcfzielh5rvj1Zgqr3mZwrADryVRaUn71z6G/XMDAyuYu1/pG7aZ9TT5mciJn4/qBA7j2rtvw9a9/E08+8bQusCZgUh9KrYDqCcCLIxaLaSUBmyLMJdXL+Al/zpT3YvGEAhlVEY8RAPM2TgCseE6NM+Cl9+IRqLEhqNFESp9YPGFurI03riIWjyaB9UT9xHtR7To+v3gsjnhsOKQmlGs9BXs4sEbV4/j4yCf44he+jEm2WbgpGIZLzk5htfI85fNzl+3nPtdnfaQ/i/lsT/da2Y+eAR/m/eBJzHn8UXhDA/Ak/UbdArCm1Jf98A4cgPcnz2FGXROuvmY+br35Vkw+byp612xA6MAgPvzzR/jgN4ex+IpL0NI+C48+8xJuvXsL7M45OL/WgUvuuBM3+Q8k8s7Kfrik1Ii/2QIrAR8ppkVFRZg+fTqKiopQXFyMoqKiFIWVruNHDpSiIqun0HKYJdjkbfA0MCL8plN6ucLKoxAToFI6HMrxSnleqWzfvh1Lly4dlrKF+4VyWBWhkAIvVVVVpQRX4kqqHkyKr+vr6zUo4sBLZr58bQhWKaASj25M7/OoxFzlu2R2ZV7h0KgcCZ+pzuysV3mgIwooRYorQeTPXrau2BqVvd8vULlJOY+YTKlo6L6YASv58FKkYG4SzJVUKlzJFU2/OTjSDyAEtWZzOrRzohYIi+rabDasXGzs/0vKNld4R0RhpS8Obso4XnJT7ayUXHxYx3IkYaN1SqekGqmqHATFaMF66qvZ/RLbmzLlhA+rqGpbUVdJYdUbp95YzcYpzikbYB0rZSQ3w5msyckG1pFa01yA1a34k6koAlgXOgDX04/ijDPOxMMPPY6hocgwoMoVWEmNjEYjiEajiEZjiEajiMeRBNQo4vEIYrET78diKmKxxPl4bAiRyLFk/Rji0SiGjh1HLJKAw5jWHuWRTaitCVBMzCUeT0JkEibjsShi0SFEI8cQixxD9NhRHPn0Mxw9HkMkHkc0OoRI5Dg+++wYPjt6LNFvLAY1FkU8GkU0EkUkSuBN7ccQi0QRjyahNR5LjilRYrEIIpHjOgq2vsL6yZFP8JUvfR0TaztwU0CBS0n4Eeb6LI4UsI7m853u855tH/keayb1tfNJYHX5+9Dt70v6K3NgTf0suyVfosj92LBvF1qvnI+6xmY8uH07rph3GRzOLvTtCeFv7/0FH/3pT3jyoa345je+hBp7I+ZcMR8TCypQ3nEplj7yBHpDfnjCAXjlIHqkoPb9kOs95SolAahYRCAVrxVNg0Wo5KDK1VEy7xVNh0lJpfMioPIxcYW1p6dnWJ5Xnk6H+7FSfldeFi9enAKS1D+HSlKISenkOVkp0JKosFZUVAxTjrmPKUEwV0B5blfuk8rhV+86EaAJWMV8rHV1dYZ5Q/OqdF5erhLIcbNoHsCJgimtvb4m5zF9NniWetm8Ni3YEgEkj9LLA1oZtfWDe4tVh8ORMlbu05pOTaVzXA0VC60JjdEc/M9SKcIxV3nNIizfsLBU5f02NjaOnMJKm+SxoFyeTkcqeudHO+jSaEFuuvkaPV967/PX06ZNQ2FhoQZy6eqlW2+9/jhQ8vURU81YUZa5D6uZ+bLeOojv8+M4sGbX3jiwGgOrK5mGwiP50RPaj40HXsWZ3zwLGzbchuPHhxCLWQdWKyWhPEaSEDiUhNK4po7GYkOIxo4hEjmGTz75GMePDyESTYBgLDqEWPQYoklgjUQiiB7/DO++/RuE5TCOHx1CLKomIDh2AlhVNQYVEahqBBR1Nx6LIx5NQGV0KIIjn3yCd3/7Dg7s24dnnn4a9937AF5+dR+GYnHE4sfx7m9/jad/8ENI0iEcPx5BLHoc8chn+Oh/PsCbe9/EW2/9EpFIVGs7FokmgDgaS/QTjWrQGoslSgK6I4jH0wNrPK4iGj+OY0PHcOYZZ+G8mnZsCI4Da66QaNRHvseazdp7ZH/CZzREPygFE59T7Tr9OAW9kg/Lt2/H5AuKsf7227HjuWdw4cTzsXSFC//5i9/hwz++jz2vvYwpkyfin//lX/DFr5yBb0wuQtmcy7H40afQ6+uHJ5zwle0NBRLRgIVov9kWrpxyMCSFlc6LkMoVWCp6CqroqyoqpaJfK++TfGipL6on9k/XigorB1YCVT0fVx50iVRKEUgJFDlMi8DKc6ty31HyuSV/VVEBJd9UDp8c5AlYbTbbsPpGvqsEraLZMk+Pc2ineV7WXMod3dNVDvHcF5ePgwCuvr4ebzx+YU5juu/mKrW9vV0zAyZgp/bpPtXX15ua4gafvVB1Op2gwFP0wwHBK/dp5VGTuU8rN0UWfWF5aiIr6nJLSwuam5tTAjc9uck4VdGNi8pUMT/vuA/raVKmTp2K1atXjyqgjgawbty40VBJNVqPdEqkURuZqJV6hdrUS12jl2YmXXqbpqYmS2MxG2e6YnXjdLI3m0Ybs5HYzFpdk3FgFVQZ2Y9uxZ/wiwv54ZUOYFNoN86ccBYWzF/MgJWrp9kDK6mrsVgUx49/hldffQXbtj2AP7z3PiIRMqM9jmj0KH75y5/hlltuxrZtD+LTz44jHoshHj2OWOQo/vz+H/DYY4/hv37zNo4f+Qjzr7oCLU1ObLv/Afz2nd8jMhTVIFdTVhmwRqNRRCMRDB07Djkk44nHnsDaVWtxxeVXoq25DaXTizHhmxPR2DwHQ7E4orGjeP3VHWh2OLFmTS/+9rdPEI8dRWzoY/Ttex211TVYsGAp3n77XUSGhhA5fgxDx4cQHYpi6OhR/P3Dj/Cfh/8Tb775Jn70o2fwxBNPIhwOIxYjNZiiJKupawsglgTW45FjmHzeZJxT1YybgvI/LLDm8l2QbR+5fhbN6qV7z61QFF4CVt6mDrBKPnjfeA21sy7BrK5LMHhwEK/+5HlceN4kLLh+Nd4K/wo7n3kGzrpa/Nv//ld87t+/jjMKytGyfDVWPPcCugf86E7mb00ouT64lUTJB7CmA0hRPRUVVD11lauoRr6u3JRYD1inT58+rF+uzop9kHrZ09MzLCcrASpBKQVb4qBKJsOLFi3SFFQ9E14KAKX3PkErBdKpqKhI8ekVIZfXq6mp0YItNTY2pqiy/FquzupF2iWIJTDl1+mZptbU1KDFWam+vSszf1Sr5fa1hSpXeclnk8yYCf54nlCbzYbW5irVLGJwurLnqWkq5UnlprqiAkrAaWZOSybBPOgWV0a5TyuPEs0hVoRTUmm50ltfX49dTxgHnfqL/xyVwyqtl1mwquULSjSFm8p4lOCTcDTzjcz2aFVhtRqt92QAql4RwZNH+xXBTU8ZTac0WlUm9dpJp7DSGPl6EahSVGAr0ZpJYc1FiTeat9kGLV8bsJHabOpBk9Emzuo8MxlLLnPKpD2r9yllgyr54ZaC8MgDSKSxoFQWma+xNYANwi0H4ZIH4JID6JX7sDm0G2edPxFXXrkAx45FhuVh5VFxMypxFWpURTQeQSwaw3vv/BrXXH0Zzj53Mi6/bCE+/PBTRKNxxGLHEB/6DK/seAElM4pwwdRi/NfvPkiolrEjiEWOYVD2o2vmLDz9/E4c/ezvqCmaii9//vO48MIiXH3VtfjJczvx0d8+ScAeKZvqUBJYE7D6h3d/h1U3rISjqRUlhTMw4evfRFvnPHz/yafx+osv4Owzvo4ZZQ34ZCiOSORThAP7MburCx3tl+DPf/4rovFjiA59ildfeA4Tvvo1nHfeFPj8MuKffoyHvnsvblixBmtWerBg/lW49JJvoavrYjQ52lBcXInS0mp873uPJhXZBEgnIiVTtOS4prDG4nFE4xFEIlFUlVXgrIpGuPf5E2mJDALg5PJZHY3vgnzVy1e7+YbenIE1qWp65BPpY1yyDy7JB5fsS1hEJL8rPFIQHsmHDYEDuHzDLSira8KLL7yM3/7mHUh9/bh07iU4/4ICOBytuPDC8/G5f/kc/vf/+Q98s6QGl96zGd27XkdvgHxVA1qfbnIZUE4AstXnR2/+egGWysrKUhTMdL6q/Hw6M2BRWeUKLfUlRgM2U2oJcOl6gruenh4NUPlRzzSYFwJYDqwEiyJw8n7FQFB6vrfc7FmEX7qupqYGc+fOxcKFC9HV1YW6urqUOiK8cr9PglKCQDHVDvleEqgQZHFz1fbWmrxD613uYk1Z5cDIA0XxnLJcabTb7Zh/ebl6JGweCViE1ZaWFi19EA+CREGP+No5nU5sXldu2Mf2W4tUAk/uo0pmzHw9eRAmMSpwU1MTnE5nCmiKeXTXrTCO9utZVqwSNHPI9//YOE3RxbMqVG4aPq6w5qGIvotW62Trp2pUsjUJThccyEwFHE1g5cooBaay6sMprrueP6tYqA8xt2u6Nvm1osLKTYGtrin5sGb7PBkpyuPAagx8VsYyEvOzugZW67ulILyKlCwhmOVdzHQDmXKNkvSLU4JwKwGsk/vwHf/rOHPqZFx15QIcPx7VAVb9AEr0tzmwRhGLRCH1vYkGWyX++Z+/iP/3tXNx18ZtODqkIhYfQjx2DD8LS7DXVeJzX/wKlqxcj2NHI4jGPkM0cgzvvfNLXDT3Yryydz8+/vhDrFu9FP/2v/4XJpw1GWVlNpQWV8Dr2YA///l/EIvGk8Gjopp/bGToGPbt3o3LLp6HObMvwurlK/D1r34Nm7Y+jE+PHEX0079j4je/gsLp1fjwsyiOH/s73v5ZGJfMmYOyCjv+8P4HiKhDOPrpR3j2icfxjf/7ZXzhC1/G+g3fwcfvv4/SGZPxjQln46xvnI0vf/nz+OpXv4m2tjm4acPtePKpZ7BvXwB//etHSX/WoSSwRnSBNR6PIxKL4PhQDPbaOlzY0IWbAoNwKUF45cyfy7HyXTBWxpOv9kZsvErCJNelsMBHkg/ekA+90gC8UggeOYj1IR+8L76A+nnfwipXL/7rV2/jt79+B2//8lfY8dxP4GxqwVe+8lX8x398Ef/6b/+BL50/HUsffgw9/fsS7UknFPuU74ccv2/0gJVgzEwdtaKkposAzEGPX0Ogx9PViMqrXrscXMvKylKiBJMZMAErV1nFv6ksWLAgxQyXVFLR11aMakwmvByo9SCVK6Q8orDNZkNnZyfmzJmjmbFSXlWe8oaglExS6+vrh0UDptQ4DodDgyyurPGgQQRg9fX1aG+tUa2klTErH/jOVhd+q1LlgYG42axe4CEefZfnd/32ZWXqX/znWBrTSw8XqW1tbSkwziGTQyKNx+l0wul04p3d6SMmz5tTpXJllZv7crVa9BsmKOfAyteAAySNr7GxMe1YKAerXjFKa0O5b7mSPZ7WJk8lHwCajzasAKsV4BytVDdGbfEiBlMqLCxEYWHhsKBKma61GNCooKBAa7uwsDAFVo2AVW9MVmDVaA0yAVZxTmYm0KcysGay0RtpYM3H2owEsJ44l1RN5BCMFNZsN5Ap15CKowThkvzwhg7gtv7XcMaUC9DW2om///2TZITbE+aqOQFrLAmsQ0P4/+y9d3hU1dr3/17v817PeZ7nPKdYOErvnUASakgPCUkgoSmgoDQBPZbjsSWZhC5WehX1KEc9x4oNQZqAJDPJtCAqAimThKDSA6TM7Drf3x971nDPyp7JTBIQ/fHHuobM3nvttdbeM+zPfO/7e+/+9EMMHtgXf/jfW/HHP9yObr0G4VxNPSRVhio5UfKtHSmxw/Hf//UH3Nl5IC5fdkKUXJBlASe+t2LKXXfhi72HIIguVB4/gv/93X9i6rTZOHDAhDn3z0L/voMQHzcap6pPQxQVEo4sQZFFiM56CPUNEAUBh/buRc+unbHh1bcgCCJUVx0G9uyEnj3CcMLxMyShFqcrSjDj3nvQo+cgnHCcguxWUHb8WyRHj8ToxCREj4xB554DUV1ehZJjxTiU/zU++ve/MDolCpPvnY6jx8rgdEkQJQWyF6IlqKoA1S16YFULDWYqNiuLI6sSZEXF9CnT0Cd+HBYZv0GO3YpcriZnKN8Lv9R3wa8VWIP5XF3zZtNK3SywmLDQYsJCayFybdqPTcvyD2KaYRFGJGfg4KFCVJSfxMnySlSVlaOipAzfHfkO5gITFmY9g3bd+2D6SyuwsKgQBrNm1pRV3LimamutM3uPmh/x5WZ4gyQeFvVUUfo+25c62NKaqhREGXixWqysL9o/64vBIIO0qKgobw4rb7DEhwbzbc2aNVi9ejVWr16N2bNn6zoVM9hk49MLB2ZqKTueGSzp5bSy/hi0MndgaubDwIaGzVIQosfTvNTo6OhGZVT4cFRaB5QPx/3b3KHNVlu3vhzmTk8d6aZ9UmCk9WRpGSA+VJm9l5SUhLsnpbj3/rO/X7X12+293I88kODOzMz0Kqt8+DN11KU5rQwWx6RFu3e/2dfnHGeMXd25jw128/1QNZjltdL7gA+5ZsdQwKU/ONCWlJSEefeP9Fn/M0atDi5/nZiqztqse4a6+Xzkgnd7uadMjHLT9WBrexNYb5B2vYCVAuH1gM/m9NsawMorqHprTfvyB6vBKrL8vhRWgwFWfhvLYQ3l/tGbY6Ac1uYAa7APH805LtRxNAWO1xJYgxlXcx7G/M0pVGDNthTgSeNBPF1oJMAaWo5cSGvvCfUz2E3IthYix1KA58z7MTIjA3HxiTh//rxHmfQtCcOXb/HXfPb3uPJKqgxFdOHDf76KHp074Pf//Se0b9sWf2nXFR9/cQAuSYYiu+C6chb3TkzD7/7jd/jjbV3x739/AlFSICkSTpb/gKmTJmL9K1tR21CPM9XluO3Pf8Z9M+fjyuUGnP3xJ2Q/nYVB/QcjITYZjvKTkBU3ZFVzG9ZUXC0vVhIFHNq3G53a3YlX3ngbsqJAFesw597x6NWjLz7beQCKLKD+/GnMm3k/OnfpiyMllVDcMr6zF6LtbbdhUd5iZD/zNG5r1w0VFacgifVQVSeqSo9ixrTxSMscjyNHj0GUJUiKDMUtQ5YFzfVYFeF2U2WVWzdVgaLKkBUV902djq5Racjeb0W2zdYiYA3mvg9230AQF8rnr6VjC/R90tzPTlPbWjrOoOZrM2n1Va0mLLIVYYndjAUWE3LZcdZ8PPLGPxA9ZhKezFmMo9+fQGV5lQaspWWoLCmF40QZyr79ATPumorw9LFYcOhrPGMzw2A3I9tqxDPFRr/A2pzvSr39eRDkFUQaEsuDJ1VGhw8f7g0LpqGzfNNTZYcOHeoFMGZspFfTlSq2I0aM8KpesbGxGDJEK2vD110NBKwMahm0zp4920dNpWVi+PI0emZHPMQyFS02Nta7Zsx4Sc/hl9XI5NVI9m+al0oNiyjA0rxVBjW01AoFOqrwUkCOjY3F4/OGufds7ddkWO4ZY1f3Rxv7uadMjPLmq1IHYAarFOL0QJLNj+a8srzelJQUjEmLdv9t7lCu46tHAAAgAElEQVT3+iUD3VtfDnMveHyoe+L4JPeYMWOQlpbmVabpvPVyfakJEtuPXjd2fpqrqpfDygCUHc9+WKAhyEw9ZmVxqOLKFHD+GrA27/6R7jnThrvZmvDn1SutRNeUzxWm5ZGioqJuAutvqYUCrMGUVmltWA02pDgQsFKw5FXPYEOEaRjvoEGDEB4eHhBWA4Ggv/eDVVf9hQgnJye36F4IBlhDaaHCWEseTJozjkAPR6HONZQHp5askb9zNPVwGsy8c6xGZJkLkONxBdWAtXUe6htts7NwP+3BN8ui5cUtNe9H3JS7ERefhOrqU55yMnIjYNUUwqulXHxKuvgDVlWFoMqQhAZs3bwandp2wPCh8ViYl4Nbbr8dEyfPRK3TBUV2Qag/j3vvGoP/+o//wu9+3wZxsSlwVPyMBpeAk+XHMSkjE9k5z+FS7RVcPFuNHl27YvLUWTh7tgaK0ICL58/h2cXPok+vAZgzez6u1DZAUrR6qYoqekrkyFAVCYUH9qJrh7ZYv0XLK5WEWryxeQU63tkJa9b/A6IoQK67gkfmzkHbtl1RcvJHiJILxQUH0Kd7b7z40losMGTh9js7wVT0PURBgKI04MeKE/jr7GlITh8D+7ffQVIkSIoLKkS4IcLtDQNWfEKBmZLtLQGkXFVY20cm4um9hciyWpBrbdlnsTmwFex+oe7bknu7OaAZ6nyb893YWvPVoNQDrRYj8swFMNhMyLYbkWcrQM6+nRj76OMYO2EaPv9iLxxlFagqr0RVuQNV5eWoOHEC5ceOY9e2zxAXnYS7ly1Drs2MbJsVBo9CG8gJuDXmnmtvDKy0UTjUU0mpkjhy5MhGuaY0DFgvH5XCMXXH5RVWPWAdPny4FxDi4uIwbNgw5OXlYePGjXjllVewZcsWbNq0qVGe6oYNG7wmSxs3bvTus3btWsyZM8cnb9RfCwSpei7AvIkSzTulhk0USvk+eOdfCrl82DCF2qioKB9lkIESBUVevWV5p8nJyUhJScED00e4X8yJdL+1cpB768th7q0vh7kfnTPYPSlzqJvm1LJ+/MGiHjhS1ZC+z8ZLTYZoS0tLw6RJkzBhwgSkpqZ6IY0aTsXExPjkr+qprlR55JVrBt1UIeUdj/kfCWg5G7q27N6gfbK14ssZsTGx+rq0hBEFT3pPUmClQKt3z44YMeImsP6WWnOA9Xo5/QZbf1QP4vQAk6/z60/xDARzAwcORHh4OCIjIwMqq8FCcSBgDUZlpttCDQnmx0FzffnQ5mDK2rQUxn6LwNrUOtxQwGozet5nwFqEXGK+0trAmmMvQp61EHk2zXAly5qPxbaDiJ4yGTExSSgvq4TChQQD8IIqhdZAwKo1FaoqQVQViGID1r28DH+5tS2WPbsGZ85WY2BYb0RFJcH2zXeQZAGyeBn3Th6H//y//43omCR069wTzz+/HnVOARfO/IwpE+7GuAmzcfFSDS6dO4WB/QcgflQGvjnyA1RP+Ruhvh73TbsPMTEJ2H+wAIKsQFJEyKqg5Y8qClRFgvngPvTo1B7rXtmq1V6VXags/QZdO3TFgiUrUFvfgO/tdkxIT0O7OzvheMUp1NddxgdvvILkpDTs+qoQ7739Jvr07IOns5bB5dT6OFVRhofum4aEpDRYio9AViSIcgNUCHBD8OStKo3cgX2BVYWsyhBEGUlxCeg0bBRyDpqRZSsMmMMaCjC29PvgJrCG9p0aynwN3u8Gz3ablsNqsJuQbSvAYtNBPLh+HUakZmLFyk04frQMVeUVqHZU4qTDgaryMlSWluJocTH+9vDfMDx9Ehbu3ossmxk5NrPWn80UMF+1NYGVGgfpNR5cGYQOHjzYp04pA0umtOrloLKHa+ZqS8FYT9Xlj+dzV6niyeqwUhDVa6zu6qZNm3zUWFbWRi8vVE+lCqZRuKB/MyjhQ0oZ+FBFVi8PlvZJ36e5lBQYqUJHQU1P3aS1UVNTU32O0VPt+DBfCmD8GHhIpIomBVemsNIwXwbeycnJSEtLw/jx4zFmzBgkJSU1CpVm85g6dSomTpyI0aNHexVNGkJNz89fD16tjouL896z9McHvdq6DBj5e4b1SWGXgSlV9vkQcn5N6bH0vqE5tdTVmv6gMnLkyJvA+ltqoZgutSashqKchqrGUmClKiiroRooZ1MPNvVyVsPDw70mTjz40T5CUXBbalLVUmBlc6PQSltrglprtZvA2krAatcD1kLkBnDobNG87UXIsVs8wFqolbix5WOhdT9Gz5mNkSMTceyHUqiK28d0CQAkSUJ9fT2OHDmCkpISiKLoLVej1RelNVA9TVXg9gCr4KrD80vzcPutHfHxZ3vgdF3Clg0voV+fMDz3wko0iE4I0mXMnDEZ//O7P2Hv3r3o2bU70lLvxpGjx1F76TLuv+d+DBmajrPnz+LSmZPo2PZODIqMxt6vDmn1WhUBitiAHds/Q9++/bH02RfgkhWIiuABVk31VRUZ31mKEDd8KBYuW4HzNbUQZBFCwzl0uLMjYpIysXDpc7j37ino1r4t2t7RDl/lW1Bz4Qxm3zUOU6fMQPmpc3CUHEVSzEgMHZKIhgYVkiLjzI+n8PSDf8WQITE4ZLRAUiSISgMUtQGA4FFXG8PqVWD11KZVZTQ4BYT1H4BecelYXFiMbAYvOvcg7x58rVuosOnvs95SELxe823NNWtyP3uhVwH1huxaPaH81nzk7vgMo6behxkzHsKhg0U4WVqFU2UOVHvU1aqyUlSeOI7PP/gAyRnjMWXZS1h0yIRsuwXZ9kIssJq0H6zs/oG1Ne6LXHuh11hIz+mXh0X2QO0vrJf2E8g1eMSIEYiJiWkEpjyg0XPxObbUJGrEiBGIjY31KWujB6r8Nr7Ezdy5c32MkvRUQr18VL3wYAoqeqVw+GOokhYfH+8DRmxMVH2jChpTOfmc1bS0NGRkZOjWBaVgyvpjx1JVMykpySe8lCq/FP70asFSYykKrP7CcCnYpqSkICMjA2PGjPEJY2YqMQubppCsFyI7ceJEjB071jsPCm286kmBlV4PBotULdXLY6Zr4u+HDXpemsvMjuX7o+vOrxMfYk3vDf787IciBtY3gfU31JrrEtxSMG1tlZYHVjY/Cpp6KmhTAEshzp8ZkT841WuBgDFUkyV+e0tCgnmFlTeUagpYgwWj1njA8vfvYB9cAr0frArSWvNszgN2oPP729bkvH1U1EIYvOrZtQJWDxR7zpVjK4TBbsTCoq8w7ZmnMDwqDt8fPQFZVqC6qeGSAlGsg81swYTMSXjiiWfgqKiCokiQhQZcrjmHY8dOQBC08jGK5IQsCVBkBqwyGupqsNiQjb/c3gU7vzwEoaEe506XIWJAb0yeMgNlp35GvesCHph9N279c3ucPXMaa1c8jz59wrD85VW4cqkOs+6bgX79h+HMuRrUnvsR0UMj0D98KHbuPehRe0W45XqUHitGnz598OijT8MlipBVJxRV8oCgCkWRcaa6Ggue/jtmz34QpY6TUNxunDtdiTa33IJbb++Cbj0H4P7p03Hf5LvQo3NPrNvyFs6cPoUud7TBrFl/xZU6CXW1FzE2NQl3tOmOWpcbLlVC/ZVz2PDSC+japT927PkakiJBVpxQ3YJWFxYKCQduDKxelVWW4HK5EJ+QjD5JGXi20Iocq0mru0mudWt/5lvy3dAcYG3uvd2a873W6xf0mD0KusFuQnaxp7yMzQSDtRAGaxGy7EUwFO3H3JUvITZlLP659T2Ul1Sgqrwc1WWl+KnMEw5cdhwnjhxGniEXo2bOwd+/+BK5RRbk2C3IsRd6fvQwBQwJbq21ZCG4fM1TWsZFzwSJr73KgIyHVgqygwYN8lFledBlYEYfttk5qcGSv3qmBoPBJzeVAmkgWGXb5s6d6wMVDFipMkhDeSmwUoWPKW16SigPEXoKKg3PpWBDw4bpdrotMTERqampSE1N9XEeZrVCGfQlJCQgJSUFzKwo3lM/luae0vxLHsRoziy9LhSw6brwyqCeqkyBe+zYsRg/fjzS09O98MxyWtPT05GUlBRQ1WbryBRaqg7zyrk/FZjOOTY21sdsSe/60GPYcfz14VVQPZjXcxum7/H3Ib1n2Hn5PGx6TW4C62+stQRYm+sMfK1glYYsBwJGPTDlAZS9x4f88u6//tyAQwFW1i+tsRoMuPLbg1VYgwVsHmCv1cNfcx9Kr9W5Qp3n9VJaQoHSX02zedRWD7wuNu/HmHlzEBOXhIrKasiKCpXAk6JIkKV6HNi7G/1690OvXgPw2ed7IAhOOOsu44HZMzF9+mwc+bYEkiijtOQHvPmPf6DmYi1UVYSsijj7UyUenTcPf/lLF+w/YIbUIEBouITVLy5Br57h2PDa23C6avHYQzPQ5tZOOHv2PBzHvkFy0iikZ2TCZrbh/nvvRafOfXDq9EXUXTyPjFGJ6N5rIN7/eAdkRYVbleCW63Fgz+cYOCAcy5evgihJUFWXlruqujVgVWWcPnkKuU88gnsmT8O3x0vhcrlQW3MGXTq0RXxcGnbvOYiqSgc2rVqBHh27Yfb8x3H+3M/o1r4txo2/F/n5FqxbsxK9unfBrX/sDPu3FXCqMoSGS9i6eSM6tO+LL3YdhKQqcHvK9rghe4BV1gVWWtZGVWQIghMx8cnolTAGzxaavTmNv/T982tVOH+p+YQKrDkEWHM9wJptM8NgL8SifTsxbOJEPPDg4/juyAlUlDlQ6SjBSUcJTpWXoaq8FBWlx7Dj421IHjcRM1asgqHQhByrZrZk8DiQX3ULv7bAqgerfN4qVTP1yszQ43j1lZoWJSUlefM5eXMnf+VjGCjrOe4yCGIP7gaDwWu6tH79ep+QXwqrLCR4w4YNPk7Cc+fObQQzFBL40GAKJP5gh0IlHyasB7NszfnwUj7kk4a0UsfdhIQEb7mWsWPHIjMz0yevkm1PSEjwQm16ejoSEhJ8zkPDb6lxElt/PQWPB1Y+XFavMUWZ5rOOHTsWGRkZXpBmY0lJSfGqv7y6yocCU+imIb00f5ftw//Nu/Gy41JSUry1VHkzKbaPXriunpszLXtDG4V7vdJG/gCd9smHLdP7iu17E1h/Q+16A2trgyp11aWNLy2jB5S8gkjVWL08TnZMIIDlzxEsrIaFhQUE8FCAtSklVw/Qg4HWVnkQauHDB//vX+qBMtRt1+IB7Hqd95qvaXERDMUW5NoLscj8FZLum4a4hGScv3AJCmeepCgSFLEeB/ZtR49uHXHLn+/Aw48Y8NPpsxBcdejerTu6deuPpc+uRG2tC08/9Qx69eyLE8fLtTBdVcT331gwLjUF8fGpOPLtcRTlF+Kpx59GZloSbr+tHeY/+CROVf6Mx+bPRYc7u6Kk7CSE+hp8/tFH6Na1E15dvxHTJ09Bh879UHn6HOovnsf9kyejQ6e+2PKPf2tqriLCLToxMWMMhkZG4c033oMoy5rCqUpQVbdWLkYVUXP2DF5cYsCQiGH42mSBqroh1F1E9w7tMXXyTDS4FMiigGJjPuKGDEdK2nic/ekU2vzhD7jt9k7o3XsQunbuhEH9+6LNHzrhmezn4VTdUEQB777xBjp3HIAvdn0NQZbhVrVSNqECqyyJGDdpKrrHpmGJUVPEcyzGkD/zespkS747AkVJtFbkQ0vGGei41lyH5s6rqbHk2IzIsRthsGvXOstWiCy7Ec/ajJicbUD06HH46KNdKCs5icoKB6ocJ1DpKEGVowyVjhM4fqQYzz+7HPHT7sfjH38Mg0WLrLiaI0/btZ0rVUspMPI5q7wrMAVKqshSQ6bhw4cjJiYGiYmJmDJlCl588UXcd999GDVqlE+9Uv48fO4qU2TpQzwfIhkbG4sFCxb4KKc03Je5BPM5rqxOKzNdouG1vBpI4ZsHNl5B4w18eCMl/j0GJSzcdOTIkT7hu3zTC1Vm/TLAYzmrtBQLC/llMJqamuoTFkyhlaqsvDstvwa8WkwBigd8PlSYL7fDoJApjsxtV6/sDwV6mnublpbmbXxdVt7Yia0RVaIp5LNzsu0MXNk4Wd/UTZj/kYHPsaXASlVofypqICWZX18+pJkq46z/m8B6DVogw59r2a51SPC1htVVq1aFDKwMxHiXX70yNRTeeFhtrevO+tQD8WCBdcWKFQEVVgqferAaSGVm69Kch8fWfvjg/90a/QW7rSlgbO158/22FrDeaKoUBdbF5v0YOXkSoqITUO6ogqKqXEiwG7JQj+PfF2Hc2CT84fe3YsiQ0Th63AFBrEdiYhK6dO+Lx57IxpU6J86cPY9jx0pRV+uCLDmhqgIO7NmO8P690bVrH0QOGYlB/QZiSHgMHpo3A9PvvRd9eobhvbc+wmMPPoh2d3TA7gNmqKITJ0tKMOf+exHZpzc63XkHbm3TBUcdp9BwuQZzp8/An/7UCStXbYEiyRAb6vCtvRhd2ndFWso4nD59EaIsQ1I8hkuqG4pbhuoWIDvr8M4bmxA2IAJ7DhohSTJUqRZhPbvjronTIAhuqLIE58VzuCstHdExo1Dyw1G0veUW9O4TgZmz5uOzTz7BmR9PYcTAKPTvOwQuWYWroQHvvL4FnTr0wRe7voakqlqosipAdWvOywGBla25LEOWBMQlpSIs/S4sN1uR7QkJbgp+At17wbZg7uNg+wj2HL9WYG2qn2DHkmMzaXnKFo/Jkk1TWrPsJuTYDmHBF5+gx4DhmHn/Iyg5dhKV5SdRVVGGascJnHSUoaqiBCfLTuDAzh1IHzcJ0597CbmmAuQVF3pznLW0A+ZGHjqwhnrdqSsv79zLl3ahjaqpfH4mPYZBT0ZGBubNm4dx48YhLi6uUVgvOyaQksuX1qGhsgxY9XJWaWkbHljXrFnjA6wMkHhFkQcFvbky6KA5jgwi9Ax1qDJJ4YLmYDL1jzcs4lVJ3jiJGiyx4yik8SoiHSuv2uk51PLz58OjqfrJwyoPrAwYmWpJTZZYLi4DSbqdd+hlxlIMPlmuK10HqthSUGbwzs7F3meqblpamrc/dizvBszudV611fsxgOYNU4WcXlfeCIrPgWZhyiyvlr9Padg2DaW/GRJ8jdpNYG25wsqXtfEHZFQ15E2GKLDSPvjw2JZeKz1I5OcVSi5rU2VteFOlQHPjW7DA+mtqLQHW6z3Gaw3Cv3QzFBch21aEXJsJi837EXfvFMQlJKP61M9eYGUKq9vthiqJcNWfx4bVz6N9207o3z8a3x8rg6wKsNutWP7C89j+5S64RBmyrLkJS5IE0VUPRRHw8ftvoeMdbdCxU08kjBqD5UuW4fhRBwTpMgoO7UPs0GGYde9s3D1pIjp26Iwv9pkhu5yQG5z4eu8uxEZG4Jb/+S/c0qYztn35NeouX8STf30Yv//9X7Bs+WpcOHcBe7/cibiRMRjYbyje+eeHEAUZsqpAcStQ3QpUxa2VuHELEBtq8a+tr6Brl174fPcByIoKRbyMuKjBSExIxfHSKs1Qqr4WE0enoG27rnj3X+9iWHg4tn2yE06XDMnlglB/BenxSejfewC+OVoCl8uJd7ZuQvt23fDZFwcgym64VVkLC/aMIyhgVWS4BCdub9cJEePuwZJCM7JsJgIewQNrsPdlc/oI5rjmnqO1gDKYc7TWZ7sl/eXYrwJrnsWIbJsRWTYjcm0mLDEeQNojjyBmxGjs/HgfKsuqUVVRgcqKUpwqK8GPjnJUlZ3AscPFeHbJ84iffB+e/nQ78qxmLey32ASDjRpzNU9hDfVHBQqefNkYPZMg9mBMj/MHYaxcDYOvlJQU3Ydruj9v+BQIXvkx5uXl+dRcZSCqZ8TEytrwOawMBPwZ5+gZLNHG4IUa6NCcVj50lhpOMaCj/fMqGj8Oqsz5y5mkoaW8ukeNhOi19edOzM+dDz1l5+aVPx4smdqppwQz4EtOTkZmZqbX5ZfNhf8xgQdgBrU0b5cdy6CQKrYUVikcU/hl23g1mP8RgSm8tC4s3c76ZPcDv52qu6x/6vrL5/xOmjQJ6enp3mvIh1vzTsTs3rkJrL+h1prAer1DhP3VI2UKqx6Q8eG+VD3VCw8OFD5LYVAPEPX2482cKPwGmlcw69GUwsrPkTeS4hVlftv1Bplr2UJRH5radq3HeC2B9XrOya/6UVyEHLuWF7nAtBej58xATFwSTp85D0V1e4GVNUVRoIgNKMo/iPlz5+OJJwyoPvUzVLcCRRIgyiJERTM2cqtuqIpW+1RyNUCWRXz8/tvo3rE9Hn7kSdi/+QFCgxOypEKQ63Hu55NYlvM0OrZtj06dO+OOOzvhtbc/gSS4ILtENNRewqtrV6Nv14649fYOeGrhC6i9eB6rn1+G//f//gf3z5yPVSvXYPjQEejfLwzPPbsK9bWCp56sZiCluhWosltzCXaLkF31ePsfm3DnXzrjkx37IcoSJLEGK15Yit69w7DlH29BkkXI9bWYlDYat9/RGX977AmkjhoF+zffexRZAarkxPtvvoHO7Tpi1tzHcaXBia1vbsBtt7XHtk/3QZTdntqvQvDAqrrhVhUIogtt2nXCwLF3Y3EIwNpSNbK5MBkqsDbnuOvxndQan+3m9EOB1WDxKKt2E5aYjXjqnXcwMC4ZTzyxAFUnqlFV7kBlRSmqHGU4VVaO6vIyVJWewPZtnyIxYzJmrFyHRUVFnrq9esDaut9jgYBVr+5qIEijpW1YGDEPn9TRl+a06qm29Bg9V2J/JXf4c+Tk5HgVU6qcUmCl/+ZNl+bNm+czHppX609p5teGAhtVXimw8uOna8P64cOw/cEyDykUOqkSxzca8puYmOijxNFcR+pES0NU9cyT9HJIaa4nDcVlYbUpKSleiGNqJnU5HjduHMaMGYPExEQfIOXDommOKANHfm4UmqnCSkN9qYpKIZqqrGwfHloZZKenp3vDrvncZtYnNbniAZ6enwErDXuminlGRgZSU1O9+bN6tWjptWL3UKsB6y+hKN5svw1g5UGuKWDlQc2fysggkodVfzDqbz8Kyf5CbP0Ba7DQyr/flOkSD62huCY3pw7rjdyagtJA+98E1lY6L3u/uAjZtkIYrJrCmnj/PYhLSMaFi5d1gVWWVaiyAmdtHRylpTh9+gwEUYBbdUMRJSiKDMnjxOtWALei1WBVZc05eNu776Bvj+74x5tv43KdAEWSoCgqBEWE7HLiwI5PMWLoUNx2Z1uMmzAdH+84AFmSILgkCIKAM9VVeHZBNnr26o/R4+6FUHsJ7219Bf/xf/8Dd7brhL69ByA6OgFr165H7RUNhhVPGC4FVkVRoagSZJcTOz/9CNFRo7Bzn1ErPyPUoOT4ESxashxfm8yQFAmqqwFrXnweYyZMxbZtn+HtrVtRffosREmEIjjhlgTUnT2DNn+6DZHDknG2pg5b/7kZt9zaFu99uBOipMDtCQsOBlhBgFWSBbTt2B19UydicaEZ2cVFIYHetbwvW+N+vgmsvi3H5iljYzUhx1qEpz19Lzt0EOnzH0VMwhjsPlCIqrKTOOkoRWXlcZx0lKG6vAJVjlIc//YIZs2aj8T75yN7336t5rLNCOY6fhVY+dby77FAwErzJ/WaXvgnBTq+jiqvjtIcVL3wRgq/PCTydVn5MjgUcnlgpaHALByY/5vBKgNW2h9tfKg0XwNWT23VCwvm14afs15//tyKeWCjpkI8RPPhvbGxsT7wxIcD07BZpvhR1ZiHIAblFFQZ1PE5pAxG09LSvIDKaq6OGTMGaWlpXjOo5OTkRtBG50uNlfiQaHZuGjpMx5CcnOyFZhoCTEv6sFcG06w2LTOjoqHAbA5sTrR8EB+WzeZEQ4fZ/jScm3cIZsdRpZgaSenlzOr9oNEqwMoegn9pYPv/e/u1hgQHAlYWEuxPQdVTUSnI+lNH9RRafwqsHrDqjYVei6aU45YCK/3cBYLwYID1eoIO/zDXmg92wc5J7/z+jm/uOvH7tdYa8/20BhgE+xAZ8AHT4wyqqTn5WGArwpLCAxg5eSxiYhNw/kINFEWF6lY5hVWFqihQJBmKLHvqr0qeuqaqpsCqildhdatuTeGUFYiCgKPfHsGmdetx+PARNDS4oMgKVEWBrCiQRREXz53BB++9h1Wr18JsLsalK07IkgRJkCCKEiSXC9UVDmzcsBnvf/gFnLWXsHndStz6x1vQqV1P3HfvHHz88ee4eLEGsqRAljU34KsKq6cGq+qGoiqQJRGnfzqFAwcO4cefz2ohzLITkuTCxZpLaBBEz9gEnP7xFGzF36KhwQVnfT0EQYIoCJBFAaokQqytw+SJdyM8YgSKv/kO+cavMe/BvyK/wAxJ0kKkVUWG6lbg9ja1Ua1bZrrEgFVWZHTq3Af9xk7BQqMZ2daiq3U5WwCswUBHMJ9Lf/u2pJ9Qtrf2d1yo3zNNrUfzxmL0hARrfSwsysdDm15BRFwans5ahpKySpxylKPaUYKKijJUlZfjpKMUVWXH8Pr6VzAiZTwefuNfWGDVStgY7EavE/DVcV0/YNXLT+SVRAqNPEjyobp8eDEfVsw7yUZFRTVyCKaqoh6w8qBMFVYeUmlj+awMaPlQ4UDAykM0ryzrNQqBdPy0H36+PJBRyKHQxBRBGqpKIZOaJNE+qWsxzZGkY4iJifGBTbYfvTd4+KUhr7zTLj8PBrC8msjqxmZmZiIzM9MnhJwPLWaAzEJweWCl4bUUoGkYMFN5WQgw64u9R/dnIMtChOm42X7sWowePdq7btToiQI9WxuqPrPxsrDkuLi4RrnBtMwODQOmSi291nrhwVFRUfg/7GG3pa8MWFurv5uvjcuVNLXfk08+6VNO5df2qgd1K1as8IFFvkRNeHi4j8rI3h80aJAP0PE5r/xxtH+99eeVV/q+3nH+QFVvfnqvLIe1OZ87flzUoEmvrM2vHVhbYyzXGliv1Xh/KWBttC8DVpsJhuJ8GMwmLDbtx12PzkJ0TDwuXqyBomhABQqeCqoAACAASURBVLg5t2DF42CraCCosr9V7ZU0bxixJEORZAguF2ovX4HgdHnfY/0pigJZklFfV4+6K7WQBBGqrGgqraxtk0UJiiTjcs1luJwiRMGJb2xmzJo+C+tXbsaJow401Dshy7LvWNyqB1jdvuPyNFlWfP5m46H/VhUFqnx1LpIgauORZbhlCbJLwIljx/Hljl04d/4C6hvq8eNPP6K2rl5TdBUG/yqB1QDA6nZ7fwTo3Kkv+mfeg8UmC7LNmlNwS+/nUGEz1Hsy1Hv9en+vtdb3TKt/p3iA1WDVclgXmguQt/tLJM2ch5GJmdj7VREqyipQ7ShBpaMUFRUOVJWVo6rkGL6zm5GYkIZxj2VjSUERcq0WGGyFyCbAei3Xy992GtZJFVKqIvK1UikoUuMl6hRMgYz9TZVRWmaDhqBS1Y5XKikssvNRd2GDweDXdImGBNMwYeokPGfOHF3lmIdvOldqaMPmwcZPodvfdvY3VQApzDCIoeGr7JVuZ1DE9mXAQ0GJ5kPS8Fg6FgaXDHhZ6CpTV2kpGhruSkNoeaMhBsd6pkRsvKzGKgsBZrBKy9ZQcKMqIw37pe/T9WGAShVd6gpMoVbPTInVtmVqLL0OFH4ZsDIFloItVVfpdWHryRRTBqwxMTGNVHz2gwNbO6bC0h8N6LozcOVzWW/msP4KWrDGQL9WhVVPjaTv8464VA3lQ4P1QoT1lFI9dTWYNabNn4LZv3//gOoqNZbytxajRo3y27feGPTeo+vGt1/ywe4msLZ8rDcksNpMnvDDfCywmbHEfAhx92QgLj7JC6yqqvgAK4M4Bq9NNS/kSprKqniAT/VAqCorPvszuGWKrdvT2L6aIqtCFmWosgpJdKK+tgbnTp9F3eUGKJIKRZagKoqmUFLQVlUo7qbHrNcYsLLxKJIMWZK9f7tlGZJLgCSIkARJU1QVzeyJh+OroBoYWFVPaRtZltGxQ2/0TJ2ExSYLDNYib0h3S+6DGwlYm/OZuF7fM80dU6jryR+nuQUbsaQoH7NXrEG/kclYunwtvv++DJXlFaiuqEClw4EqhwPVpSWoPnEMyxYvQc9hMViycy8WWKwwWK0w2IqQ7fnMX+s18reNARgDT1biRq/WKgVT+h4ti0NhL1B4Lc0JpQ/svErJ53HyObe05eXleV2A+XxV5gzM561SuJ0zZ04jJZQ/D5+Pq5dTysM2NaDilWveSIfmHlIVkgcfGhpKw4P1wobpNpqTSsNH+bBTBj58eR4KmVQ95RudBw3fpTmt7L3Ro0cjMzMTkyZNQmZmZqO8U71yOHzd1UBrQeGVgjgfRkvNmvg8WV7Npqo3e4/Njc9FDbRO7JrwxkvUHZiGYVPQZbBLzbd4oyt/JW9aTWG9+XptFdZgFOxfu8KqB60rVqzAgAFXQ3ipgso7A/OARpVG9n54eLiu4uhPKQ10PXhllgF0WFiYLqRSWOXL3PDzT05O1lWIqbKq9z7dHmg9mnpQvJYPeqEAq78HvaAgKoR9WgtYQx1noLUPZj7NXZ9QAcLfNeO3aw/Fh2AwF+FZmwmDx4/C8BExOH36rAc4GyusFFZpuDBtjbZ7AFT1hBR7gVXRA8OroMpglYKi4oFXWZSgKhIURfCon24oMgFWdj7adxCA7dZRYb0KMlF86RgV2QPIbBu3DqIo6p6HNQCN19DthtutQBAE/OX2zugQPwZLi+zItZp9gLUpWAj1cxoqjITSR7D37fUG1mDmFOrYmrue2TYTsuyFWh1WWwGyP/8UiVNnYmRMOr74Yj8qyipx0lGFKkcVqhyVqHKU42TJceTv3YMh0QmYsmQ5FhQVIavYBoPNDIPNk6fuR5Vv7pqHck31wnt5l15/rwxUIyMjGx1H81Lpq56rLFOCRo4c6c13peZBeqG3TCmiCi4DVgqh7N8MWBnM8o0BK80j5UOjKbiyc1PF1N+rnrLKjmfnoG6+DE54oyK9PEUKbwxyaUgoBSEKSgzcKJTxOZXUzIgdT6GZP54quVSB5Y2Y2GtcXJzXpOjuu+/2hgGzcVDFna9pS/N6ab/s/BTs9RRZmldL50xdgCn005BfNnbWnx4A03nTdWQgSqGaritTvOna0jxh2j/NCefvOz5vlYL8TZfg31i70RXWYFxy9fZhIKZXniUUJ2AKvoH2CcbASM+Jl46LL2UTrFswD6z+FNZglVd/24OFpuv9oBfqg1+wD3itPZZQxxtKn80F1uZeu1DXstG/vXU8jZrCai+AwWLGErMRI+5Ox/Dh0SgrK/cBVj2gCtSaVCv9bedgNVDTYJTl0TLVVoVbVQDVdz8f8OSg2x9E6o0tqKZezU292o/i51xUVfWF1avA6sLtt3VE95QJWGQ0w2AtDAiszf2cBnuPBQulzQHWG+l763qNkz9vlqflWY1YWLAfUxYvQcSIJLy68W2U/FCB6rIKnHRUaLBaXo6qshIc/+4InnzqGcTfMxNLD36NLLsFWYctyLEVeVrrA2soTU8x1VNY9Vx/Bw8ejMGDByMiIgIRERGNlFZ/fenVbqXmSxRQ9VxyKchQNTQ3N1fXEZjWX6UhwHyZm/nz53thkQEGhQB2Hj0TKj58mW73Z8zE13ClsEHVMjoePi+R5qUy0KEwQ8GHQhPNcaXn42uFUrMjagakp+bp5bHqqYvUvCkxMRHp6elIT09HQkKC97rqGXTxOda8UskruDQ0lq4lhUsGqhRcKXiy9UpLS0N6ero3X1av9BDNMeXNruh1o/cyH+pL6/L6U+P58kJ6udD8jzs0PDk6OvqmwvpLvV6LnN8bXWENJndTbz+2XrxiOmjQIJ9cVL3apPwr3ZdfP3/KKa9s8rDKjy8sLMwvsAZSVumrP4U1UM5qKPdLUw8YN8JDX6CH1N8qsIb60H9DAatVA1aD3QiDxYIlZiMmPvYAhg+PxvffH20RsAYbMtwSYFUkGZIoe/JDFXK8pnTCR5WVfaC1WcAacNxuoubKnhxVzXRKZaZPqqJznqaBVRJF/KVNJwyaNB0LjSYYbJqTbKifm1A+mzeBteXjDPZ7hd8n225Clq0Ai80FMGz7EMMyJmDGzL8if78ZVWUncaq8HCcd5agqL8XJshOoKj2Obdu2ISZjImZt3IJccyGesZmRYytEjt2IHLt2z+ReY2ANNF+9B18Kl1QJZbDAmyvxyioNCeZzYln/bDufO8uH49KHbv5Bn4brjhgxwgdYaWOOwTRceOPGjT7/3rRpEx566CEfgOTBkToqM5ilJkYUJHiFljec4kFXT1ml14Y3x+JzFGluI4U9Wu6F7ccUPZq/yq4tHQcP7TRHUk9JZmNn5+MVP70fHZjR0ahRo3zWjyqLVElnr3wItl7JGwr7LNeThhJTZZQqxvQHkdjYWIwaNQpTp07FhAkTkJqa6nf+ej9MUKin9wEFb/o3vRb0Rx36+eBD9PXctSnkjhgxwkf9jopqJZfgm+3GaE0prMEofDdC48fIz5OqmXyjwMofQ48LtF1PYWX70bxZPeWStUDzaip/9eWXg3MJ5sfe1Ha6T2tDz/V68GvOsddiLKE8ZIUKrP7GfmMDq8kLrNm2AuRYLFhsNmHe8lwMGTYC3333vS6w+gNX3/f1gE7xGg8pin9Q1FRSmQu5VeD2GB5dhVUJP5/6ER+8vw31dSIUVdUcjdWrwOqWFaiyjIvnzsNR5kB9Xb2nJmtTwKoX6qyS97V/X4VKFapKlVQZblUrY3MVWGU/wOoODKyqDEFwol27buiXOQWLCouQYzX55CM2B1ibuveCBdZQvguCBkEbafZCBHSy5fY12AsD5vc2dsZtvZzdYOYfzHHMuXtZwX5MycrG8NhkvPba2yg9XomqskpUl5fipKMMJ8tPoLr0KIrNRjz89yeRNPtBZH21H9nFNmTbzMi1FCDHno9su5Fbz5bNqznzpfBFcy6pCy5TpZgJDFVM/eV8MvihoMY7//LhtxQ+9dRLHu7ouVhIMDVUYqZKLBSYqqsbNmzw/s0DKx2bHohSJU1POaXAMXToUO/6xcbG6taUpWtHwzcp1PDASpU2XkGkajXNAebL0FDo542hGOhRVZMqhPyPCRS0ebMk2hebHzVDYgZGvLrJK708nDLQ5PenEM/UZFr6hg8npo2ptCx0lzkm33XXXRg3bhySk5N1rwGfN8oDNR/yzSv0NEScrvHw4cO915Ttp5cbrldeKtCPIzcV1t/Qa1MKaygutTeCEssaP089pZUqrHo5qU0plRSA+fOw7SwHljUKgfyrv3mForAGe931lGC9daJ/B3ogaAkkhgI8geCrpWNpDjCGum9LHqr9Pdz5m3ew1yqUh+RQ1jYgsNpMyLUWwmA1Ittm9IQHm7HQnI8nX1mHIcOGobDQDEVmwOqbx6oLrG5chVJVgaqKWlM0BdQtC1BlFQ31AurrnRpgMqhze8rNqG5PyRwXFFmELDGAlaDIgjf3VZFkyKITzy1eiEEDR6Ig/xuosgxJliHJKhTFDUV1Q5EENNRdxKfvvYenHs+G2foNZEmEKEgekFQhKx6QVNxwK25PLqwAWZa8Y9PgVILbrRk3yYoAtyxAEmWtvqpbhuJWIMtaTq3k6dstS3Ar2vuKIuPixRo4nU6oqi8Y6wErg1ZFVXCloQ53tu2IXqPHY1GRDTm2IuQ28dkMFkxCgdhQPzMBPweeppXn0cLTc20mj0OuCQaLGQarRyW0FSDXVgCDpQB5xYXIthqhKYZF2n1sKYTBqv1tsBcip5iZUhVp+9iKkGsvQo6VQZsRBtshGGyHkGM3ItteiGybb6mg3CbmE/R3mtWIXIsRuZ4Q/Fy7yTvPHLavzUSaBqwLbIfwzNtvoF9UDB56+EnYLN+ioqwSleVlOFleiirHCVSWlaDihx+wdcsWJIyfhPlbXkeupQg5dgtyrEXItRqRYy9Ajt3kC/XN/E7hv0tCud58uQu9XDgGGEyRoyVoeGWOQRBV8njg4xUo/iGf74+CATXW4c14FixY4BMOvH79erzyyit4/fXX8eqrr2Ljxo2NzJZojuv8+fMRHR3to+jxEEof+ilAUNdjts+wYcMwePBgJCcnY+LEiRg/fjzi4uJ8fhSgIaAMVth86blpSC9VKOka6IE0faWGRbxyScdPw2b5XFn2fmJiotdhlzcuYvvQfhgEMkhlYcCs7mpqaqpPOC8bK8s3Zfcfg0pa1oeVkeFzcXmXYOqoTGuwsvdpyRqaw8pybZnZEq/Q0lxWaojFG05RhZpXyqnSzV8/up1XXtn7FJrpfcqgm/+s3FRYf6VNT1ULpLAGm0PZ2iqp3vuhKKwMWPXmzgCMN17i1dFA6iNrvBMxfww7D4XjYBXW5qw9VViDmYPenPl1onNrChybepi4XsDa0vNdb2BtzbmEAqPXYr5BN1sh8jy1PLNtRuRZPKqU+SAef3UjBg8dgsJCsxZeS4AVHtdaPRdgVVWgSCLq6hpwoeYSJNkFRW6AqoiQJRmuukvY9sHHePLv2fj448/hcrk0wFNlzdzILUNV3VBkGT9Wl+Ott95EdfVZCC4XFFmAy1kHl9MFwSVDliQoYh0SRw5Bxw4DYS46AVdtLXZ8sQOr1mzGqR9PQ1RUKIqI+sunsXXjBkSGReGtf3+Kyxcu4Plnn8e/334fgiBDViRt/LIKRRRRWnICDXVXIImCptKqbg90uyCJAiRVhaK4oLiuwOV0ocEpQpFckFQBsuhCQ/1lHCut0krrNDRAEkVUVFRi+fIXMe3eGdizZz9kia2dvkMwhVdJceNSfR1ua3MHBmZMxsKiYmTZi5BrN7b6Z17vngsVTILdz2AvRI79KrDm2ozIY8DqiQDIsRXgmWIjnik2wVBciByLEQvsGojlWvKxwFKAhWbSrEbkWU1YYLcg16Ld43lWs+aqXKzBb661EHnWQuSaTci1aHmdOZ7yTrlW0jzw2JJ1zLGb8IzdqJkn2Y3ItmvhvjnModv7eaTrUwiDtQBLD+1FzOSpiBgSjW0f70B5aRWqyh2odJThZIUDFY4TcJSVwHwwH7NnPoDkOfPxzK7dWn6zrUjrx2bylq9qzvULdO1DvS+Y+hMXF9cIJOkDNwMJPcVUT1mksOdPKaUP5BSaKTjx9T5pmCo/1oULF/qUrlm/fj02b96M119/HVu2bMGmTZsa1WWlZW7mz5/v7ZtXgVnjXYr9uQaz18jISIwbNw6zZ8/GrFmzvA64FET1nFz5RteIhrZSEGGqIO1LD1jZcdTBWM+1mQEaVSZpGC3NaeVBkR1HlUsGqsy8aMyYMcjIyMDYsWO9TrsUKqlLMgVJWuKHQifvPsy7K/NgSmGXd2SmplTMDZidh/1YQudHoZ1XfCn8s0Z/iKEh1Hykg15EAftsUQWaKsP8Z05P9dVVWPl6kzdfr+9rIOWuNRXWa6m0NuWCG2gcejmsvGJIc0n9Kav+lEe+v/79+zfpFsxyZcPDw3XBVk9hDUVR5edPFdZg5uNPQeZdkv0prK0NW4EeTG4Ca/PmcKMDq8FmQrZdA9Ycqwl59gL8/fXNCBs0EB999LFHCQwWWGVUV5Xhnqn3YOXKtWhocEFRRMhCPWShAfMfeAB9ew9A1Ih4vP76VrhcTsiKAEXxqJ1uSVNYZRlbNq/F0KGReOXVd6CoEuquXMT7/3obSxYuQ2VlNSRJhNBwEbFDBiBsYCzOnK3DxTM/Iy8nBxGDo2ErPqKVsBEFiM4afPKvt9Gn+0C88vq/UHP2LEYnxmP4kDhcuSRoSq/ihltWsG/3dkyYMAH7DxxEQ0O917FYVSRUV5Vi4/p1OFdTA0FyotpxHI898ii2/vPfEJwNEMR6OGsvIGNMMhJHZeJU9c/Y9v57mDNnPhISUtC710CseHkdfv7pPCRRJSpr49BgH2BV3bjS0IA//PHPGJQxGYvMxciyFSLX9lsB1kIwhdXgqRWaYzchu9iIrG/ykW0vwEJLEZaYjHghPx9/e+ctzFq9GrNeWIkZy17CZMMSpD78BJLmP4pxTxsw6+VVePT1NzBz7To8sHkzZr+6BY998C6WHtqPZ835WGwxYqG5CLlmOwwWO3KtFuTZCpBn16IMcuxFyLZrZWCyiguRXVyI7GauY5bdhKcPm/BMsQlZnnnl2Jm6bPIon0xt1fbJspmwxJKP2S+/iM79h+GheU/hxHEHKhzlqCov05qjAhUVFSg/dhT/fPU1RCSlYsb6Lcg1FyHHWuQDrC25fqF+HwX67qPuqbyix5fdoLDozwWYugfTkFSqUFJFiIZusv7pdt40R0+JZSrwwoULsXHjRh8gpQoqzVuljeW4zps3zwccKMjxyilfZ5btyyugUVFRiI+PR3p6OsaOHeuTAxodHe1VDqkqx4eaUqWbXg+aS0lVUAo5fH+0X70cWzZXBqRsvKxRl1reaEkvJ5Ttz2A1MzPTC4rp6enIyMjwqqwsn5UBLVNR2Surozp69GhvrVOW/0phlwddCsAUpFmfbJ7JyclITU311lCl+a9sHCx0mf1AQM/Jm1RRRZN3VeZzpPnrpme+RO83movLlG9qaMUfzz5X7BrfVFhvoEZBrDnH/5IuwbxyGEhhDbaxY/i10SvX0hxVVW/9/R1LFVy9Y/j99ebalNJM99VzCW5qzHr78iore23qQbK1H1yvN7Be63ajj++6Nlsh8mxF2kNzsQl5lkJkWQqQbTmEl3ZtR0RkBLZt+0QXWP2bK8m4cOFHPDh/PubMmo+qqh81GJSdsBcdQof2nZEQn4KSE5UQBI8BkipCVWVAdcPt9oTgyjI2rV+J3r264/EncuEUGnD255PIHJ2MPj374623P4DgEiE7LyJuWF/06D0U5y864bxyAS8tX4qePcOQX2CFKEpQFRmScAU7P3wfXdt2x7pNW1FXW4u7x6ejb69wHPiqEIIoQ5JUKIIAQ9aj6NGnHzZueR2SIkOWZSiiBLfswtN/fwQ9OneD2fodGkQJFuMhdO3YBQbDMtTXCRAlF2TpMtrc8p/o2KEPXnpxFbp07ID2HXtizpyH8d23x9BQL0KWVagqW0dfN2E9YBVlNy7X1eGWW29Hr4QxWGQ+jJxiM35JhbW5+wY61mDz1AS2m5BdXIisw4XIsRfhuYJ8ZG19GykzH0DP4VHo0j8M3fsMQN9+kejXLxJhA4agT+9B6Nc3Av37D0aPngPRt98Q9O43GN16h6N7v0h0CxuCnpEjEJ6ShrgH5mDe5s1Y9PVB5Fk8jrx2owbPdiuyiy3ILjYju7jIC5ct+5yZkWszI89qxgKLGQst2r8NNs9nzwOs2XYTsoo1tXnx7h3oHD4U/fpFw5z/PUqPl6O8/DhOOspQXVqBk44qOEorUZxfgAfnzsPoB/+G7P0FyLJbYbCbkWs3X/Pv5FDvEd7ZlM+lZCGyNGzUn6swcw1mjQdWCq38wzofmswrsnp/07DImJgYLF68GJs2bdKts6pXi5Xtt2bNGqxZswYPPPBAo3PRh3waysvn8LJ/6ynJ1PmYgi8FDQZNFFD5tdBTWXm1ml8vXm3l8yEZzOiptVRVp7mjtPFhvAkJCV7gTEpK8kJuSkoKxo4dizFjxiAlJQWjRo1Camqqd18GnmlpacjMzERmZiZGjx7t42bM+mJqIlNN2drxOalUVeXdg6Ojo71gy96n/TIQpKHttPQMVZMpxDNQpdeGN8di23i3Xz4cmDZqOMVCyel9QkFXr7E+WN70zRzWG+h1wIABPkphqMff6C7BzVVYqULIXtk66SmmvELalNLav39/v8oqe6WAHMz1CDSfYJRnPZdgf+P19+pvPwas1+rB8Vq3G3lsv/RcWkvRDalPWyHybCYY7EbkFGv5rNn2QuTYC/Dyni8xZNhQfPLJZ54cVsUHWHVzLT3A6nRewicffoCRw2Pw/gefQhAVyGI9xo+Ox8CBg7Fn90FIogJZVqCqEmRZgKqqgKr9rSoK3LIM46G9iI0egUERI9EgSqitOYs1zy9Fu7+0w7PPrcG5c5chu2oQ2bcDevYbjvOXnZCdl7H6haXo3rUPvj5UCFmSoMoKFLkBuz/5EN3adsXKta+hrrYe3x+2oGf33oiPT8Wpn85qAC058eAD09AnLBJHSxyodwlafqsswy01IOepx9GhTUe88+8vcPGSE8UFRrT5wy1IShqHrw/ZICsKVOE82rb5b/TtMwIFh8wYmz4ai5etwMWaerhcosehWIKqShqgu+UmgVV1u+ESBdx5Rzv0ik/HIvNhZNmLPKpk6/9A1VqREk3v29j0KNuiQXiO1Yg8qxGLDuzF1Lw89B0Ri34RUYgYkYzB0ZkYmXwPotLuR+y4BzD2/icxeX4u7ntsKSbPz0X6vY8hNmMmkifNx5h7HkFcxkxEJtyFiLhJGB47HhGDEzBweAIiUtORmfUUHvvgXWQXHEKOByRzLCYtdNhWCIPFiDyLCQuswee0N/qcWbWSMjlW7d8LrFqZmWcOa5Ca6wH1rGIT8uxGLC04gNEPP4yO3fpiYd5LqDj2EypLK1BRWYoqRxl+LKtEdWklHEfL8PaW1xERHY/pKzfCUGRHtt0Cg70IuXbzDXVP5NoLG4UKRkVFNTIFooop7wbszy2YOuqyB2uqFNHcO/qgzj9889BIH9B5sxpWh5Wqq3wZm0AKK6vDOmzYMB/I03N1ZfOnCis1vqGgwNyWGfTR+VIgpDmldF14xZleKzo+GmJNQ43p/noKrL86rDSUlYcyCqgUduPj45GWloaMjAyMGjXKm4c6evRorzpKQ3yZmpmQkOATfs5ySPnx8mG3NM+WnZ++T8GVz8ll5/FXV5YCJlUw2frS+5SuCX/d9NZdLwScfl70cpCpURYFVvq5ZfcfjV5gY6RGar+Iwtoc9etma7pdS4U12NzLpvYJJp+TBzreWIkCGb2nWkNp1du/OX0FWhN/ajRtTeWw+htPMOtwowFrqMrqbxVYWxpK15x1CRhmGUqfXmA1Is+qGdVk2wvwwq4diBgciV279ugqrIGA1eWqg+nQQfTv1Rcvr1iHepeEnyrLETWwL0bGJOLSZRdEUXMM1sBNgaJqUKy6NaBzyzIuXfgR9987Ge3b98TZy3WoOfcjcp94CG1uuRVRMaNhNNoh1tYgolc79Oo/EhfqnXArdVi3Yim6dOqGr/YXQHI6oUgKRKkeX23/GD07dMXCpS/jYk0t5Po6zH9gBnr37Yflz6+G0+mE7KrB3JnT0LNfBM5cqIGgaGNTZBluRcSmNSvRr1s/PPJYHuqcMr61FKHNH/6Idm2745XX3kGDKEGRL6J39zswJDIZ+3YfRHhYXyx/YT1q6wRtbm5FC312Sx4X4aYVVlV1Q5IltG3TFl2iRmFhoR3ZxUUw2AquGbC2pN+m7vOrfZt8GjNRMpgLsMBqxPL8PZj93CLc2X8Qeg9JxKS5BuRt/hyrtxVj7SffY83241i94wRW7yzB6p3a69ovS7H+yxKs2f4dVm//Dis/PYKXP7JjxUd2vPSuGQs378CDuWswZdZTSB07HcNi0jEwfiymZi2F4aPPkFdwELlF+cixGZFVbMTTxUY8VWxElp47MTdf3W32QmTbTXi6WFNx88wFyDMeQo65ANnfFCHbboLBZka2rQhZdhMWFx3Eg+vXonPYEKSkTMC335XBcbwSJ0sq4CgvQ0V5OU6WOlB1woET9iOYM2suoqfNhGH3ARisVhi8BlPXB1iDudasUTClQElV08jISERGRjYCV6Yu6tVvZdDKl+rQc6Xl1SReReUdhPl8PtZPbm5uo3BgBqx65W6oyrp27VqvwkpVR3YuPcWLd2alEM+DK1U8eQCh6+LveJrTy6tpvDrHq9V6jSqpFL4YtNEQYh4Mm8onZqG6LNyZqZbsGBqaS/uiEEdBi94n1PCIgiWbE4NsBo4MLvlwXQqzfG1Zmh9Mf2jgfwSgEQlsbHykgt66U4jlSw7pwSv7m62Xv88KvWfo8TQqgMHsL6KwUsOaG+k1kAL3a3i9cH5UpgAAIABJREFU1gprqLmYTfVDy7sEUmCZOy+DVl4xpQpsMHVLQ3ltbj/8fPzVZfXX+BzW5oxX75W1lj5cXEtou5HGdr1aawFrS9e+2X0SYNUU1iJk2Qvw4p6dGBQZgTff+KdfYPUglRe2VFX11DgVUWwuRNSQoTDkLca5miv45L13Ed6jK0aNHoPtO/Zhz54DOPT1IRwutuPSpcuQZBWyIkFxi5prsCxDFWuxdEEOunTsgwLr9zhVcRwJw/qiza1/wl/adcO7734K16UaRPbpgG59huHnyw1Q5VpsWLkU3bt2w559ByE7nVAlFYLsRMHenYjo3R+P/j0H1T+dgyqIOPNzKdLHpCIhaSwKCvIh1J/F7OnTERYRjdMXLkNUFCiq5vDrViQcPWLH6LhRCB8SiwZRxlG7CZ3a3II2t9+Jx59agFNnLkAQzqLjnf+L4YNTkX/AhKhhEVi8ZCUuXdacgb0ldTzlbtxqY1BtBKyKG5Ioo3OHzug8PAkLTDZkX2OFtbVU/1CANddWCIPZhEW2QiwuOoSsd97AqEkT0SMyEff+fTWe/+AwVu4sx7odZdiwswTrd5dhza5SrNpVglW7S7F6dynW7C7F+t3lWPdlGdbtKse63eVYu6sMa3aWYu0XJVi94zhW7fwBqz87ghffOoiHF2xG+pSHMTguAyPHTcWURUsxf9NmPPnxR8g5sBd55gLNMImuBVcexjsvu2/LtWt5qtm2AmTbjMg1HcJj73+Ae1asxtw33kT2gX0eJ18Lsu0WDV53fY7ou+5Gv36D8c93tuFoaRlKj5+A9VARTAUWlJU6UFFajhPf/4B/v/YaBo6Mw7RVm5BXZNFKHdmMGrTeoMDKAJQ96NKw30AKKw+skZGRXshl+1KwosfwpjJ87ij/wE8fyGkYLgVfg8HQCFY3bNjg4xxMQZWWtlm3bh3mzp3rE/5KFVZeGaNhmjyY8+V99HJ3qSrJK81sbegPA3phvxTgqRpIgYs39aEQSqGTQRMNa6Wh4TywUnii8M1DKAVFCn78sQwG6ft8rq2essiHTVMQZhBJYZDmnjK4DeSSzf+A4c+FmY3BX5g2e2Vzpz8E0Nxj/j6hx1NzNP687Hrx7tPsb9bYvv/nl4CrlkLETUjVf33qqacCqpgtgdGWbtfbT8+QSA/u/Bkr8eHBfOmWlq6nXhjwgAEDEB4ejiFDhiAiIsKvURM/H9aCBdZRo0Y16/PE1sUftLL9mnqQCBZggn0g9afc6Z2rOYB2vSG2uevQ3Ie5UNejNUAg2Ott4B+0bVpIcLa1AM9/9SX6hoXhuede0srReMuvKARYtfxLVdXqiyqKDEWRoCgifjxZib/Nm4vx4yfj8HcnsGf754jo0wcdO3fFwIFRGDZM+89w3LjxWP7syygtqYYoy1BUrSSMqkiQxXrs/PRDDOwzAM9kPYuq8qPo2el29O7WHT169MVDDz2JH09WIy1uMPr0DcfZy3VQJCde2/Ay+vfpjc+374LQ0ABVkuESXThsLUB6Ugom3/MAjpeWQxVlKFI9du7cjojwSMyYPg37dn2BCeMmYvykGThXUwdZVaG6FS1MWVVw5dJ5jEtPRZeufdAgyPjenI92t/wef/zz7zEgYjiMlm8hOs+h8x2/x+CwRFiMVsREDcbixStxqaYekihpJXFUreSO6imhc7V0jl5NVs1JWHBJ6Ni5MzpGJsCwvwjZNt8cxebeV63240cz71ODrdADdybk2oqwsMiMZZZCLNz5CYZPnIi+4XGY9OBSPP+eHWt2ncSaLyuw7stSrN91HOv3lGDdnhKs2X0Ca/eUYN3eEqzfW4p1e8qxbk851u4px9p9Dqzd58DqveVYvacca3aVYe0uB9Z86cCaL8uw5oujeO6dg/jrstcwaV424sdMxaD4dIyaNhOZjz2BKUuXY86mV7Hwq6+wyGLCIosJeWZPmRrP+HM9Oao5diOyivORVawBqsFbjucQFh78CvM3bMbIu6ahfdgQdB0Zj1EP/w33rNmAxz76DIsLC7HYeBBTn1uKnhGD8eDcv+Lwt0dx/PgPKPhqPx7769+x7LmVOH7MgbLjpSgyGZGanIbwjLuQu++g5oLMjKtshci1F7XKd1FrAiuFUQpfVGHlVVU9eGIgO3jwYB81h21nx9MwWt5NmIb5svcp7FEYpAov+5sBKx/y609ZpeHBDFgpnFIo5OGSqqBs/nQeFGZ52OJhlXeSpcZMLNyUhxcK9TwEU/jioY5BFYVOmnfJ4JQqiVRVpVDJ1ofBFC0FQw2i6HhojVk2fnpePl+VhvuyMTHg49VmCnU0/5TNh60/W2tmNEYVT3qtaXgvhU3+xwAK9/T68YosVcr9GSXx9w39EYded15NZcf7M0LjS1DdzGH9Db02V2ENFm79bWdQ1lLF1p8SyWCLh0N/5kuttZ4UkikcDho0CEOHDkVERATCw8N1lV1+DnrzCrT+wdRhZfA8dOhQn7qw/DrorcuNBKzNeXBtKfC1FCpbG1hbezyhHBvKg6c/YM2xm7TyIbYi5Ni1upUGSwGeO7ALvQaEYenSF7UwVpWZA8kcsMqePEzJA64SVLcIoaEW/9y8AX16D8T2XftRW3MRu7Z/gbXr1uHFF1bjpedX44Xlz2PK3XdhQP8ITJ/2IOoFEbIsQpE112BJEnDhTDXiRwzGoAFDcfSIDXfc9kdMnzwNs2fORJ8+g2CzHsbdY0ehd68+OHepHoos4bMP38KQ8DA88ZQB7733Pj79cBvWrduIvz74APr36oehw5NRaLF7QpJVXKq5gLUrXkSfrl0w9a7JiIqKw9oNb6LOJUHxQLpbUQBVhSy5cM9d49GlYy/UXBZwOP8A2t36Z9x6+59wR9su2HvAgoYrZ9Gt3R8R2T8GxUU2JMdH4YXl63D5Yh3qauvx1tv/Rk7eYtQ5BaiqAlkSoChyYGBVFbicEjp174bOgxORvacABm+uov/7oLXgsqX3uL+WYzN58qYLkesp95JXZMSqA19j6MS70DViJCbMycXy941YtasEa790YP2XDqzdXYrVe05g3V4NUtfuKbkKrPtKsX5vGdbvdWDdXgfW7dHa2j0OrN3twNrd5Vi/qwzrd2kq7JqdpVj3ZQnW7PgBL2yzYMFrO/Dg4k2Y+kgeYjOnocfwJIQlZSDxvnmYmL0QT3/wIRYav4bBZsQzHkff3GIzcq1FyLMUINdagCx7IZ6xFmGBzYqFpgI8X3AQaU8+hX5JYzAoJgPx6feh+4AYtO0RgR5D4jEgOQPJ8x7CnGVLkXD3ZIyIHY3tn+/D8RMnsOuzjzFhdCratu2KyffNh8lUjNLvjmHDyjXoPmAIZq7aiFyL5mys1Y29mhPcnGvUGtfa3770oZaHSR5i9eqN+ntYpg/TvFERfx69v/lQWwpgNMyWKpIGg8EHSvmyNbSkDQVatn3OnDk+46PzodDJl7yh6jFdD73tFBwZPPLuv1T5YyG0FCJpKDEFJwZBtJ4oMz7irxcDOqp+Mihj56ewpWf0xFyR4+LivHmr7HxUSaTXjkEahX62Dkz5pGZK1FCJwSiFbT33YwabvJLKzsHn4vJlZSj48nDK1wHmTcOYKzEtE0V/BKLryYdUs/WgP8bohcVT0yX6eaARETQSgl4nNu9WV1hbGxp+za/XW0mmCusvFQYc6v7+oI32Q9eTgSSDyWt1v7Hz6CmsrLxNoDDlYOA80N9UYQ10HzF4pg7GwcyvufByowBroPFeD0BsTXhsjfHcKMCa6wHWHLsJuVYjnjuwG/0jwrFu3RaPOZIH3NySL7BChhuS1jxAqygCZMmF7R9/gLABg/DeB9shNDghNDTgSm0tLtWcx+XzF3D5/HkcthuRnDwK4YNicf7SJY+6KkJRPWqtWI/0UdHo2KEDDtuOoM1tbfD0E9lYtfIFdO/WHYsMy5GeGIMuXXvip/O1kEQBu7d/gKHhYejQoQf69R2EkUOjMCh8CHp274Yu7TtjwMBofJ1f5C3JI8sijn37De6ZOB6d2rdHt669YSo6DFFVoXhg3K0qgOqG6GrAU488hI5te+LrQ4fx9a7t6HTHnRgSOQz9eodhy2vv4tL5M7j1f/4DwyISYPo6H327/X/svXl8FFXe7/+797n3Ps9zZ8ZxXwDZ9yWQQNh3EsKiiKjso4DsII4KJJ2wJuAGSToB91123BWSdFBHIGt3R5E1K+CIoLJD0t1V51R97h9Vp/Ptk+osEISZH/o6rybd1dVVpyqdetfn8/18G2LhM3H49JMvMX/+AnQL74XOYT1w2aNAUc0etBqvprWNAayqj6NT11A0D49A7K4c2Nx5//LAanNlmy1j8hDtzsXC77OwwrUbDz45Fy1a90Tv0bOQsGUvXs44hLWZxUjJKMX6jDLD5ptZihSLkeofZQa0OqSRUYpUc9hN27A9rRhJO48gcWchEtPLkPjlYaz5yIVV72cidt1WzF6Zgj4PTkbb7pEIGfowBs35O6a//Q6W7fkOcXm7EfN9Dp77Pgdx+XlYlutEbL4Tsa5cxOdlYelnn6P7w+PRpMdA9B4zDeP+/jKmRr+KKQvWYvzUOPSLnIhmbXqiYZN2aNW2Izp0DMXqVSkoKCjGgf0HsePjzWhw219w260NMPrRJ5GZuQcH8gsQ1S8SIUMfRMyub7DweycWFYhz4cYFVlkhpcooBSGqiMkwJl8s0/XQi2xZ+bF6XrxfXHTTtGEKDmJ7qMIqalgpqIohgpVEInBycnKVZaZNmxYA1XQ7ZbsyfY7ag6lNV7Zt0kcZHikMCagQ4UeiHyqFLKq40trQyMhIf6uY4cOH+5N2rSCSfiaFSjq/MlTKwT8CQkXLmoEDBwZAKg0AGmD2do2IiPDvg9h+UVMqYJsm+9KWNXLwUd++fQNSga0CmeRHAfMChsX7xPZYKbCyskvPfapEi2PWp0+fKq2funXrFnCTRXYU0Pplcb7LNd7yvItlZEVVQC3t2Spa8wwePLj+FdYbye57vR//aHiv7xrWutp8ZSWxvhRW+fwKlhJc37Aa7PwWy1Absrzc1c5/bRTWDh06BKjAdPusFGfxfIcO/7oKa222948AxNps57UeNzaw5sCWtwcJX+9E65D2WBn/PBgTMFUTsDIAHCr3gasK/rErHYMGDMTrr32I8osV0LgKn6oY6bhMgeatwMZ330SXzqHo03cYKrxeqObrRhATB1Mq8NZriWjU8A5Mnzof7dqG4PVX30dh4Y945KEH0LJBWwwbNBDNmndA2jf5YKoPe7/+EoP69EDTpm3x8JjxSElMxo6dGcjZswcLn3oaTZq1R1rmt2ZrGaO1jq+8HBvefg133vZX3H77fXAW7IPKfdB0BZrZdkfXdTDFi7RPtqNFo9aIiVuNnZ9uRod2HfDMU9GYMPoRhIX2xc/Hj+Mv//2/0DW0H3Znfo0m99yOxo2ao03bDmjdpi0iIodjT44TFT4VjGvgmrghUA2w6hxM1dBn4AC0CI/Akm+MkJ4YV/2fj38UsIpz0DgPc7G4IBex7u+wcONbaNE6DB1CH8CqjVl4acdhrHEUISmzGKmOEqzLKEGKowzJpu2XDgGpdAQCaylSHCXGyCiF3RzJ6cVITivCOkcx1qUVIzW9DPb0o0hKL0PSzmKs+eJHrPkkFzHJGzFg9Ay06zoMbcOHoseoCZi4Ih6rvv0GS525WOJyI8blQnTeXqzO+Ra2De+gRfeeuL91Dwz7WzSmLHsP01dswOzlGzAj9kNMjf0A05Z9gCeeTcXoCc+hfcdeuL9RM7Rt2x6RESPw+cdfwrk7E+2aNsA9dzTE/Hk2OPPcePe1V9GqXRdMT30VNmc+nivIR4w7D8LWX5s2PNcDWAV8hoeH+2tQRZ9Hag8Vtl5qRaRgR0ODqMJKFSMZTq0gVtTCitY4VhfhYsgX6cISTOGUQql43so2nJqa6ldYKUzT1FUBKbL9V8AcrRukip9cq0tturT2kdpgKcTRcCC57ydVDAcNGoSoqCiMHDkSI0eOxPDhw/39TKnSKIBPBCJRqykFYWrblm3HNHVWKHh9+vQJUKYp7IrPEqnAQkGWU3/FftJ+qbSfqjgfxeeJFGLxOlVmaTiT2HfRdmfEiBH+nqpi/TSpWA5hku3A8vzQmxX0pg6191K4FRbqfv36BUArhWBZ4Zb74YobGfTcozW+dFv79++PyMhIf0rzdalhvfl4bR7/SIU1mL01WK1mXWBXfr8MYUJNvBY3BTp27BigmsqwV9vPu9r5rUsNqxVsywo03X45JfhqQPRGHrWFy7pCd3WgXJv1yctWt01Xcpyqe65e4EB6zrBjZpsBMrmIduci2pUNmzML8bt2oFXHNli+Ih6qohptZ3QNgGo8BAFWHZrRd5VznPzlJzz7zFOYMnkWfjp+CpwbFlhN5VDKy7HPlYtHHhqDtq26ICNzNyq8XnCumAorN1rEMAW//lKChvf+Cf/9n39F48ZtkZT0BsorzuLZp2ah4V8b4db//hNuu70RXnvvI3Cu4NAP2Xj4gRHo2q0/CkuOwVNxEV6vigtnfsfzK2Jxd4P78cVOBzjXwTUFTFXBPD7k7clEr55huOeepshzueDxXYauK9B1Bo1r0HQdjPnwU9EBdOvUGb36DEbymnh0CumCd976ELHPzMMdf70LJUeK8Jc//yfCuvTFbsc3aHTHrejVuz9WP/8S3O7vcbncB5/CoKicqNfVhS4ZdcKccTw89jG06TUMsV/nItppHq86/M5fDZzWF+AEDFc24pzZsOVlwebci2WOr9A9ciQ6hEUi9vV0pKQfRfJOQxVdl1GMVEchUhzFSN5VhmQLOK0EVBlk6SgxR6l/+eT0YiSnF8PuKEKS4zASM4qRmHEMSWk/wZ52HOvTjsK+oxD2nQex7qsfkPDWTkyYuxzhgx9B595RCB0wHFHTZ+HZj7bDticTq7N3YXbii2jVtSeatemFBx5fiplLN2DGim2YuWIr5iRsw8yVmzEtfiueWLkFU5ZvxfS4DZjyTDL6Dx+HZm064r6GzdHg3uYI7dgJz8ydh5HDRuPj7Tuw99tvMTRqCDoNfwAr9+xGjMuJWFc+ljhzzF6ulcB6Pf4WVHeOUGWTQqJcIyq3yxAX2DSASYAvVYGCKatieVorS6FV7udK/21Vo9e1a9eA0CX50QpW5ZY3Tz75ZECtbrBApeoSf8UcUbATwEJhiIKhbK8V4CQrgwLk5BYs4nUBtgIKhTIpEnop4Mr1nrK92MqOLQcdifmgyjG9aUFt0/369fMDpQyrYn9pii+tPxVqqNh/Aa1iyD1ZaasaAaliXmhLHaHYCogXx0zudWsVUEVt8LI9XA4IkxV1ofI+8MADASqpbNuWA6jkWl5qixaf27dvX/9ciJZDYj/EuVOjwkqVm+sNYzcfa368Ufqw1gesUmgVkEVrVoPNQ136pVoFJlEF92qOx7VWWK32T4ZSCteyrbkuIFSvF5bX4YLnSi6Ialq+thfuwdZT23mvy3GqzXN1vUC8emD9Cq06tkZMTBwYY9A1vWZgBYcODUzXoHENCvMgee1qPDD0ERwp/AmKegka8+Li2Yv46vMvMWb0GHQL7YO1L6/H77+fhWqGNmkaAzODiRhToLHLaNn4dvz5T39G81Yh2LD5S/jUSyg6WIBB4b1x2//9C+6+uykWLXkRjPnwy/HDeHTMaDRr2RmFZcehqpegqiqYpwKv2l/A7Xfdi9ff3oiKCh9U7oHKGTSV4fD+XERG9kNYWH8cPFwEhXmg64qZ6muEJDGmgJVfRHhIa9x5x12Y9Ngj6NN/EHZn5WHN6ji0bNIUX378Gf7vn/43evcajL2Z36HBbXdg/Wtvw6dycK5BVQwAZoyZPVmZmcJcDbByBsXLEDliOFr2GIrojCzEuPLMVNgrh83rD6w5iHVmIy5vD1ZmfY2xi2MQ0i0SkxclIenro0hOO471aWVYn16K9RklSHEUw55ZguRMI1ApmMKa4iithNCMEqRkliB1lxjFSM0kda5EfbU7SpGcWQZ7xjHYM47CnlGG1IxSrHMUITm9EGszSrEmrRBrdx5A8lcFWLNtNxYmbsDQsbPQK/IhtOgbgQETJ2PSU0+hXbc+aNZxMMbNT8b0hO2YvWIj5q3YhDkJH2Hmqo8xK2Ez5sV/iPnxmzF7+XbMXLod0+M2YLrtdTw2YzlCej+Mhi164ra7W+HOe1qgZesuePbZGEQvfA7tOnfC+OUJWJmXi1hXPuLyshHnzDJ/r6v/rqqv79UrWU9YWBhCQ0OrpABTaJWVNGqDtYJaevEtQyVdr9XnyUqreAy2neL18PBwLFu2DOvXr/eDKlVaq1NY5RpWamcOVjso9+GkSiqFDRlGaQ0nrQ2lUGJVc0rVtepsxtSOS5VI2s7Fav3iswXA0psP8npliJJbvtB5ounAVNGV04xlm6w4jyjkU7ikyjZ9XbZL04AparOm4CzvF90/GkwllE05LVi2BdO6ZToPFICjoqLwwAMP+OeD3ryQz6PqaoLlNjeDBw9GVFQUoqKi/PXMYm5oCnRQhTUkJAQ9e/ZE165db0LrdXysi+31Wiis18pOLMMpVWbpz2vXrvVDaDD7rXzeitrSYHAXrFVNfdbGXu381UZhrU0LGwqp9Oe6gNBNYK0bsNb02VdyEVib41Sb5+p6gSiANKaafbOZITc2Vw6MNNMco3WHCaztw9rj2WcXQlGUQGDVdRi+YC0AWCGAVePQuA6FefFK6ksIadsN3+0ugKJchlJxHps2vItWrVojpHN3JCe9ipO//AZFUQ1w1HglsOo6uKaC+S5h9pTHcMdtf0Krtl3w0WeZ8PFycN8lLFv4d9xzy+249Zb7MGnaAijMh99OlmHcuHG4/a4WOFh0FIxXGEqmT8Hbr9px+50N0LffGBw//gsUXg7GOZhPxVefb0bbNk3xwouv4vSZC1C5YQcWfVANYGVQL5djQM8Q/OVPt6D5fU0xdOQYfH+oEPv3ZSOiTx9EDRyM//1//ifCw/vhu/Rv0Oze+/HqWx/ApxoqqerzgTMVTPFBY0YicvXAqkHjKrweFY9OnID7Qwdg4c7vEOPKRbQMrKLdiqvSbmtz51SeC+I5co7YzOcDXq/DeVbn32+yfuMczMFS52488/5b6DnsYfQfMxtrdh7A2vQypKQdRUp6CdZllCLVUWYAZUapv12NDKwCWlMcpbCbLW8CgbUYqZlFxnCUINVRhlTHUaQGqLLGz+sySpDqKII9swhJmYVI3FWEpIwyJKWVGEnDacVI3lGI1PRiJH91AKs27MZj859Hj4iH0bR1B9x5fysMHD0bE595DU8u24SZyz/E7JUbMDt+E+YkbMXc+K2Yt3IL5sdvxtyV2zB7xXbMWrEZ05duwJOxH+LxRW/i8WfteHR6AkaMfQahvYejUYu2uPveBmjYoi2eXL0WK7/bi7hc43hHF+xFdEGWxe958GN6Nd+rV7Ke0NBQv3Ipp/dWF7REbY/UHixgTqg+Mlxa/SwrtFY2YQG7stWYKq9Lly71hy0JOE1KSgqoW01MTKzynBjTpk2rkoosb4+w+1IFlUItVaFluJBhiP5M4VPMJ4V6uVVJsJY5VvBFYZbalKlCLmy7Qo2kCiO1KVMYlu28MgDS+lvxHlqjS5eV95/WDlNlUewDVcLpPFul7NL9pko3DUaSa4rF/tHaWDmgSr7ZQMOY6O+GeI3WIVPYpOeRbEOndmQ5LZrWM/fq1SvAPi0eH3zwQYwYMcJ/TAUAB1VYQ0JCAlJQr1Zxuvl4ZY91uVlwoyisdYHaYLCamJjofxQhR3KwkAydHTsargAKnRRyO3bsiLCwMD/QWsFufdXG/hEKqwyndD6sbNQUWmu6IKhvYA2mztX1ouVKL3iuBbBWN0f1Aay1WW9tP792+0eGsxJEot3ZWOzO9rfeiHFnGzWr7hzY3LmwubIR7d4L0QojxpmFWGcWluQbwNoipDVmzpkHr89rhA4JtU/nJrByAqsqAMMSrJmWYIX5kJmxA727D0B09GpcOH8JFRfP4923X8f8efOwYcNW/PbbGaiKAo0ZllsDWDm4poHrRs9SrnrhytqFxg3uRvfu/fGP3S4oqhea6sHJY4UYOWQw7rztXgwfOQ4VHh8uXTqLmTNn4Z77mmP/oSJwjRkqMVORl70Hs2Y9haf/vhQ//3IKquYFZz4ol8vx7huv4Y477sK2j9NQ4VH82yLCmbhmqKKqz4tVSxfi/rvuxF233InJU2bh7OVyqL4LeOLRh3HvbX/B//iP/4UePSOwZ9e3aHzfXUhKeQ2/nT6No2Vl+OTjz7HO/jo+fH8zzp89b6rK3AJUdT8sa5xBVVUMGjoMzXsOwfKM77AkPws2117YnHthc2bB5sxCrCsXtvxso6euKxuL3WarIlcWos1zItqdjWjpHIkuyDWXM0aMH3ICQdiA2+A3eqzO1YC+pOaNkcXuHMQ5cxDrzkW0OwuLPt+OgRMmITxqAqLfzEByRjGSdxYjOb0EyRlmm5rMMthNGF2XUYqUdAKkFsBqbQkuMdRVRwlSHaUmsFaOlMxSJGeWwJ5ZjBSHAbYpmYaqm5JZitSMMmM4jmKd4xhS048iNf0oktOPITH9GNZ+cRBL3vgKE59ZidDBo9GuWxR6DJiAgSOnY8gjczF6+lJMi34Vc1dswuyV2zB71XbMSNiMWQnbMCd+G+as3Iw5Kzdj9opNmLl8A2Yt34DZyzZhZtx7mDj/BfQb+Tjahg3CPU1D0LxLXwyf9SymvPIGlmTvgc2dZfZ8zUaMMwdxrlz/jYto83uC9o+9ku/Fmr4na1pOhkYZHujFvGxhpZBL+z+KC20KwPJyAjapCiVDlGwvlRVPGYJFSnAwZVWAaTCInTJlCrp27epXdq0CouR0VqqyUvusgAlq15QDjCj8W9mcaUqzXDNLoYkCMG39Iit2dE7F89S2KuCU1rlSBdUKlqi9lyrAVFGmdlY56IlrGCzvAAAgAElEQVQOOYhIVnitUorpNslBWbT2mEKkHOBF543Oo1BUacqwlYJNYZW27BHbT29y0PPBKv2aniP0PKGwSc8xWpsslGMaXjVq1CgMGzYMAwcODFDKq61hlVNZrze83UiPwZSs6/l4IymsdYXWYIrr2rVrg6bxWsGaVYsZOk8UfuXjWZ9BTlc7LxEREUHhnNqjg51/9PdWzJ/ch7W+YPRGBdbagtrV7FOwi7Vrsf6rucCr1ee5c2Bz5yHWlYtYpwWgurIRI8ClwBzi2DqzEOsS/SQNYI1zZmHlt+loFdoOEx+fiouXLkLTfNA1zVAaofqBFX5YFUPz11wypuDMmdPYuHEL3n1nE8ove6EqKi6ev4BTv5xE+eVycJVBYxwaDwwd0sTQNHCmwFtxFpMnTMC4RyejpOSf4IxD5z5ovsvY83UaOrTtiHFjp+DiJQ+8ihcbNmxAzOIl+OXkKWMd3FAyPRUVOH7sZ5z69TS8TIWq+aBxLy6e/hVrV72A225rgE93OIyesLwSVv3QyjlU5kXRgQK0bHg3bv/LrZg9/xn4GIPquYiNr69Hq6b34b/+9FdEDBmD3d/sQuNGt+LhMeOw4Oln8bfJT6Bnz4Fo1aILVq54AefPXzBCqPRgwAqjX6vGwFUfHpvwN7TtOQSf7DuCLaXFeO3wPrzkzMLKnO+wLPc7LHFmI8aVhWh3Nha6srDImYUYZw5srlzYnDmIdZrA4sxBjCvXHOIGRg7inEZNaazLHH4QNqHVn0AbmERbK2B1ZSPWmQubKxcLndlYap6vS7L+gYkrEtChzwhMX/I6knYUYV1aGRJ3HEGiCasUQlMzy5DqMBTWxJ2FAdBqVdNadVS3XClShHVY1Lqa/07JLEFKhmEfTs08aiqzxrA7SpHsKIE9owT2tEIkfuJGtP0jTF+UiEEPzUDLLkPQuH1vtOk6FH1GTMeE+UmYvvRDzE7YYiqumzEnfjNmx282n9uCWfGbMSd+E2YnbMGslVswc/lGzIh7B5Pmr8ED4xciYuRUtOjYG636RmLc8y9j6Z69iHXmYrErG4vdeYh1GnWtMebvvXF8gwNrbb/DavO+YN9VVMmjipYMBeLn8PBw/0W3FUzKtXwybIkhw6jc0oOqm1YKrFXNrc1ms7T/yhArhvg5KSkJiYmJmDp1ahWFlcKPDI/BbKEUJincU6VUVkCtYFXMqXyjgM4nVeAEIMuQRuddrsuVbatWKcTU7iwr8FZBP3LrGLk1j1W/WHqThNaxiu2n6xU1uVR5FO+Vz2cZWq2OI/18ehNAti3T54PNk/x+Cuk0dZh+HrVpy62PxJzLvxcCuuVaZ5pUHBER4Q/dEuFOAtivKiX4RoK1P/pRAFSXLl1uiO3p2LFmhbUmm+71rHW1CmoSz1cHq/VlV6/ppkxdb05c7XxERkYGKMq0NpdCqBVkU3gX7XfCwsL86nOnTp3qdPFwLYG1rirjTWCtvVp8JcAa4zYVFBM44ly5iHMaCsvigmxEmyOmwICHOFc2ljizsSw/D0vzjR6SMe4cRH+fjUUFWVjyXTrC+/fExL89gfMXLpjWWA2aBmhgBFiZBKzMD6wCWi9evISLFy+DMQ7F64PGtUpQZRw614xBgLVSXdSgcQadeVBaXIKD+w+josLsW6ox6KoPzHMB//jmO7hd+1HhUaAwH06f/h2/nvoNHq9qwiYHZwqYqkBVORgzFVNNhab58PPREkyd9Dj+9Kc78OlXGWC8ElLFdoiaU8Z8UMrP44GIgWh6fxMs+PtCqJyD+Spw7pef0bd3V9zbqAlmzngG337tQKMGt6JRw2Zo2aIjWrXsgHlz/44dOzJw4sQJqMwDrnmqBVZNM5VnzmBbvATdug/BD4U/44RHwdHychy+cAEFZ09jz++/4vOfj+HdI/uR/EM+EpxZWJq7B0vz9mCJ07w54TTPk/w8xOU5EZufD5szz1/3SNVQmzsbMe4sRLuyjJsf5rlT03lc9XUTbs0bKTZXrlEz7TK2b+HGjeg09BGMmb0KyR/vg31niaFYphUjKb249nWqtQbWGmB2V4nlSMksCb4tmcVY5yhEioDW9BKk7ChE8mc/Iv6DPVho/xRPJ7yHByc9g47dRyB0wFg8MnM1ZsS+j9nLt2JOwhbMTNiImas2YNaqzZidsB1z4rdhVsIGzErYgpkJ2zAjfjtmrtiGOcu3YFbcBsy2vYXxMxajTaceaN8nCpPWvoq4HOP3eFFBPmyufMQ5DdeF//shiMJ6pWprXb+3Rc2hDGcURmTbK4UwAVgUSCkUWEGrVV9W+rOcNkwhVdiDaZqwUERjYmICYFTuv2oFs9Q2PHXq1KC1u1ZQIsOhgA5ZWZZDnCiEU5svVeSsAnvk40KVUREqJJQ0CkR0fXJtLk0HprZT+fjRc4GmQlN4FyAnQ9SAAQMQGRnpt9ZS4JPTjgXYUpWXAqsIFJIDqaxqS+WbJPQmitV5SW8CUCWXnt+0lpXWlYr3yzW9cg0uVUzp6xS6ZcWe/j6IR+pkkGuBRfDSkCFDMGTIEMvPrVZhDdbag17EX29Iu56PN9r+/5EKa33Bb3WwKoaVclrbmtbaPlYHv1cCx3WdP3keIiMj/XZ82dZLb5YICA22vQJuu3TpgtDQUP/7rC4I/khgrfnitH6h8lqt/1p+3pVC6JUDa6WCZfOrY7mIdeb54SDWZShoAhxizWUXO7MQk5+F2Ly9WJa/BytzvsPz+XuwLvsb9B3UB+PHTzZVQMVsrwLoYAA0E1gFtFYOAauaZoQoMaaCm5ZWjWt+UNW4Ec4UDFipssl8Xmicg3Nu9GfVFMOmrHLo3AvVp0JVORTGwDQFXDM+S1UNVZgxBo2rYEwhyqkOrjNwzYfff/0Fz8evwsxZT+FgYRlUxqoAq3gfYwqUiks4WlKILz77AiWlx8y6XQU68+GLLz5Ct5598OO+YuRm7UW7Vk3Qu0c/vPXmhzh8qAjnzp2HT6mApvnAuReMe6DpYk61qsCq69B0Dl3j+OKzr9ChXTjc+YegeDm4qoGpOhRVg4dpuMQ4zqoKTnm9KC4vh+vCeew6eQKbiwuR5MrBqvy9WObcC5s721DiXNlYbNqFKyHVvMEh/i2A1Z1j9n3NreO5W3nOCWtqXN5eLHbuxsrd32DE9HnoPnQyFq/LxLodJUhNL8aa9DIkZR41W9AEr1OtqaVNfQJrajXAaqixRbA7SpDkKENSxlEk7SxF0k6jd6w9rRgpXxxB0uZczFuairCBo9E7ciKmPZOKmcu3YmbCVjyZsBUzVm3B7IRNmB+/EfPjN2B2wkbMXmUA66yEjzAzfjtmxW/H7BUfYfaKrZi//A1MmPZ3tO3cFz0fnYIF2z5FnNOJRW4nYtz5huPCme2/qeUH1zp+99QXsFrBI1WgKBxR268cREQDaagSFyzVV1ZmKbTSbbKy/3bt2hWhoaF+YBXLUoU1GKzSPq0iJVi8Pm3atCopr7KiKT9SBVDUalI4khVMCh/VwRMFRXmdVq8LSBTbRmFYPg7BYJrCl6wEy+cB3V45zEkAlKj/FCnA8vzR1F26PK2ZpTBIAdgqxVeGVeoQoMAtw6yctkxTnKlFWK7ZpfZcMR/iWFCYpMo3vXEgti/YTQz55gR9XWy3VesdobCKtj209ljMe7UKa33BwM3HP+bxX7GGVdSq0tpVWWGl6cBya5uabqpcr8faKqnBbNERERF+6KS/h3If2trYgsXy4o5uaGhovUBPXS5O/ihg/Fcf10Kpre3n2lyGrdfmyjLCdQpysLggBwsLcrHImY24/FwsMevZYoVqVpAFW0EWljq/wwvuvXjv8A/49pd/ovDiBfzmU/Hr+fMYN/YRjH10As6dOw/GfQRYVT9cGb1ZufkzMxVW1f8cVVuNNNyqKqoAwmCwqmkG0Gpc1LgqRn9UzqEx3Qgu0gRgcrO9jtlmR6cAyM1hfpZmPMc1FZyp4IoKj0dFuVcFD6L4+lN7mQLF64HP44VPYVAZB2MqdE2FonpR4VHh82jweSpw+eI5VFwsh6qqRtseXYGme6DrldttbKcWAK3GdsO0SHP4NAUfbN6GVm1CsXX7l2CcGwnGOrUsG0NjgKYaQ2U6KriO3xjHUZ8X3184iy9/Ksar32djTe53WJ33HZbn7kFs/l7EunMRW5CHuIJcLHEbynus07CXxjrzEevKh81l2HqtwDXoMJU9YUVfmp+Fle69eOb9d9EytD8mP/USUnaUwr6zBPa0I3g5oxhJjhKsc5QEwKk9o6Qe1dS6A2uw96U4SpGcaSQMJzlKkZReAnt6EVLSipCSdhj29GIkp/2EpB1lSPnyB6x++zP0j5qA9mFRGDcnHrOXvo1Zyzdj+optmBG/FXNWbcTchA2Yu3IL5sYbbXDmJGzF3ITNmLtqI+bGb8a8ldsxc8UmTF2yHlHjp6NJx3CMfDoaizO/Q6zbhVh3vqFoO7OM7wp3ZW1y3b5f6u/vgQyl8sW01es0AIhCi7hgpkoWhU1q4aWwJdtm5VRh+XmqrFLIFjWsVrAqhoBVOSXYbrf7gVVuSSLbSOV5EQqn6KtJ6zIp1Iq6XqpKy1Ar24ipwkvfQ98XrJZTHAOrlGY5YMvKNmtVo0trYGW7Lt02ap2lc0bBW4b/6my2dH10yK16aK0ofb/VdgnFdsiQIYiMjERkZGSVYygn9MqtbagVmdYGUzeClcJLIVVW9MWxo2orVfZlKBVtfcRz4lEOlqJQfbMP6zV6vBLYr0nhq+n9/4o1rHK9qpXaKsKQqqthvZrjdC2U8iuxAdMxZMiQoPbn2u43hVuhrAqltS4XGFe6zE1gvTJwpHP3R32uSH+NIWE6i10ieCUbi/P2YLF7L5YVZOP5glzYC/Lwxj43Pi4uRvbZ0yi7fBmnGcMlXYNP16FyBlVRUV5+ETOm/A3jxozH+XMXDEXTBFboahUlMABY/UFMmmkjZiZI8isEVg49oJ5Uha4rxnq57ldq/VCsGWpkJThz6ODQwKERWIVmPHLdVE/NnqiqrlUuZzU0HbSmVTO3TbSoMZ7T/Wqwxo10YG6Ctg4vNN1nbp/4HKFUcwQqrZXAqugqMnfvRbc+Q3DslzPwcg7u31dDMVZ1DSp0MDGn5uv++luVg2s6VI3DwxlOKwqOXL6If/x6Au8f3o+UfU689EMuEgqyscy1F7b8PVicn4Xn3LlYWJCHaHc+bK48P7TaXJU3TYLahd1E2TOV3DjnbqzYlY4OUSMx6OGZeGFzPhLTjKAle1ox1jpKYXeUGeFKFgqrPP4IS3Bl79aqI8WE1WRHKZIzSpCSUYx1GYVYl34EqWmHkZJWiLXpZViTcQxJGSVY9+X3mLbwZbTpMhANWnRC266RGDr2WTy+8DVMWfIBpiZswfRV2zB35TbMi9+GeQlbMTdhE+YmbMTcVRsMmI3fjOnx2zAl/gNMenYVegx+AG16R2DWK+9ieXYebHm5WOzO8dex21yi5U3Nfxeutkwh2KA1d6KGzkohlC+yreyUVA2T6+8odMpptfLFe3XQKqCXBiMJOIiLi/OnBFvBKrUBC2ily02bNq0KHMtKcbBaQgERVDWjoGRVAyrboykYU0WZgotVLaZYv7hZILZNbA8NuKLrpzZkWUmVa2cFhMlzYGXrlm9GUFutFYyLeaF2ZRkyZSWR1sjSfrI01Zgqp3JwFN1PGi4lzk2qZMqKKh3UiUD3T7Zby/BN51NWVGUFmw4K3RTWrVr/0P2RIfr/o3B1c1y/QdVDecitVoKN5557rloIulFHdcBKa1ipykrnyuq5usx5Xd9Xm3G1cyJCl4SKKkZdtpm26RGwKv5dG3C6Cax//KgTsLqkYbU+/xB1g9brjDEBdZE7B9FuQ0Vdmp+F1c5cJLldeOvQAWwp3I+Mn0qx7/xZ/Oz14pzKUKFqUJkOReHgTDfVSwOcmM5wqfwcnps3F5Mem4wzv58B4z4D4jQZWI1BgVXUshrASmEvOATKwGosKwavAnfGz0JV1SuX07ihnPqBVaQXC2CthE6dAquumaFSRgqyFvD50rb53yeg0IBkw7qrGa8zHTrnpuVYKL9qZc9anUlDDZg3Or9GSx0GrjG43D+ifcce+MduJ3zcSFMWx8C/T6aNmOsamM7Bdc3cJ+5fhmkaVE2DomnwcA6PruGSxnCa+VBacQnZp07gi+LD+ODQj3jl4A9Y/X0elrpzKhVXVx5soj7SlWUMd1ZACxUbOZdF6M+S/GzY3FmIc+/Bog/eQ4suvfFk3OtYk3bUSAPeWQr7zuNITC9DSvpRpKaXVdaFWozgNaWVo96AtZphJAmXwp5ZAruwMWeWwp5RCnt6GVLSypCcUYRERyES04uRklaMlC9/xJyEtxA5/il0ixiH5l0Go034cESMfRqTnrEbCcErt2BO/BbMNcechK3m2IzZqzZiZvxWzFm5GU8tfxsPT30OrcL6oufocYj+YieW5OViUYFRwx7jNEoAjBTxmv8uGOUFWYjJ31v5nVYPfw+oKkXVQDqowkUhJFj9H7WlUpgRg66XgrFV4JIMQ3LQEq1ppQqrVdsaGVplqBUpwWJ99DOsWt1QeBPAQSGXQh1tiyMHTtEaUxnaaRgWnV9aWyzeL0KKxLaIoB2qqlLlW7an0mNLP4vWRlLbsLwvMuTLoCWDnnweiM8V8G9VHyzXfdJAI/pvWtMqwI3OHXUTyLWtMhz2798fkZGRiIiICEg9plbmwYMH+1VO+fdEthbLLZHocaPKtqwWW71OjxFNEqZwT0FdjJsK6w3yKACqOqWspvXciAqrgM661rK+/PLLASnBNBTJap6qmz95Hv+IdGer/RSWZ2p7DlbTKoBV7FdN54fV6+J5qrAKgK0NONV0h/zfCVhvlG2tUt8bAJpk21y5iHUZVkt/Yqe4gPS3pxHtR7KMoJsCs32JKyvwM5zZiM3PwpL8bKx05SBxnxvvFR7Bp6Ul+Pr4Tyj4/QyOlXtwUVHh1TQoXAPjGjjToDMOzg1gYWbLFmFN5TqHp+ISVtpiMPbhsfjp+M9gXDVhTDPVQD1AAQxUWQV4CeXPUCy5Zr5f41Vg0KgNNepdNT98GuqksV3Gv431cWiasNNy/zKGysrB/UorqwRWE0IDlVtmvJdXKrfc3wvWeJ2bKq0uall1E4Y1Bo/KwTTN2E6zFY8BsDo0birKMPZdE2AKc5i25aopy1VrWSuVUg0FBQfQsmVnvP3uJijM+HwutsuvHAe2xamiXOsGbDNdB9MMlVbTmGGN1lSoGoPCNVRwjt99PpRevojckyeQcawUm0uO4JUDP+AlVw5W5O7Bkvy9iHVWKvsijXqxaU+3uXPM2tVs0wpstNxZutuBXo+NQY9BD2Htlmy89OkBvLjdiRc2OfHS1h/w/BYXkj7dj+QvDsCefgjJaYdhTy9EcloRktPMdjdm4BINZkrNLDXqXjMrLbp2x1HYHUeR4iizqD2V1dJaQmpm4Eghw+4ogd1RCntmGZIdZUjMKDOgNbMYdoeRapycVgx7ejFS0o5g3VcHsfK9XZi8cA0ixs1F+14j0WPQo3jo8WjMWPI+Zi3bgHkrt2COsAfHb8OcVdswa/VGzEnYjPkrtmH+8k2YFfsahj0yAy069cKwZ6Ox3JmHRd/nGcfEdF3YSEqw5aCwmrcHC/d8gyX5JDm6mr8xtfmepLWAFFhlEBUX7jTARVzU02Ac8Zoc5CQraLKSJEOcDIdUWQ0LC/P3jw0NDfW3jYyOjva3qRFDBCrRVjbi33KrmylTpvhtxlTRlVODrR6pEkwhVH5eViatak0ptIrtEUAqjpF4Tq49lpU9CmTUxkznndbYyqBKAY6m39LjT+3csk1ZvE+uEZUVSyvlUCidMlDT7ZNtv1aKJg0comqxbHsWn0/7pQrFdvDgwX777cCBA/3L9O/fHxEREX6gFdBK+8xSezKdV/q5sg1dHA/xO0XPDzEfwVKqZfsvrbX1A2t9K0s3x/Ub/6oKq6y00p8TExMDgFWojPUxX9dCWRUj2P6JPzYUWq1s0BEREQGQXt32ypZpurys0AqltT6A9d9p3Ij7Z8BqFmzurABgrQw+MVuJOLP9kGpYeg2VNMaZY6T95os2IDmIcWYh2p2F2IJsxDmzsDx/D1bn78X6H93YdrQE35z4Gd+fOY2fyj24oHJ4GYfCNCMNl1fClL8mVFha9cBgId1U5jyecsTbYjBm1GiUlBwD45Vqp2ZIqlUSbQNVVjOASVeh6QyaLuyrmmHv5appn2V+uypTvVAUL1SmgjEfuOoDUxg408AUFVxl4IzB5/OCMRUqV8E4A2c+cKbh/LkKVHgUqEyELpn1rHqlZVYz7bxMY2DcC1XxgSvc+AzOoDIVnHGoqgrGffBxH7jGjFAoDcY8MgXf7ErH8RO/GsDKVaNvLK+cy8p6WTGIukqGVcqyZfiSOXf7fjyMho3bYNWLifCZqcUylEKHf1QeGzl9uLJtUJXWPbrZE5drxlxwDo/GcElT8bviRenF83D/ehJpx8qwofAQkn9wYqUzC3F5e406VWc2Yty5JrjmwOY0nACxzmwszcvBypy9eOLF1WjashWGjhiP0VMWYdj4BYga9xSGT3gaIyc9g2HjF+DBxxdi1JRoPDxrBf62OBm2V77A2o9dSEk7ghRHMdbuOAJ7WolhI04vgT2jGPbMIiQ5CmHPLEZyZgmSTWuxAaylSHEUI8VRLAGrRRubWgFrVQuyXGebYlqE7RklVV73L5dRipT0YqTuOIwXNu7GnGWvoO+IyWjbLRKDHpyJR6cnYP7KLZgd/zHmJHyMOQlbMGfVZsxatclsgbMds1Zuw9zlH2LGc4no0e8hNOs5EDHf7IKtIB+x+cZ3yGK30cYomMJKv09j87MQk7sHC3d/jbicPViSl1VvwCorXTKoikFrDKkiJqs81OpK1UEKFVYKl/hsoQgJMKPKKoVUAa/ib/GiRYssYTWY0irqWcVzU6dODQBOKysw3W4rVVSGNmq5pUoyXU5+jdYMU5WVwonVtlC1V7b2ygm68nGjrWcEcMnHWYZEK9VdrEvUUYrPFeuVA5IoPFPVsE+fPlVUZnqeUBAWQEfBXT535XOTqro0GEkAqgBP8W8xRH9TkXos1NUhQ4b4e6BSW24wl4JVDS9VVIOp2eL4UrCnc0aPh9UxE4rzTYX13+jxRlRYa5suHAxYhSWYgld91ZxeS6W1pprdYNBOFVYZ0IMpqcFaLFm9rz4V1n+HcSPvX0BqL9k2m6maLi4w4DPaZQ53lqmoZht1gfm5iMvPw5L8fMTmO2HLz0dMXg7inFlYXZCDNw/vQ9qJY3CdPoWyi+dw2ufFRUWFz1RQNcahqaofcqrabav2O6XPVQLrYoyMGobCwmITxszwJNQErLTFjQpNV6Eyr6l66tA1DZwbLW8YU8CZoXJyzqCoClSmQlF88Fb44PMw+Lwafjt1BmfPXITbtQ9bt2zH559/hcSkZCxaHI3585/C/HnPYtLEmUhJeQu/nz5ngKVZU1qp4upGWx7TYsuYD5xxVFxWUOFhUJgBaMzrxckTJ3Hs+E8o9ylQmVGTqmtGje+pEz9jROQQPLM4Dj7GoXPVUK55pQIdONiVAysCgfX7Hw6iYePWWLH6JVT4fMZNABlYLY9NVWCltcLyOeG3PpsQznQNPo2BcQaNcyhcwwVVxU+echy6eA55v5/Cl8eP4tUff8ALeTmIz89FbF4WYtx5iHblmSnDuYjNz0PsV58gfPhQtG/aDmNGjsN9DVvi/iat0K17X/QfOBRDIkdi1ENj0bVbHzRv0Qn33tsGLdr2RGjfh9Bv1JMYMvk5PLzgRcx5fgOStrmw/suDSN1xCCnphUjMKEJiZgmSM0sMMHWUIDWjFCkZJUhxFCHFUWg+liIls6zSxrurclwJsNZUX2tlX05xlMLuKEXKrmNYu7MYiTuLkLzjMFK//BFLX9uBR6bHoGWHnmjbdRiGjo3GlOj3MGPFNsyI34Lp8ZswI2ELZq3agpkJWzAjfitmrdyIuUvfwvgp0WjctivGvbAGy3KN75I4sxdvtDs3aOiSzW3cWIg23RtxrhzE5mchNs8Y9fG3xcpaSkFCQJDcL5UCm1zDRxUjq/VVp1TSGlo5sEkomUJhFcAqfhYKq9zCRu67KqcFyzWsstVVVkJrsx/0kc6NbGsOpkCLz6fLUXWUWoxlELaaT9meS48LVRYFtMoWcXpc5aAn8bzYB9p+RoZZ2QIun1fyzQJq/5ZrPan9V1ZqhRVWhmvZEt2rV2XKsQBFEcQk4JMGGA0YMCAAWGXop8oq3R6qTNNgJbF9/fv3x+DBg/3WYvGZdM6oQi5AmwKqrIzT4yaOt7Aw/9sprNdSNbvW221Vl1mXdfy7KKw0MXft2rVV6jevdl7rU6UNNuqyn1ZDAKtcu2t1jgdTnqkFmo6QkJCbwGqxn9d7W6xHriWw2txGom+sM8uw3Yn6P1cObGZ94GJXDha5jRYiy/NzsCYvD5sOHkLuyZMounQRJ7wenOMqPFw1Qn00FYwLQBX2TgZV52AWQUcUXDRUhViua/B5K7A+8UWMjBqKI0eKTIW2dsCqQ6kcugpNV8DUCnz3j1146cU1qKjwmgFAPiiKB4rPg5//+U94vQznzpzBO2++gTGjx2DUg2MwetRYjHl4PPr1G4r+/Yeie/d+6NKlOzp1CkOjRk1x++13o2GjpmjdJgT9+kbho492oLzcZ1iYNVEryv2wyrkGVVVRUXEZ61Ls+NvkxzFowFD8/ZlYnDh1DopXxanjx/HE5McxNOoBlHtNy61ZF6uoPpz7/Te0b9UC7TuHw8c16JyB6zq4v3a2MiFZ1NFawWqtgRW6/9j+uP8gGjVphVfffMdQWC1uRtQFWKu7gSFCqUTLIaZxqBo3zivTSqxyBsY1KIzjgsrwU4UH+y9cQMbPP+ON/fsQn5eF5a5cLHFlIdqdj1i3C0+kvoh7mjdGk4ZtkAZCTNIAACAASURBVO/eh13ffov8PCcOHDiEwsJiHDlShGNHj+HAgUNwuQrgyNiFxMQUTJw0FW3adUWL1l3RolV3tA8bhLBBozF0/FwsWP0O7B87Yf/yCOxpRkuZ5LQi2NMN9TU5owTJjhIkCbuuGLtKA2D1WgBrsLY8Rq1tKZIyjFY4iRlHkZheCnt6Kew7CrFmay7+Hv8a7u/QH8069EeX3g/h4alLMGPJu3hy+SbMjCfAmmCmC6/YiAVxr6BBo3a4P6QPFn78BeJc+Yh15SDOaSqs1QCrCG6LNr+f4syUYZszK/C77Ar/vlCVjwKOgBCrek0KLfSCmNpHZUUoWF2qVY2olWopP0/fI95ns9mC1qfKgUt00JRgOVxIrlGV7ctyrSvtFSvSjK1qbuW5pEAXLOBI/rfVHMjPU4upHGZEAUhAk9wv1Eppl62tdJuE+kdBsrpjTaFbPn9kiJUV1n79+vn7zwq7rlA7RU9aAXFyHSdVNWlNLAVSGt5E10Nbxgg4FUAoIFJWcIUSLNcUixsF4jOHDh2KyMhIf69ZWn8rq64ysMpOBlm5pWFVNxXWG+RRAMaNqrAGU0Zr07Lmaj5nzZo1AcBW23kU/5ZfF6m5wV6vr+NSm1pduWa3OoX1SpViOh90PTVdLFwJsF4N+F2LddfmPXW5ULqSZeuynPV7RJKq1THJQazLuHiMcRsj2pmN6HzzItG5Fy+4s/HBkf1wnzuNUz4fLlX4wBQFXGWkfymDxsyWLJoKblpvReCOCg2qBZTUBlgVxYNN776OB0dE4eix45UtVGoAViNQyOsHMk1XoWkKuFqBsY88hN69B+DUr6ehqgw+pQI+72Vk7PgCD40cjqzc71F46DD69+qJ22+9HXfc0QAN7muO5k3boVmzdmjZsgMeGzsJ4yc8jscem4D2bTvi1lvuwJc7HPjl19P49bcz8HgUqCqDpvmg6d5KYNV1cE0DU1Uw1YfEl19Cw/sa4ZY//xW33XonmjRpiyVLX0BFuQ+///IzeoX3wJ13NsQP+0vh8elGnSdXoao+cE85hg0ZiLAefeHlBkxyHUZwk6ysBgHV2gOrUFmNOtYLFy+jWct2ePPdD6DwIJbgWgJrMID1AyuFVnMIoBWDa0ZvXJWb9m7GoXAdFznHz6qKIq8H3548gXf3ufF8Tj4S9uZgQfJLuKvBffjzLfcj9e33cdF7ybBgMw7GOFTGwBiDyhgUpsLjrcClSxdw5vffcPKn4yg5eADvvfoqpj8+FZ06d0Wz1iFoGdIXHXo/hMgJC7HitXS8kXYY69MLsS6tCKkZJUjKKEGiowxrHceQSCy89owSJDmKrimw0terhjwVG4pvZpHfumxPP4rktDIk7yzB+h2FWP1eBgaO+RvubdEBzdv3Qni/xzBlQSLmrNiI+QmbMWvlZsxK+BizV32KOSu3YcGyNxEa2g+33NYMXSbPwKK8HDxXkGvWvAcPXfInjbsre/DG1PA3pa7galVbSVWw6vqmCjAZMmRIwPJW76uuJpSqjjT9V64JpRf7VuuhwFqTsmq1nLAEy0BFrbpiDsQyYnvl7afgStdHYVW2YMswTJVV+rOsUFb3KLabAresvNGaSQFBFJxp6q2slFIQpZ8RTFGXt0euZaY3BayWo8qkAEMKY0IRpTApW5dpTSt9jdaq0uAmqq5SFZVCfbCaWKt5FeeBOAeE7VhYiqk1W3y2sFWL7RDbZaXoUoAW+ym//99OYf3/87jRFFYRCnC166mtuirXa9bXvF6JGludulqbfaYKa232u7r0YKvX6nJ3+3oC69Wou/WtnP7xwErDlkT7jzzEuHKx2J2P5wrysNBlBKHE5e/F6oJ8rM7fi3Xf5+Oz0mJ8f/48flUZvGYYEtdUME2BAgWqboCprtE0WhFEZDwHHTAJCjrXIfFlJbzABFYJXLiuQVUrsOPjjRg1YhgKC4tMSzD3h/ZY/2cAK3TFDBcSqqwK5ivH4H690bVrb/z621n4OAPTDbDMy/oOXUM6YczYKfjp6HHMeuIJ3HbLrVi6/Hkc/+kUzp+9hAqPDx6vAq9XAVMNy/PMaVNx7113I/PbXPi4BkX3gWs+s32MDxq80HUFOkRarwrOvTi4z40Hh0chtGtvHD/+Txw+dABdQ7thYP8ofPv1HvjKLyOscyf813/fgnadeuLM+QooigKmesCZAl314uHhQ9G1Z19c8KhgTIGicXC//ZfVAKQ1vR6osBohVAzQGcorKtCwSXMsX/UCvKqhHAeDU8tjHgRYawJcCAGddN/xQ6yZtKyJ/dcM27Bm9s7lmo7LmobjHhUFP/+GVWteRLP7m6BbWCQuXFLAmQ+66gG4F2BegHmMoXqgq17oqgpdNeZdY15wdhmqchFM8eDMr2fxxac7MHHCVPTsPQRtQ3qgUcsQtOgyEN2GPY4ZS9Zh1XsOrPkoD0lfHEDyziLY00uRml5iJPVmGEFJyY4i2DOLrxhYraC1dqnExVjvKMQ6RxHWOYqQ6jBqWu1i7ChC8o5DSPzMhQUvvoceUZPQskM/NGreHV0GjMf0RSmYYXsbc1Zsxez4bUaysM2ONu1CcXvjDhgeG4/F+bl4riDPANVqQpcCvrPdZr19gTncRvusKq6ROgKrleJppYrKal5oaGhArWAwxZECiqxCyuu1SuildtzqEoSpwlqbZGCr5aZMmVIl0ZdCmdU8UYAW9mSrRGFac2pV+0trdoMNCpfUHitbuulnyZZgWvtopTrSdYnPpNtAl6E1un369PHXedJevFQ1pdtMP1OuuQ1W/0wBmlp8ZWutgD2r2lGrOtxgKqQYgwcP9vdoFSnAsvosbx9VQ2nfVArS4lhQCzKFYtqyRgDqwIED/ZZhGvAUTAEX+ySnJ9dKYf0jUlVvPlZVxih0XW+F9Uoe66KwyhZZqkhWl4JrNW83wvG7WqVa7sNa0++ngPVg+0/Bu1OnTv9ywFqf67wRgNXfsiMosBqgaivIIrWsObC58mFzuhDjciLGlYelrly85MrFW/vc+LzwMFy/ncJJ1YfLGjfalTANOtOgqYb1klsoYVzXoeq6afuVlDZ/Iq/ZO7WOwKooFfh449sYETUEhw8fMeozdW62fQmGQxRYuQlbupHoy7wYNSwSHTp0w8lTZ8B0zVCEuReFBwrQI7QLmrYOw5nfTuPF5Utx+19uQaL9FXi83Ahb0nQoqpkMzHzQFA+WRj+HZo0aIXn9BiiaDlXzgesV0HXFUHahmsCqgusquOaDyirw+ivJ6Ny+LV57exMul1fAU34e777+Bpo2bIZX1r0OT/klhIeF4H/8z/+Dexq2wRtvb4TH6wHnPmhcha6WY970x9GqfSeU/vMEVNUDRVPNROHAelXrFOC6AqsIcWIo95SjcfNWWBizBD4WGIBVH8AqBzb561lRVY3VzCArCq3cDLgS554BrRxMY1C4Cp/ixXffpqN711C0adUVipdDU33QmQc685nDYwzVC131GcN8TWM+A3C5Ao2rUDweKBUelF+6jONlP2HVytWY8NgkjBj+EDp17on7m3dEi5C+GDT6STwZbYfN/glWf7AHSZ/tR+rOQqxLL0FqRjHsGUWwO4qNpN9dxpCTgEUacOXPVw+sKZmlRp2tWKejBKlmEFOyowhJ6UewNq0ESTuPIfmLYry0KRcz4tYjfNgEtAgbiHbhw/HAxMV44u+pmBH7FmYufR0PTpqH2+5oiPt69Mfyf+xBTL7onWv2w7X4Pot15/gTgmNNYA2AVul9wf7G1EZhpcpfMCVU2FsFkMlpurSeVIZSCixUoaTA2qVLF//7ZSAMZgWW7bExMTGWNazVQSpNERbASpVCCtpiv2XgpvMjz6NYH10nbYlCLbAU1GTop+Ap5lFWGik40WMwYsQIDBs2DAMHDkR4eLgfhvr27RugbMpKLt0WGeKFIknBSAAUrXWVU3vFzZC/PRamr1rYWZ/zRKhOa0qDKcz0HKAQKt8IoGnEstJJresU7inoUlAUymdkZCSioqIQGRkZUFcq32wQ8yhAVMBtv379/GFNYo4oxNLQJpqeTI+rgGCqIItlKUDLyjENlKJ24loprNeqV+W/85AB4kreW9d5v9EU1tqOtWvXIikpKQBwqRpZXe/V632cg42rnZOIiIh63U9Zfa7tRcL1tgRfqWWstttT35Zgy+2UeqX6a7xMtSHWn/Jr2Of8IGu2o4kuEKpEDpY487A0Lw8vud14++B+fFZWguxTJ/Gz14tLZk9MpjGwgD6glSFBNP210qIplq1sE6PpmtFxVDcUP17FwFs7YPUp5Xj/DTtGREWgqLgUjHETWJkEPFUtwdBJ7ahuKMRcuYyHR0SiTatOKD3+O5huto3RfGDei4jo2xONm3fErydP4f03XsUdt9yGRPurqPCZFmhdB2M+aJoCjXvBlXJ8vm0TOrVqhYlPzIdP06FqCrjuga77jGRimO1wdNWYC02FolzA8iUL0bRhE+za44aiKuDMA1f2HoS174jZM59CaXEJeoR3xn/8x3/j9jubYOiwB3GosBAqV6AxBbriwXNzp6N9xy4oOnYCiloBVfeB1QCswW3BtQBWM8zJ661Ak2Yt8dTTi+BVVXCNVwusdbEEBwVWcY74/9egwTzPYNw4CWito4v2OUZYkzHMkC1fBU7/ehwPPhCFhve3wL59hVB8PnDmBWcqNGbc3NCYB5qqQFNVaNwHjRvqqqG2cmg+r/E880BTvdCZAk3xgXt9uHT2PA7v+xFvvvIK5syajbHjJqJHn8Fo1LILWnToiwGjpuLxRYmwpXyGlE/2Yf2OIqSkFSMpvQTJmaVIyiyGfVcpUjKLkeooQmpGMVIdpbBnlpphTkaAUqqjMmk4JbOyLtYPrI6yyhEUWMtgt3reUYpkR7ExMsqQtOMo7DuOIWVHCZK/PIgXNn+HaYtfRO9hk9Eh/AGEDxiHkeMXYMJsG9qG9sVf774ffeYtwJK8fNhy87A0P9fsmRvYJ1dAqVGmUAms4jsxxiWswdmBoFtLe7A8qOppNYKpnzQUyGp5sRxVw2iQjwyiMgjKqqQMrVbKb0xMTFA1NRiwypZgCoYyOMr7Kb8mzw1Vh2XFkaqJVvsp17FSpZKuV1bUxOsiTblr164YOnQooqKiMGDAAISHhwcojlQBt1KwgynbAg5p8rBQbWXVlELj6JFd9e8/a6njcGOIcXJPU33SI110ea7k+lUa8tW7d2+881JHvTijuY7DjfH9Zy31hOdCdBkiZduxlcIr+qwOGzYsACr79+/vr4el6iqFdDl0SSim9D2iLlasmyqnsvVX1KxaHVfxGfQ9Yv6p4ivXucrp0FGRPW/WsF5rhfRK3neltazXQ2GtrWJY25pXGWLXrl1bL6nAYlyL422l/F7t/AwZMqTa84E+X9vaXnET5FoB67UY/w7AaiijuQHAGlNgXLwtNqE1zpljJnBWtqwRbWoWu/Yi1pmFBGcW3jzwIz4vLUXOqVMou3wJ5zhHBedQuW4GGnHTPqsFhYoA6BDQahWeQ0GkWr0tgGz86+O6Bp9ajo3vvYIHHxiB4pKjJrCaMFYrYFVMpZMb6qZ6GRPGjEDLpq2RnV8ExQwR4poKxrwYNXQw7r+/JQoLi/Hlp9twz213Y9nKl3H64iVoqgbGODg37KOcG3WopQd/RPeOHdA+pDsu+1QDKDUvdPjMbdVNaFbBNR2MM1y4+AueeXomGt/XHO6DpVAUD1TmwS/HivH0jCcR0qEb0r7KQHhYZ/znf92GMY+MRYsWLbEs/iWcuXQJ3ASjp6ZNRscOXXD6sheqWg6me/zAWlVBDXyuTsCqi/pVY45V5kGzZq0wb/4ieJkKprFaA2uwWtfaKLNVThc6qlmneF3TdHCuGfXWvnK8/87ruPvue/D00zZcuHAZjBl2a40r0HgFNF4B7vOCVXhx/swZlJWV4OzZs1C9CjSFwVdRDm5ahHWuQOdEmWUVYL7L4IoX58/+jkMHfsRnn36C1auex5QnpqNt+85o3Skcob0fxKNPLsPjC1Pw9Mvb8PJ2F9anFxutcjKOIimjDPaMYqzLKESqWWea4iiG3bTtpjqOIsVUSe27jL6rfvg0QXVdDcBa7XCUITWjDCnppUhJL4U9rRT2tBLYdxbDvrMYKTuPIP7tXZixMBGDRkxCu5DeCO3eDw0aNUfDlm3x9AcfIC47G9G5+Yh2O7HYlYuY/ErXR6zLGliD2X1r+/eluu/+6hTCYLWnVJWj0EaBq1u3bpY1dVTJoyBEFVtZyZVrQ+mgFlybzWaZDkyVVNruRgbZadOm+WFMqFK0XjVYrS3dTllhlW20snJq9ShbjSkQWym8VP20UoKFJbR3796W66cAHOx40tfFv2ldKK3dpDWvwi7ct29fDBvaSz+1t1kArIpR8GkLnUI4tdjKCn2vXr2wLbWt5Xp2vNlalxV8aqm2qtkdMmQIRo4ciUcffRSjRo3C8OHD/eFHFF779+8fsC20Flak7wpFdtiwYYiKivIrpzT5V4CpeLRqfxPskYIxXZ+V9Vd8pgBtMdLebnuzhvWPGCLopybFtbo6xNqMf1WFNZjqKhRXq/Tbus5/bd5T2+VCQkIQFhbmry+1Un/rW2Gt7ajt+XU1wPpHwuu/BbC6BYRS25wxol3ZWOQ2kjNjzfTNGFcubM48xOXnYmnuXrzsysVHR0uR8+tJlF48j3OKD16NG/ZVLtRT+CGR69aJr9WpZFbjiiBEAlZFrcAXH3+I0Q89iKLiMjCzpyl01b9+822WwApdAQSwago0Vo6k1UvRrFEzbN2eCdUEdKYxqKoX40ePwl2334cPP9iM9B2focGd9+LJmQtw9OcT0JiRQssYh6fCi8uXK8BVBs+504jo3R3NWrTHxQovFOY1gpZE7apfdVYN+zRTceHiSSx6bi4a3dsY7gPFUJgHXPPCW34W776SgkYNmuHzT75Cn+698Oe/3ons7H8gpF0b9OgxGB9/lQGFq2CKFwue/BvatwvB6UteA7Y0L5hWCawCUK8eWEWQUyWwtmrVHnPmLIRX5eC6VuW8CDystQPW6tZR86lTPQQHWIs1DTpXcOrEcfTq0QtduvREZuYeMyhLhaZ5jVph1Qfm8WC/24VZ06bjsUcnYfasBXjnrXdwrKwM5Zc9UH1G/bC4kaExL3Tmhc4roKkV0FQPNNUD5qsA83lx4dw5HDlUhI+2foS3XnsDkyZOQ8eQXmgT0gvdBjyAqEdmYvLc1ViybidSvypCcsYxJDlKTVA9iHWOw1ifXoTUDGOkZJaYqmsZkjPLDDtxpmTvFeNKgdWEVmMY4JqaUYrE9DIkf30CiTuLYf/0e8Qlb8OjU55Fh7D+uO++ZmjSpDWipk7BqOXL8dSnXyHW+QNiXHmIde6FzSW+t4xRaRW+MtW0LsAqq5ZWNYKyNZdCqJwOTJUx+rNcD0kBkFqBg6m9YhmqcMrwJmpYaahSsLTglJQUpKamVkkJFttJ7a1W9aQ0+ZcqzbJCLOYymFIZTMGWn5OVaxloZbVXfD6d82C1yfS1YOnM1JpqpZhTpVhWNsXy29e1s4RMMWTVWAZMah2ubj2THumiW+2bDH8U7CIiIhAVFeUHzYiICH8IElU0qf2XhhqJ9Yh1RUZG+pOKBVDKw0pRtQJTahOmnydUXLntDk1LFunJYvtHDOsDHG58U2H9IxXX+l6frKxdT4W1rkqigNJg76ejpj6k4rG656t7X10fQ0JC/E2/ZVCUFdYrfRQKK91+q/Y2dVHm5bY2VwOBN4G1LsCaDVtBZVpmjDvHsNSZ4SVx+TkGrLpzEF2QjSXObKzKzcZbP+7D1yd+xsELF/C7osDLORSuQuU+cF2FpnHonEM3e3vCxBmrOlUriPgjgNWnlmPzh69h1IMjUVhUGgCstVFYBbDqphXX5zmHze++gmaNGmPdug+hcgZNM9qj+FQvPnzrNTS4qyGWL38B3+xKR6smTdC33xDkFXwPn8+Hw8UleG5hDMY+Nhkrlr+IX/55ClrFJQzt2wPNW7bHuQuXDYVVACsUE/QEsGpgnMPru4AVSxeiSaMmyPuhEIx7wTUvFO95bH7vTTRv3gY7vtyJnt3C8Zdb74HXcwkfvL4erZq1xWMTp6Bg/yH4fF7MmzIZbVp3xG8XvVBVDzTdB65VtrChoFpXYNUDapJNYPUrrF506BCKmTOfgY/VHliDnSc1gWftTp3aAWsltDIwpQLvvfsumjRuhZkznsXvv1+CwrzgWgW4qkBTOLwXLmKFbTHuvvU23HN3MzRq3BZdwsIw+uFRmDTxCSxatBTvvPsBfvzxACrKPVAVBVw1Q5zMOmedecCVCnDFC6b4wFUO5vHCc+4cSg4dwdfpGUheuwZ9e/dFs8Zt0KFjT3Qd8CCGjJuPSYtTkfDhbqzbeQQpGWVI3nkUqelHjVAkR7E/pMluWoKtg5nEuApgDbAZG1Zju6MYqZmlSE4vRvKOQti/OIgXN2XBlvopZtqSED5wFO5q0QGtuvVD+EMT8MTa9Vi+Zw/inEbv58WubESbwBrnqnSI2Kr7PqwHYKXgQ2siBWQI6JRrCmUgoXZVupysdFGYoqAngJX+TB9p31UKefR52ofVKg1Yfp4CK00J7t69ewCQ9erVKwCuKRRShZoCpVwLa6WsUssr3Sc6D1b7La9HHB9a2ysHRsmgW53CKwOxAFaayivbbuXjLv/co0cPnNzTtFpglc8nsW5ao9mjRw/MeaJLtet558UOuqyq0j6ktEUNteWKhF4KgLTVT79+/QLAl/Z5pb83cj9WOS1Y/CxgVTxP2+cIlV9sF4VlGtZE2+7QGleaNkz7yS6YHm4Aa12Uqms1rmc9olA/b7R6yJpUM6vX/9UUVtreJTExsYolmAJrsPmorj8pXeZanDO0JlT+jPpSWGtzLtR2PwWsdu7cudoLgmsNrPS9wf5dm4uW6t53rYG1zttpgmu0OweLCnKw0LUXiwuyYXPnYUl+Ppbl5mBl7l6s3vsNPi4rxIHLF3FaVeBhCnwag6JzME0DM9t+cGH9JVACiNYl1cNnbUcweKmBOvzvETWsH76TipEjhqGouMwMXaodsOomsOq6YrbbUaHxCpQcdKFVk2ZYtvRlcI1D1zQwTYOqMVw6ewr3/vUOPDRqIg7u/wFjR4/EX2+5Ha3bd0LffgMQGt4dzVu0wdCIB+Fy7ofPo0BTyzF32gQ0bdIGP+4/Ap+iQNNJD1iNm7CkgOsMqsrg8ZzHsrj/x957R1dR7m3/vz/e3/usd73Pc4oePUeUHgiEkEoqIaQQiCAgiNiQZheOBYE0iiICAqkUjwiKkB6qQBoeFUkjBVCRQHYoUgUhkGSXKffM9f4xc+/cuZm9swPBdtxr3Wsne0+fIcxnrut7feegd4+eKNhdCoulFSKxQBRuYsvG9ejeow8+27UbEUOD8MCDA2AVFTT9eB5LFiagR58+WP/hpzCbLXj+6cno2bMffrh8U2t1QwQQVXQIrB21t1E7Alb9gYJMRAzxD8G06bNhlbTjdyfXiSPwdOXacbbMW69FRR+aTdtqa8HNGz9h0sTH4TUoGMuWpUEQbZCIDRarFWcazsLW3ILiXdvwj3v/iiH+YVi4eDneX7USTz45CT179oGb22B4DPSDv18oRo0ci9079sLSagORFMiiBCLaoEg2EMFir3NVZQmqJEORZMiCCNHaipYbV3Hxh9M4WnsUY0ePQ4++fTHA0xduA/0wwCcCIx5/HUs/rUbq3nNILT6P5OIzSC5pREqpSQtqKmnQ0n1LG5wkCt+mLZgLc2qD2QasLT6O9KIGpBQ2YnXRaSQXaf1nk/d+j5W7DmHF1v2YOH0Oeg3wRV//QIxLWICEz79AfHUZ5teVYa7+MC7xkAau8QZ/m7saWFm4YG+62fRUWs/JWk9Zuy+dlk7jKOmXVWp5NZa1EnekrNJl8NNSYE1NTbUrqBkZGe2Ale29yv5MU4J5gKeKFWsNdqSS8p+x+2ykWrLJuOxyeNXVqJcrb3XlP+fbyvDnoKPtZ9VM2u+UWmJZBZWtN+VVXB6wnUEmD6zsYGtlg4ODXQJWuj18MjG13/I1n3ydJ1unSsOY+FRkFiL5GmVWVaf7xO8HW5PKpv6yicLsYOdjQ534f6/8/rDTzJrh9+sB1l8aDKlS9ktvS2ch5PcCrMnJyfY/2EY9Sh3tb1ccw644P0YBWV0JrBQyWTA2CqByZbDA6gggfy7V1NFNyc8JrLez3Z3fzgok1lRpFuDaCsTVlCGh+iDiqw4gqaYM79ZVYl1tNQ5cuIiLkgSLomi9MRUJRNXhSdFb0MiqvcWHpBLIehyS/RafFgS6zJedV8KcLxD2oB2iKrAJrfggYwXGjXsEJxvaalgpsBpvy63AqugKqyK14KfzDXDv0xevv74IgiRBIUQLm1IlEOsNDO7rhrGPPIWm61ewfHEc7vnTvbj/Hz3g5x+Ad5evwOkzP0AUCGRFBSEERGpB/Bsv44H7emLd2o9AZAWyIkHRA580zzUFVgmyrKUfb/54HQa6uWHSk8/h+vVrsFib0Wj6DlOemICo6FGoLK/AsOAAPNDdGzctKlRZwL9L9yIwyB993TxQVFSMp8aPgbu7FyoO10MSNWBVFA1Ynamr/GcKvU5UEUaWYHs/Gf0Yy7KIAe7emD5jNiwCgUSIy9eBK0B6uyprB2uGdm0o2p6pqgb3ioiaykoM7OeJqMiHsf/zryBIMmRZwbWr1yFbBdy4fAHr01aj+0O98PSzM/HRxo+RlbkVuVk52Lo5G+++vRzREbEYNMAHgz18MeWp6Th35hJEm6RZhkXRDq6qLACyAEUWQXSLuSxLEAULRMEMm8UKS6uIC+evYNOHmxAVOhS+HoPg4RmA/gGj8cLbn2BlwREk76lHarEJaUW0lrUBGcUNSC/W4DW9pAHppQ12i3D6bQNro8OhhTWdRmrJaaSUnEZq8WmtDU5hA1L2nUTKnhNY0lP5kgAAIABJREFUu+ck1u+qQ8LKjQgOH4MBfhGYsnAFFhWXYnF1BeJqNbXVCFi78u8tOxwlndLBBhDxwMq3IhkyZIg96IdVUdl6RtYqS+djVSgepHhgddQSJyAgwJ4STOGUV1B5SOUtw9OmTbvFukyhhV2PUWox/7mjACsjcGVh2Fmwk5EtmLcQs9viCJL57xwFWlHgo1BFU4Xp9EOHDrVbT6mFl4KgUdqvM8g8vLOvyoci8X1SKTC+9KyXU2D9aNlAld1+HhrptrIPT9hEaPZ65R/I0GubtXrzwVl8uxujkCZWpWVhNSIi4paAJvo5bRdEl2UE3yykGsHs7Jn+v21g7UoI+bUnzrq67b81YGXBlR/s987AzJXz6Syx+W6or11Zw2q079SSzP7ual0rW8P6awPWrljeXQVWbrT/nu2ZynyuBy4l1FQhsaYSSTUVWFD5NZYfqkBaTRWy679BTdMVXCEyzESFSBQQogUJKYrMtfdQuYAktB/oNK92/YsDVlGyYFfBpxgRHYkjR7/V9u22gFWGTESociuuXzChX+++eO6FtyDKRAd4PUXYfA0+/fsgOmocbty4ho3rVuEf9/wDK1auRdPNFoiyBEKI1iJFb4mjKmbsL9yJB+/vg+nPvgRRUPR+oLrqqACqgjZgJSpkScC5M/V4fMJ4PNhrEM6cPgOLzYwDX3+Oge598O6ylTh/9gKiQ8JxXzdPWIgKIgoQWluwfl0a3Pu5wdtrMIK9BqF7934or6uHJIpQiABV0e3QLgArPU4uAavKA6sXpk6bDavYXmF1+VS7AKzOvuusEssDq6yq+vkT0XL9GpYveRe9evTGrFfnoKHxAkRZS0O+fP4chJvNOPHtUTz51FMYMHAwkhKWIG/rNhRk5aIgOxvbcnKRtzULq1eswtjRY+E92Ad+vgHIzsrHqcZzaLlpgSxJIBKtb7VBJVY9rEmGIsuQJRsUWdD7x8qwtFpgaTXj5vVr+K6uFvFvzUNQ0HD0HhQM/1FPY87KTKzKr0ba3hNaT1fdupteZNKGbttNLznVLogpnRntgdRxyxu2zQ47UksbkVp6Fmklp/U6WQ2U04obkFqsbcf6PSak7TEhZd9xvPPBHowY8yzcfYfhsTcSsfCzQiysPIgEWsdaXY443U1i1L6mqwarxrCqGg82RpDDt2Fhrb1G8OuoRpK1Z7IQwIMf+7uRaklDlzrqv8rWtNIAJqqwGoUPOVJWjRRKRzW4zuCTtT6zP7MPCBytm10nOx87L18/a1T/awTgdH72gQarWsbExOCJJ57Ac889hxEjRhiqe+y6OwJW9hoxUm7p6EhhpcDKAjprCTayHLPXHWt351OLjUDfCHApMFKwNIJVtv0Nq6yywMrWpLJtcoz66PIqK//90KFD8c/nhvy2gfWPcev4LQOrs98dgRv/OWvR5dVII9uup6fnLWFYziDYkf3XaPvuJrB6e3vD19fXvj20npbfdyNw54HVSK28W5DqaH13A1i7Yrk8rMbXMu1o7L1Rqd23DAm1ZRqwtlNWK6ElBFdi8aFyrKqpwqajh7Gv8SROtLSgiWh9JWVCIMuy9k6IHVB1UQxExxOFgof+HRS0QSI6BtY7svs6WU47pqDAqmjAujP3U0RFRODwkW81C68OY/yabwFW+5C19jKqAFUxo+nKabj37Yvp01+BKBEQRQVRCATRAtnShIF9usHPPwJnfjiPrM3r4da9N159ZS6uXL8JWRahKBIkWdD6tyoyVNmKpivn0e1v3dCv72BYbZI9cZkm6yqKqtewSm0ptaIFy99dgt59BuLF51/Ct98ew/srVqJfXzds+mQLWm+2IiY8Fj37+sJKFEiyDCJJ+PHyOcybMwu9uj+Iv/3pT+jZywP7D9TCJkqQiU23IxtZfQ2AVYdVmdi0eRUBjtra2PdFVSETCY9NfALPPDsLrTatBrgz18KdKKidtRy3rUOlewIF0FvgECiKBCJJOPn9t5j82AQMHhyAjPWbcb3FDEGSINqsaP6pCa03bmL79nxEREQhJDASK5akoSB7BwpyspGfvRXbc3OwIycfWZ9sxfw5c/HwqFgEDgnGE5OewY5tu3H+3EVIohbmpCg2KHIrIJsBWdAswrIIVdbOgUJsILINkmiD1WKGzWyGraUF/y4qxfRpMxEwNBID/CLw6PT5mPN+Nt7bWob0PceRXmTSVNfCBqQXmZBR3Ii0Yq2+NY0B1VQdYDUYbUBGaYPD/q3ppY1IKzUZDjrtmmIT1hSfxJqSBqSXmJBacgqrS08htdSEjCITUvefxfslZ5Gytx5JawsQPWEG3H0jEDTxScz6eBOSvvoKSYdqkFBTxbSvuXWw7b3u5O89DxYsaPIWXx5mHNldeYWMTX11FD4UGBh4y7RG0xgBFYUStg+rK4MCK4XWmTNn3lL7yVp3+b6sPIDz4OjIbmt0LHkI563SvBJqpETTeldqR2Yt3fx66bSOYNrR+lgFMTo6Go888ggmTpyImJiYdrWerMJHAdAZZB7Z5dYOWPnALnY7Xp7q3SGw8rDJAqJRujGvhrKqpZH92QhWeUWWh0u2FpcHS7b2lA1JMgpnYute2YcE/PcUWFkAf3TMb1xh/WPcOn7LwGoUwEQHtbEaKYcsxPn4+LSrLTWCNR4Cvb29DWuY+fXwYOjsPHQVsPKKKmtdNwJyHlh5cOX7sN4NFdJVYP051tf1wMrdgNWUIV5PyoyvLUNCTZmemFmJuOoKxFeXI0kH1ZSjNchtqEfZxfM4b7XCogcFEYVotlR9sO1o2vWyBAOjqsHoJCzwP98udNCfjV6Kolln87ZsRMSwcNTUHAFRZB1YiZPNVqDBmdgOWFVVABQzzDcvoV/vXnjqiWdgs8lobjWj/sRxHPjy39hRkItu3e6Bl/dwHKr5DiVFuxDi44+o8Edw5tIVEFXQlFJF1sJ7iAJFlmBtvYnuD9yPB7v1xsXLNyASBQoNP1IU3X5Kz5dW26jIMk6bGvDYxPHo3bM3nn1mBnr3cEfMiNGoqjoEs7kVI2PGYeBAf5htMgSi9bRViIgjNZWIjYrAn//7r+jVywNllUdhlQhERXAKrLcorqoERREhihbYhFYoirHCqgJ2pV5RFUiqjDmvv4EnnnkRrSLRHyT8PMDqyjI7YztWFAWyLEO0tGJ/8T4MC4+Af1A4vio7BIsgQxIlyKKEG01NaLp2BTmZWxEcEIZhoTFYvWoNcnLzkJ+bg205edieXYAd2duwPScfa1JS8fLzzyNiaDjCgochKWExDh2qQ0tLK2RZhGhrhSJaoEo2qJJe10pEKPo1pvV9FXRwtUCymSHZzLh25TI+2bgJU56ehkGDhmCQbyTGPvMmZr+zEUs3f4WMffVI21uP9MJGpBedQsq+BqQWNyBjPwXPRqTZVddGpJXq1mEHwGpUy5pWbEJasaltupLGdkpteqmm7Gp9XBuRUtqI5BIT0opOYm3hcSz84DNMnDYH7t4hGDx8BKYsT8aCL8qQdKgaiTWViK/V23jpaitt45XQRcDKQxd/Y+6oJtWR6soqOmz7D6ok8aobaxtlQYVV2uhNPm8ZpttLl8XWsDqDVEefzZw506EabATb/HS8hZlXXI1svSxw871C2WUHBQXZLaFGgOzj4wNfX187SLPgFBQUdIvSS7eT3Vb2XDgCVno+aRsX2rYlKirKrpCzwMemR3eksPLH29EDkY6AdeNyj3bwy9qBaT0q+2CEh0z254iIiFuUSvYc8LZ43p7LpgKz9a58GjBNF6bWaza4icIoD9h8YjP/gIivpaXn9A9g/ZWMrrKl/taB1RG00voS1gZrBKy+vr4OA7RcCW1iPzOCZB5YHdmSuwpY2bpVZ7Zmfv94QOWh18fH5z8KWLtqfUk1WoLvQn0k1mhpv/NrK+ytaOKrDyGutgrzayuw8NBBpB2twY7TJtRdv4oLghUWRYGsAkSRIStaiI/SiZv0roIC/uc7XY7RS1EUyJIVn+/bibCQUJSUfAFCOgOskiGwWlquYIBbXwwPj0Rq6lrExSdh6rRpGDN6DAJ9/fG3v92DN954GydNZ3GkrhLjRo2B16BQNJy9oNeIClrrE1WBQhQosgzRYkFYcCCCg4fh8tVmSERLBdasy4qeTqtAUbRBZAJFJpBsNhz8+guMHDECA/p7YPzYx5CXW4DW1haIooBZr7yO5597FVZBhqTDokJESNZW7MjLQu8ePdGjuxu279wLmyRDUkRDYHVoCdYVVkE0QxDN+rHtGFhlVcbcN+fg0UnTcfWm5VcHrPxn/M/89IqiQCEybly/jk0bP0ZQ8DBMn/ESGht/gCwpmgVcssJmbsW1Hy9j04cfwmewN6IiR+HtxcuQm7sNeTkFKMjJx7acHBTkZGFbThY+3bQBi+LnY8LYcfD1HoInHn8W69ZsxJXLN2CziFAkUYNVSUsUVomgW9hFrRaZGYosQJFsEMzNEFtbcOK7Y1ibmoHHJz2DgYODMcB3OGImvIBpr69EXNoupH12Ain7TmP13gakF53AmpKTyCg9iYySBqwpacCaEhMySjTlNbW0sVPA6sp0WpKwpvgmF5uQUmxCWokJGUUnsaawHqvzKzDz9WXoNyAIg0Ii8VjSIsQXF2PBoSokVh9CUnUVkqoZaK3lWnt18DfbWWYBD0d8WI8zRZMqgyx8saoaXR4NrmHVLWdAYnTjz/d9NVIljYCV/5n9nq9vpW1tXBkUrvl9cGYd5o8nu5+sise2cKEAGhUVhcceewyjRo26paaTHgv+gYFR/TH7oMFI6eUtsXx9JltDybZboaFErN2Yf9DREWQ6Ol70PFPwnD3Tv8PQJRaWWTA0AlYeIPkaU95qy6uWrL3YUU0pXzfLgm5oaKg99dcoSIkFVHa9jtR4I1WevU7/ANbf2ehKYHWmeN5NYDVar4+Pj/1pnLMaTWeWXUfhQ0bTOgo5crXWuasVVna5rl4L7D7S/WR//70Da1fvX0Jtmx04oUZTURP1utS4mkrMq6nC/NpDSKiuxKLKg8g4WosvrlxGQ0sLbooiRCJDIpKW7kvTWxVZr0m9uyBgBAVGAHAnyzF6acqXDWWfFyE4IAiffVYMWZZcBlYwwKrVaopQFAuarl1A94e6oVePPnBz84DHIG9Mmz4T69f9C/s+K8L+0i9w6eJPECURTU2XMPf1N9CvjxfqG86CyFYouu1Ws5MqUIgKWZTwzZHDqK37BlZR0eymigRV0YBVVdvaqSiKAiLJ9mGztuL499+hsrwSJ46fwM2bzSBEsxs3Np7CmTNnIcqSFqSln3dFFmBpuYYnJz0GL08fbN68BZIsgiiCBjhO7MDthq6wEqrMOqhhNQLWV158GbFjnsTZi1chE/mOgdV1a6/ryzT63tH6CCEQRQnXr13D8vfeQ5B/EKZPfQGipIAQCYRYoUgyJKsFN346j/SU5ejdvS9CQ2Kw+O2VyMvbiZycXOTnZmFbXha252dhR0E28rM2Y8P6tZj10qvw9wmCn28wZkx/CUWFn8PSKkAWtfOpEhtUev5UqR2sakOypw2rkgBVsMJ6owmm74+jtKgYT0x+Er16u6P/gAB4B49BzOQ5eHnJVqwuOIyMvSeQVtig9WktMWFNyUmsLWnQgLXklDZYxdRFWHUOrY1YU6IpsanFJqToamt6kQnphSak7TuJtF3fIOH9LQgeNgbufqGIffU1vLVzFxZUHUJi9SG9dr/tb2hXASt7k83eCBuF+FBg4FNtHSmeVJEzsgez1koeBFlbMquS8TZRXh2kfViNANVR6BL73cyZM52GJHWkPhodC2fAytuvjZY7ZIjWtoYCa2xsbDs1jQUYtsWJEew7ekhAQZdV/1ill1Xq2N/51i0UjKktmQcmV5N9+WNFl0XX4wqwOgofor/zD07YfWVBkk8PZm29LPCyiiq/Dn5d7DGk07EtdoYOHXpLQBn/YIN/YOQoWdqoTvkPYP0Fxt0Md/otKqw8rCYnJ98CrY5qM11RUh0pjz4+PvD39ze0GjureXV1dAWwdsW1xqustwusrqqVzlJ07wQg73S+rpg/rrYM8+u01jTzaysxv7YCCYcrEVdbhnm1B7Gg5mt8eLQOtVd/wkWrAAshGqQQGSqRoSqyFuYDVa9B1UcXsKmr8NlZYDWahgcLZ8BKJBv2792BoCGB+OKLg5B0YFVVGYrDVbcBqwZqMoiuPMqyBefPmtC7V3f0c3PH0nffR/WhOly4cAmtLWZIogxZUkCICqIIIEorzv1wBmVfV6G52Qwia7WFGuBpvWw1lVVTTAlRICkqU8NKbgEjRdFDsPT5VCJDIZJ9ECJpLYf0QYgEosp6zaxen0xkqLIFF86dxtEjR9HUdA2SbNPrdNv6sHY4VH64DqwvP/8CokdNwtmLV9sCppycT2fXAP/Z3QRWR0NRFc1mTyRcPn8OEx8ZiwH9ByI1dT1sgghCRCiyAlWWIAtNaGm6hJ352+DWxxPDho3CosXvIS9vGwry87AtPwfb87OwPS8TO/KyNbV140asfv99TJo4EZ6eHhjiH4iVy1Nx7WqTliIsC3polghZEtrDKtGHLECRRBBRgipJUAQRis0GsbUVP5xqwOclxXh03HgMcHNH94fcMMgnEpGPvorENYVI29OI1NJzSCs9i9TiRqwpPYWM4kakFzcivdg1GL2lvrUDYM0oMSG9xGS3BqeWnEJ68WmkFzYirdCE5KJGpO07jsVrt2PE2Kno7xWMh1+chYSSEiTVVGFeXRXm11XqVmCmlrWLgJWHUCOl0GhaFszYm2ajwCAexniliIU4HuSMwn/4G3EeWB31YOXb2bChS3wtKA+prFWaBTMjxZdXqvn6VlbpdATJdJ3Dhg3DqFGjEBkZaYccFpzCwsIQHR2NyMhIhIaGtpuft63y2xgaGmq3a/NWXgphbM9QNrmWKpYUXOny+fTnjizBbLKvM/U3JCQEs2b4uQysRoOHP94WzFpvWWsue+0ZwS1rAeZBmV0XOy1b90vnCwpq68vLPqzhl8UfJ3p9sb17jeqU/wDWX9m4U5j9LQGrUTIw7cXKA6sr6iZbj8rbaI3sw/SPr7OwImcBTB2dq7sBrEaKK91uR9tJv6fHhh6fOwE3Z9N0parZVUppVwHrguoyLNBrVOPrqjC/thwL6sqw+NBXWH/kEKquXcU1QmDTk34J0RQ6WSUQoeg1k6o9SEmGFqbUVVrq3VBmnQFrRy9qCS7elY/JEyfh+rVmyLLrlmC+VlNVJb0m0Iozpxtx5co1WC0SJElrLUKIbvFVVL1HraABoCpBkkRIogiVyCBE1GFW0FrlMNAqKwok3fqrEj1VF2zvT96Gqk1HH0i09T7VA5va/c7MpxANUBUZkqQBbptK6lq/1VstwxIzOgbWXdt3IjJmAkxnL4AopN35vZ2XIytvZ+a/HWCl3ymqClm3BhPBiiPVVRjs4QF3d098uOETiKICUZBARCtU2QxFaIVoacWxb4/Ba7AfAgOGYsk7y5GVlYu83FwU5OUgN/NTbM/L1kZuFgpyMrHl44+QnroKPbt3h0d/Tzzz1DR8f+yE3mNYBZFFyLLNXsNqB1a9HY4qCxAEAZIgQxYJJJsEwWyFYDZDlkXIggU/NBzHknlzEeDpg169vdFn8EiMnv42krd/g7XFjVhTokFlWpEJa4pMyCg23aaK6kJLnP1aSx2tflZTc1OLTUgtbEBqYQOSC01YXViPxH/tRmTsUxjoFYJx8Quw6MCXmF9bhrm1ZYivKUdSjYMk9U4Ca2JthWEisKPBqpw8ZDoKA+oIxvgkYkfKIKt28SBLl5OYmOhy4BIdNHQpJSUFM2bMMKw5pdvFW3X5VF6j9jtGQGtUj8uul4V5/vywx4c/Zo7s1rzNl1VzqZ03MjKynZpIQc3Inspaa9l5jECXTeXtDLA6awXkSg0rC3cs9PF1tUbAygMl3Vc2rIl9aMCrrEaDVaz571gVlX2gEBQUZD/WtLaVbyfFX0N8XTJv5R46dOgfwPprG/+JwNrRZ6tWrerw2ND6Ul9fX3sdKwuh7HRG9Z2Oxp2ci58DWFnrstF0LKSy9at8H9bOKJQdAWtX143+UsBqb1/DzJtUXY7E6jLEVVcgqboS71VX4OOjh1F55TKuyTIEmejKHtMWRU+Y1RJNoalr+s010UdXMebt2Ik7UsBuB1hZMJMlK0r3bMeEseO1ekIiQ9WhrGOFlQsX0i2vqiJC0cOPJJFAFmUQWdI/I9qDAUWGqmjnQyKKFrJEJEDWlVFFsqu2ip4WrMgaSBJV1sKhiKpbthlgtbcVaqtnVYgW3qQqPKwaAC4N1YIGkIIk6p+JUCFCgdBmgb7LwLq/uBjDIsaisvYbEEVud/4683Kmtt7pchx9bwSsbYNo9ltZQF5WJrwHD0ZY2AgUl5ZBlATIkhVEFKCIWs2paG1B+dcHMG7MePj7heCN1+OwccNm5GZnY1tBLgrys7E9Pxs7crOxPScH27Lz8MmHHyNtZQoejo6B9yA/REeNRk7ODjQ1NUOUrO1Cl+zgSvu3ilbIghXNN27gwg8XcOncJVy9eBU2sxW2VhsEiwjJYoXY0orG708gMW4BQkIj0NfdHz09hmPO8s1I2VGH1MKTSCmmPVxvVU2NgLUzMJtOQ532NyBt/0lk7NdraEu1FOGU4lPIKDyJtH0nkFzSiLTik1iQUYBhMZPR1z8c01clY2Hl15hfU8a0ummvsLItwjoDrEaqk1EtHKvW8eoOD6EUONibZ/YmmgcnFjqNElSN6gfp9PT30NBQLFy4sF3v1Y7swfxga1iNWsMY2ZgdhSkZDX55jsCePgSg0/C2Tt4yzde9GtmV2e+M7L68ZZVX84yURKNrxcjuSpdtruvpEDQ/WjZQ5Xvs8seWXkOu9GHl94k/j+zg4Z6//nhwpxZeth0Ue2zouWGPA/uzkWJr9DAhNDQUUVFRGDVqFEaMGIHw8PBbzgOv4rPKKnu90XMWHh4OU0nfP4D1tzx4qPotAWtnBr+vRkojtfjS6HM+VZdPze3oWLLruR2A7WpgpQDKb5NRHS6vqLLKKmsJdnZDcDvw6WzaO4XYjm5gbhe227ddqEBijdaWJr6mAnG1lYivqURibQXia8oRV1OG+EMH8F5dBTZ+dxRf/3gJVwmBoCiQiaIpfIqqgQsFG6b9jKoCBApkKFonSb0vpqsSa2etmq4AbEfT3g6MsIAmSVbs25GLRx4eg1Onzuo2W2NLcNty+bY2bb1G7fMqRA8/0h8K6DWjsizrDwaIbtlVQRRo65UJVEmBLAi4fu0aBFGErGjhOEQSIdtENLfehETEtvkVYg9bUhWq4OqfK7L2O1G1obCKKgVcCq4UVttAliYPa59RYBWhgnQaWFUGVtt+54FVtQOrosjYu3cPIqPH4+ixhluAtTP2XVcswLdrCXYMpfy0bQ8SVH3/ZFmAJFmRnpYCL68hePqZl3Ds+AnYbBYQmUAWRSiyDYpohmg1o+zAQUyf+gJ8vIPwxOSpSE1eg5ycXOTlZaMgNxvbc3OxIzcfO3K3Y3v2dmzd+CkyP/4Eb70+Bz6efggJGI7NH2eh6eZNEFXS29voNdNE0OpWJQFEsOKs6SSS31+Fh2NGY/zYiXjjn3OQszUXRfv248svylBX+w0unL8Cq1mA1WzB3t27MHPqs/D3CUR/zxCMnvIG5qVvx4ptGrimFpm0nq3FjXoKcIO9pjW95JRm5dVTf9OLTS4Da6qeQpxWehIZevucjFIT0ktOI63kDNKLTyKjuB5pRVqiccbe7/DK4nXwDhyBAcNi8FZmNhZXHES83p/V3vKGunFq9brWmtsDVt5uaxTewt9UOwNW3gLLwghrTzW60Wdv9qlNkrWlsvWUrOq3ePFirFu3DhkZGR0CqxG4zpw50yHo0X3iod3oOPDHyggg+WNERQL+ePHgwUInC4w87FAV2Aig2e13tG2OHlbwNa78MlkQZFXxoKAgHN7Z1yFobnhvgMruq5FqT4/Li1MGdwisrPrJ29J5i7RRqNSomGB16VxvddP7nurX2f3VfR+5qxtXDFInPDJEpdebUV9VNs2Xv4ZZSzWdjr1W+PNLbd4PP/wwYmNjERUVZQdoul6jc8f/e2MhPDQ0FId3uv0BrL8kbHYGnlyZ/7cGrB21s+GBla3DZK2+9DO+H6mjutSuBFZH33U1sNK6W2f7xU7rTD2mlmBXgfWXVkjvFFidTRNfq4OoDqkJNeVaa5pDFUioqcL8mkok1VVh4aFyvH+4Ch/Xf4OvLv6Ay6INNkUGURTIrKKqA2i7G2oV9sH8eFstaVydrquAtbPr5pcrimZkfboBjzw8BqaTp6EQYldY+UU6BVYOXts1oEV7FVSDS1mrFZRkEFkDSmITUH/8JHKyt2L1qjQc/eYkRCJpVlybDV8WFmNL1ha0WkQQQYAo2CAoNr2VjQxZlkAItR+LepAPsUMrUQhkRdJUZFrjqvfUJUSyw6yiEl3VpYArMcnAslOF9Rbl2UVg1Q4wdMVfg/uS0mIMG/Ywao8cB1GJwXno+Py6BpNdA6ydeamqFsIkSSKamq7hnSVL4ecXglmz5+BkwylIkmYNV0QrFMkGSRQgWK04UncEc9+KQ1BAGHx9huKtt5KQnr4WWVuzUZCbj+15BdiRm4/t2bnYnpWDzE0bkb15E5LmzUVE8FAEeAfhgw83wypKkGQLZGKBolihEpuWEixLEK2tyPzkE/Tu3h+Rwx/GxIlPIDoqBoH+IfD29MegQb4ID4/GkreXoXBvKX44cwHmZiuam25g66YNmDj+UfRz94LP0NGYPGsJ5mbsRPLub5FR1IjUfSeRWtyAlOIGpBabtNrW4lNIK2nURrEJ6cUmPQH4VNtwxRrMtL2hQU/pJaeQVtyI1CIT0opMSCs0YXVBNSY9Nx9ugwIROvYxvPFpJhZUVmJ+TaX+4K8c8XrKekJNBeJqK/S/vRUut7xhIdFRSJCpDl2gAAAgAElEQVSfn59Du68RrLGww6a88vZUI4WV/cxRT0s+CIfCwYIFC+wKq1GNqivA6kwd5QOo6H44A1Yejowsxzzo8+vlLaOObNxGgMcHUzkDaGfzOgJSfpvYwdawdgSs77w5SGUt2Lz1m1Wkx492XsNKLcEswPPHyehaDwwMxKNj/NV9H7k7Xf7hnW7q1Mn+Km8HZnuqUrCk9b5snSqFXdbubpQ6TMGYrRumy6HH9aPlHmprraZct9b2VFOSBqm8ms+r4HU7+uL/YxWoP95/vnc2CMfoc1eWw8KKl5fXbQErBUZH4Hi304Id2YLZzz09PdsphI6ChIyOZ2ePo7Pz1ZnPO3vc+OkpsPJQzu4nu/9UTaaWaG9vb4fXyeDBg38zwOrqE/fOrDOBGUk1lUisrkBidQUSanRFtboCCw5VILG6HAmHDmBZTRlyTx5H9ZUruCgIMCsqBEJ0lY3odl/HN/Bd9fotAqvV2ozE+a9j/Jix+OHMRXtbmzsCViNwU9uWqygSiGQFEayQBCtEwYYT9fV4f/kKTJ86Az26d4PHQC+kpW+AIItaeqzNiqcnTkDY8FBcvHgFO/JykRAfj6TFi7B+/b/w1Zdf48fLP0GWFR12ZL1OWdbUXVmzEUtEhigRiKICSVAgSRRs24BVVTV1ViJazaxmSxagwqYPAW09aLsYWHXLrKIQ/PvfnyMsbDSqar4HURWD89Dx+f31A6sESRJw6dIlLHtvBQKGhGDp0pW4dPkniKIEhYggxAYiCyCiDbLNgssXLmLn9l14cvIUeHj4YeSI8XjphdeQsioDWVuykfXpFuRlbkVBdhZyt25FblYW8jK3YuW7ixAZFgpfn0DsK/oCkixotnM9OVhRNJuwzXoD69cko+eD7pj35rvY+NGnSE1ZhaT4JMx9PQ6zZ72GJyY/jZDgYQgJHIZ/zpqDwn2f4/rVJsg2C+q//Q4rl69CTOx49BkUCJ/hYzHxlYV4M303Und/h+TPjiO1qBEpxaeQWnwK6cUmrCmux5qSeqQXn0R6SQPSSxt1y6+mpHa2tjWtVE8MLmlEWrE+ikxIK2xAxr4TeP+TLzDy0el4yG0AfMZNxGu527GguhLxtV8joaYMCdXlSKquQJIOqp1tecMqbawd05V3dj5WGeMVPAohLDyw6+M/5wGJhQLa65NdPl1GfHx8u3AlCqwpKSmG7W5SUlLaAeuMGTPaQSILbzy0suquEQiy4UNsrSIPjqxqySumLFzxibN0vRR+HaneFDxZGHR0nCkY0+XQvq7sAwQWtKiNnN9vXv2lnzsD1vRFg1V2ej6wiK6XfuYMKD9+31OlbXZ46zV//bHHa8OygU5BlR2ttT3V9+Z5263HFERpvSkdERERiIyMtPdzZR0DrPWYTQtmU6DpdCz80nVuXO5huL3vvKklLtNzxJ+Huh1/WIJ/sWGkfN3pMn9rCqsRtBkBK7W+8qFKPMTd6bnoyvPb1Qor3U76zgI2W6c6ZMiQW6zQLLTSY/ZbA9auXKe9jqqmEknVVVr/1JpKe/9UzaJWhsVVX2Hz8aOoufojfjRbYZN0CyrRbL+wK2aOb7TvFrC6Age/BmA1m2/g+elP4/EJk3D54lWtNrRLgLX90ABPhzxFxNUfL6Jw72dIWbUCs15+EbGjRqF3bzc8MnosIsPD0KN7Lyx5dxVskgiiWEGsZsx/7VX4+HmivLwGj40di3v++jf8vVtPuLt7Ynh4NKY++zzefGMu8vPz0NJihigSyLLWh1ORRFgsrTh16gzWrtuAV1+dg6XvrsK58+cgylYQItkVWiJr1uVrN1pw8tQZ2CQBskrrVwWoqtbL8+4Cq4KiohL4+UaiuLQSMukahdXRMlyB2zsBVqNl2HvmEhmSaMMPZ8/g9dfmYHj4KJSX10EQCURJ0NODrVAkK4hghiLZINqsOP799/hg3UeIingEvt4hiI4ajRnTXkDcvARs/HAjcrNzkJ9bgJzs7SjIyUVB5sdYsjAeA9298fjk5yBIWhsromgKOg36sgk3MWnSWHTv5oY3/rkQWZnbtJCnnFxsy8lFTuZWbNrwIZYtfQ/PPDUFPt7+GBkzGv+c/QaOfXscgkVA09XrKP+6HO+8sxQBQaHo4+EHr+GPYdSUeYjP2I31+xqQuk/rn6r1aG1AekkDUksa9PAkE9JKG5BeqsHr7QJrGmstLm5EWmED0gobkbH3BJZ+uBOhIx5Bb88hGPn8bMTt+QyJ1QcQZ69prdD+BjPQ6iqwGqmlRoohr/rxqqCjgBxHaqVRyw0WJtiQI/Z7FloCAwPtMObv74+4uDgkJyffoqLSEEoWUHmVlaYE8/vP11JS1ZGqgEZ2Zh4sebWQV7z42lJHtmu+tjQg4NbWPvxxddbihB5nPpzIkcJK94utuzTaTnqeeFuvM2Dl29qEhobag4bYfXYFWDetGKTS7eS3z2hEhPuqtdv7uAyr7HhvnrdKQZNCJXUBhIeHIyIiAlFRUfYHLUbXh1FIFWsxnjg2QJ09c4j62vOB6uQJISrdr4Zi421ure2pxkQH3lLH+4fC+it45xWvziirjt5dAdafs7/q7QArTQmm76tXr76lJpOFVV9f31uSgOnxZXutdsXx7cz77ew7+x4TE9NOMWb3h98vLy8vey1JYGCgPViJnZ5+Rm3TdwNYO1OD5CqUst91mSVYr1NNrKlEYs0hxNdWIb6uAnG1ZYirOYi3q8uw4Zs6HL5+DVesNohEgUyI3hLDUbiO8xt69vOObv47AwCuDldv8juz3c5ebcB6Ey8/PwXjxozF2dPnodxtYFVFEMGGZ56egrChYRjYrx/u+8tf8Pf7/oFPPs2B6cRJJMXPxYMPPIR3lqyETZIgKzZIlhbMeWUG3Pr1QnbmTqxLTcY//t4Nc+e/g82fZiJ+fhJ8Bgeifz93hAYHIj1lHa7/1IqW5uuIe+stTBj/KEaOHInIqBHwGOSDyKiHkZOzAzebmyDJVpw/fw4HDhzA0aPfYPHidxAbOxrhkaMQFjkStUe/g6wqUNS2NGRHbW06C6xG4U8UWD/7bC+Gho5B5aHjUDoBiUbXyd26Xl0BXVeWrygybFYzThw/ianPPo9Jk6ag6tBRSAqBIApaHbNsBREtUGUbVNkGIlrRdL0J339/Art37cWUZ6ZjkIcPfAYHYGhwBIYPi0ZURCwmjHsaj8SOw7hRMRgzMhrubt4YNWoybIIEoiqQFd12rmrAKglm7CjIQT+3vhgaHImlS1KQn7Mb2/MKkJ+9BQU5nyIv+1PkZG3Bpo0b8N7SdzFyZAy8vX0RPjwGby9eih/OXICt1Yarl66gurICb73xBtz7e6B3Px94BMbi4WfnI37dXiTv+RapJQ1YXWRC+r9/wOrSU0jZfwpp+xuQXlKPjJLjyHBQz+qsvpUHVru1WFdbk4sbkVL4Hd75cAeiRj0O98FBGPfmXCTsL8HcQwcwp7YMb9VVILHuEJKqK5FUXWFve2P0t5v/u+9MAWXB0Uj542sleetpR+8spBklq7I2Zara0bq+4cOHIyQkpB0kxcXFGSqqRhZg/nuqsAYGBhruB4UeevNPIYPtncnW31L44MN1+OPm7+8PHx8fO3izYUpsiA4Lgizcs0FNjpRyCqoUtFmg5JVMVmFlp2frNPnaT1ZR5hVk9vjV7XAMhZtWDFLZecPDwzFixAi7osgn4nYErGx9KH/d0uuIAuGBrH63BasUDqc/GaDSulQWXHkLO3tM2KAzWq9Kx4ioADV9kZdqKjEG/Nbang6/o2P2TH+VBWO2tvYPhfUXGEbKalepe86A1dV60V96GKmsRseLwipb18kfZ6N2Nc7OSWfPH/85+3tXKKy8Osqm/LIPOtjBHg8e9NmkYEeg+WsD1o6WfzvKa1KN1mIhvqYS8TVViK8uR1LlAbxbdQBraipQeeUKrosSBFGBQBSIitbfkSo2skpAVAICBSpbmOrgpp7/3BkAdHTD7+zlqhpltF5XIbezy7aYb+LVl6bhsfET8OOlq3q7mbsLrJLNjA0fbcJzM19A5ief4LlnnkbPh3rju+NnIFpasXNbDv78pz/jlVlvwizYICsCiM2K1GUL0aPnA1ixNAP5WzejV8+++HjzNpgtZphbWnH1chO++Hw//HwHwWdwILZ8nIfior3wHOCJHg/1RlhYON5ZshSHj3yDa9dvQhBlSJIZkmRBjx4PoWfPPhgwYDDc3QfBc7AvokaMQWVVHW42W6CoKhSV6MdFGzycdjxuTQnmgRWqChoAtWfPXoSExKKy6tgdA6ujaYzmcbQsZ/MZrbf9tNp1Yw+Z4uYjhEAQBMgywXff1eORMRMQHBKBb79vgMWmq9+yACLboMpWQLZpiqtsgyhYYbOZ0XT9Oo4fq8eKZasQ4BcKTw8f9O0zAP36esJzoDe83QdhiJcvfL1D8MnmAkhEhkxEECJoAUyKAEJsUEQbmq//hJXL30XfPn0QEhSJlSvWIT93O/JytmJbrtY+Jz97C3KyP0Xm1k+w8aMPsPL95fDy8oePdwBGRD+MjzZ8guvXbsBitsLS3IyGb+rw3LNT0d/dEz36+6K3bzRipryJRR8VInXvcaSXnEJycSNS959C2n4T0kvrkVFy4raBNa30VmBdU3IKGSUmrC4+iVWfn8Kqz47indRM+PgNR78hYZj89lIsPPgV5h86iDdrKzCvtgpJ1VVYoANrogNg5YcjyDBS+xzVPvLqHa9O8qmlRioj3+6DDZSh2xMWFoYRI0ZgwoQJiI6Obqf2UUuwo/pUV2pZaQ0rryqy9lvW9mrU3oStueTVUFbVY48L2zvTCJKdqdRG/TadtYThzzHfK5VVJFkrMNvOiP3MlWuBDmfAuuG9AfYa1oCAAHu7HT7ply6zI2Cl0xqdh6CgtnYxhRsH3Das0lG3o6/KWqFZUOSvC3Yf2Xko6KYv8rLXpN7JeGWaj8rW1rK1r38orL/Q+91S/IyAldpKUlNTOwWsHdW28tPdCaB29D2vRHt5ecHPz88OX56enu1AztPTWGF1dh6c1ajy54kCs7Pzd7v7baSwsvvNh0p19M7CKvt+N4D1TgGzKy3I7ZZbS61m+g1RTYVuAdbG4qqDyKiuQOFpEy4KNgg0+VUlkFUFsqpqgb4Kc6Os6KqqSm+Wnd+Is587A4CObvidvX6NwKoprFMxcfwE/Hj5p3YpwXcGrA6URlWEqtogEQKbKEKytWLFokS49eqDI9+aIAst+O5IOe6//z68+NLraLZYNZuyIOFc/VHcd8+fMWHsVORs3oS+vfvhww0FsNksWv2hrEISW7FrVw7ceg3E6hXr8Pn+Ini4+yBzawGam62wCSIk2odTEWGzXIdCbPjrn/+Cbt16YsLEJ5C/fTeuXr8Bi0XQe8fSICoRrLX57gGrFrqUnZOJiIixqD95DkonQpd+KWA1WrcRsLIBXHQeoqqQFRWEqBAEEYcPH8XQoZHw9A7G12XVsFpFyJIEQkS9b6rejkbWAJOIViiyAEm0wGZthc3agptN11F/vB5VlVU48MUBfFVyAGVfVuDK1SYIRIIoWjVlVRH0pGBtqESAYjPjxrUrSE9JxiAPLwwfNgqpyf/C1i15yMvNR15OPgpy87A9LwcFOZma4pq5GblZWzFp4mPo7zYA3l7+ePfdFTj7w0XYbBJsVjNs1laUlx3AjBkz4ekTgF7uvug9OBzPJ2YgJa8MabuPIq3wJFJLTEgtMSGtxNTO1suGMKUz9a23wGxpYztbcUapCRmlJqzRR3qJCauLTUguOoE1u2rx+jvr0HtwKPoFhePVtR/gvUpNXZ1bW4XE6iqtv3XNQYcKKz/4mj4j26qRQsrefFMYZWsg+dpJFvgokLCKHgutfK9XqvBFRUVhwoQJmDp1KkaPHg1ap0inowqrq4oqD7RUYaVKKlUgKZix0M2CNn+c+JAp9njxx5u13vLLp8DFPzRg3/kkZl5h7UjhpoowX+tI5+eVVdauyj9UYEGah/OAgAAcyHRz2taGvYaMbNT0eAQGBnYIrHS/jKzZVGFNmO08vKkzY+LYAJUPCWMdAuxx5ZXuoKAgxEQHqod3Oj4+nR28hZoF6D8UVgYwfon1dvW6jYCV2muTk5N/cfX0dgd/3GgLG7ZWk1UfWRjle5QanYPbORdG/U/Z0dUK650MXoWlKcGuAitvye0KYHX2WedB1PHnCbV6CiUDrHQ9SdUHserwIWTXH8OxlmbcVFStRY0i6/ZMApUQPVkVUBXmvpjAadzvH8Cq1RBqNaxPYsK4R3Hm9A+MwqoYHpv2wHo7abkiVFULuxElAUSyYs3qZXDv0xdffl0DwdqK0w3fYUC/Xnj66edw7tIV7XyLEqSmq3jo/nsxfPgj2J6XA29PL6RmfIqWlmYokgWKTNDcfA3paaswsL8vNm/IwScb1qP7g/2Qm70HgkhAFKKraVqYkyQ0Q2hpwgP3/w2PTnwaLRYBsp4sLYkyVEUFkSmsCu0Cl+4esGqhT3v3fYZRsRNx5vyPIKrsEBo7um46msbo946mu/WaMF63MbC2WfXt36iArOqthIgMSZJQVFgKf/9QhIRGo7zyMJpuNEOS2vqnEtkGlYhQZVlrSSMLgGKDKlugymYokgWyZIUomKHIIhSRaKnUigSBWKEo9AGKCFWHVkJsUBQbFKEVsmhDy80mrFubgUEenvAY6Iv4uHew8aNMbMvfjYLc7SjIzcW23Gxsz83C9rwsbM/LRG7WFrz39hJEDx8BD3dvREbEorD4S5y79BMEUYIoaNtUXLgXTz/5FPz8Q9Bn4BA8NCAYM+etwntbvkDqnmNaL9XS0/bgpHR7arDW1zWNgVa7kqonBVNgTeeAVYPWRqzVa1pTChuQsrceGbtq8UpiMgb4D4NbUDheWbsBC8rKEVdXjfiaKiTVVCC+1nVgNUqb5ZU9Z2nA7O+sMsoqfUYqH696ObOSUvCIjo5GbGwsYmNjMWzYsFtsqLzCSkdKSopdbDDqv8oCqyMFmII5VUJZGPP19W23n52p6aXzG7X/oaAeFBR0y3TswwJWYXWkxrIPDdgHDKyKzm83PU9sL1X+dx7gnV03HzkJNfpo2UCVtR7ThwT8MaSA5wzWNi73UFlYpUDO/hwTHahePti7ywCxYK2HyoYl8eoqWxvMKvXBwcEYERWgnizqum3B8R7t1HN2u0JCQrS2Nr8GxfGXeqfw09VK5y/17ghYu0IpdXU5nVVWO9PWhoIiGy5ElUS296qjWk9eSWVhrqvPx+0eDxZY2eW5oqQ62l+j985CZ1croF2h4NKQjiR9UEDVEifL9XClSsTXViKhplJbX20ZEg99jeW1Fcg6/g2+abqKG7IESVdfCKH9MttuoLvy1dXL+zW/KLDOeHYSxo0ehzOnzuiJuESHDdLBElRoTwZ4C7BjaNMgVwFUCaoiQ5YE7MjZAl9PTyxdvgZWq4xrP17C5EdHIjQoCgfKaiApEgSLGZbr1/Dgn/4PQsOjsW/fPoyOGYGFS1bj6uVrUCUBTT9ewar3l6NX7z6YNvVlHD9aj3Wrl+GBB/rg00+3QyFaIJciC2i+0QSLuRWybIbS2owH/v5nTHjieQgKoCiyDi60DrrN5sy2tukKYG0XuqQfU9qndP0H6zA8Ygy+Pd4AiUhdem121YOPLtkWfujb1dLcjKqKSkyePAXRox7Fzs+K0NzaCkIEqLINimiBKgmAJAGyBMiiNog2VG4ojPVXu87bgrPo70R/mKGpt1YokgU3rl3B+ox0jHtkLDwGeuHhhyfh3XdX4cN/bURebh625eVqSmteNvLzs5Gfk4mCzCxs/uAjvPHyaxgeGoG+fQbildlzUVV1GOZWKxRJgmg1o/nGdWzLz8W8t+Zg+LAo9Onng6Cox/F84nq8u+Ug0vbWI6PYhJSiRqQUnkZ68Sms0dvepJWeRmrpaaTt19KE0+ztbSic6gC736QN9rMSk9bupvA00gpNWFdYj7RtVZj65lL09wpCb59QPLl8NeLKvsb8mkNIqK5CYnWZbgvu+G+/UR9K3oprpBCyllgKAWyKLA8vbAotOx+rsNLl8jWHNCWXBtiwsMrOl5CQYE8HZlVVtqbVyC7Mhi6xwMoDF2u5ZQOYKLCyacI8bDlTqn19fdspsmxN49ChQ+3T8lBLf+ZTgFnljlV8WUWXHld2OnZ76fmlNlJ6nthzzUK30UMJFmRDQkKwacUgh1BGW9GwPUr57aHXTkcKK10Wa9Vmr8/Q0FB8/L5nh4D4Y1lv9eP3PdX8NQPVywd7OZ3+6O5+dmBlg6zYIC72QQydZlRMsOooPOl2h7mup0r/zbCJxXT7/ujD+jsZFFR+6ynBzoCVwpuPj48dTlnoZC3BzoYj5bGrz8md7rOjlGBXFFRWLTZSkDsDrF0Fl66or7ejsCYysGpXVOsqMP9wGRJry7Goulxvp1CBhENlWFpdiS3Hj+HgpYu4QmQIqqon/yogigqitAdW+01vF918/xpu4H+ul6IoWg3ri89iZPRInKg/qd3E68B6K0zxr9sFVqIBq6qpXabvj2DcqFg8/uRzaLUIsLU2Y/OGNPTo1gcp6R/gq6+/xCcbN+DtuDjc+1//C4O8/LBz505Mf+YJPPH0dDQ2nMKe3Xvw5mtvoW8fN0x+8kkcPFgN2SYiYc4ruOfebigpKYfVKsBmlVBbU4fFi5fgUHUtRNECxdyCbn//Mx5/6kUIigbqMhG0MB6Vr8sl+nG5W8BK1W8Zc+fNRVjYw6g9cgyyQv6jgFVLD9Z65H7zzXd48ulpmPzkFOzevRc3b9wEkWQosgRFtAGSoMOqoA0ithvtgJUOpT2wstBqB1ai1csqohXW1hZ89cWXWP7e+/D3D4WfXzCmPDMV769YiezMHOTl5CMvtwD5efkoyM3BttwsbM/OQt7WTKxevhqPjB6PPr364qknpyA3ZxtamlshiQJEvbWTpbkJxXv24PXZb8BjcBDcvIYhZtLLeHbOSiz4sBipnx3Hqs9OIK2oEelFDUgvNtkhlQJruqvAqiu0bS1vTFhTdBLr9tUjraAKU197G26Dh6CXTxBm/WszFh6qRFxNOZKqq1zuw+pM/TNSXtnaVl5J4lu9OBuOeok62g4KcfTmm+9vGhQUhMTERJfqVR2psNOmTbul3pa1OdPBqpq8omjUs9ZIsXX0Pa1njIiIQHh4eDswNKqBNUr+5ddjlP5M12WU5svWYYaFhbVTO/laY74VD/8AhH2w8cnKwQ7B7ECmm8qGQLHHnG+hExDgPHRp43IPld0vdruCgoIwIiqgwzrRg9n91diRISrtmRoTHag2FDtWQU0lfVVe0WWVXfZ4scpnwVrj1jR3Mg7v7KsGBwdj+PDhiI6OtoeUUWj+o4b1d/BOYc3X17dTwOpq39U77SfaVcBKYZXaW/iUXKPfHb0bKY5dcT5YBfd295UeP15hZZfPK6tUdeb71NLrg91vurzfA7DSwaurcXUVmF9XhcSaKiw6VImkmnIsqDmINd/W4qvzF3ChxQIrUSASGUS3D0JRtLpU5dYb7a68+f413MD/XC8WWB+OeRgn6k+CKD8HsMrtgFVqvY7npjyDgKBItNgESIIVZV/tw0MPPIiQoZEYMXIEfLwGo9cD3eD+4N/Rp7cb1n/wAV59fho8BgzE1GenIyhwKHp274+MjH+h9shRWAUZRJIwZ/YM/Pmv92Hy5BmYM2ce3nwjDuPGTYSf/1CU7D8AUbJCMbfgwb//GZOffgEC0RROiUiwShJssgxJBxl23zpbw9s5YNVU3rlz5yIycjxONJ77fQMrZyFWmIdSqqrCZrOgtLQUEyc+jrGPPIa9e/bDYhYgSwSyJGghTEQAZJshsLYHV0GrUVV0NdWoPZEq2acDEaBKAogkwtLaijOnTmPXjt2YNnUGBg/2Rnh4JKZPfwFr12xAXu5O5OfuQH5uHrbnZWNHXiYKsjORn52L9RnrMOv5FxAeOgzhYZFITV2D8xcuQRRFSIINqiyCCBacP30KuZnZeG7mCxjo4Yu+A4cgeNTTmDR7Gd7dchDpe+uRvu8k0opNSGUswW29Wl0B1jZrMW2hk15sQnpRIzL2NiA1txyTZsxGj+5uCHvkCczOzNb6YB+qcBlYjfo08jWZVCHjlVF6880qdXzIDF8TySu1zpRHFmzZWkq+Lo/Ol5CQ0K5G1ejdWegS29bGaHt4hZXWItLtY/eR3W6+VpdXDlm1MywszN67k4VFR7WrjrbX0Tu/XexxZUOkaEgPVVjZtFm2jyi1BrNKIguILJw5UzUP79SCi9jrh+4Xe93R4+YM2Ki9mAVz9jp/503HSi9VKGNHhqi0jyp9SDJpfJDT+dhEaLY/Kz1uNDWYHsOurKHljyXt3Tp8+PB2ScX20KWfWw38Y3T9oFDye1RY2bY29Okgq66y8EbBju3X2pHK6sgafKfjTvfbSGGlw5HS6kyBZe3SvxeFlcIqO298XQUSaiuRVF2DxJpazK+uwDtVX2NnYz0aW2+iWRIhES10hipcWv2eot3Jq64HxtzuzfPdeHXVtt1OoI6jl6IosFhu4o1/PofYEbFoNDW2A9Y7sQQ7AjiFWmpVAYoqQyYSZEsT/vnic+jbzwstoghZklHxdTHuv++veODBPnhqyjPYtXMnvvr3F0hdkoTu3R5EfOJCJL71Ov7nv/5//O//+r+45977MXCgPz7/dzlabDZYRQkKkfHay9Pxl7/+Dd269UGfvm4Y7OmP2bPfRMn+A7h2o1mr1xVt+Mc9/wexsZNw7PuTyM/Lx4svvYLxjz+L6iPHtGAvRQAgAtDeFVWETGyGCl1HMOuwD6v9/AGESHjllVkYOnQ0jtWfBjFwFdzJqytroTtbW+2sftZ4yDCbm7F3z148On4yxo2djK8PVMFmkyHYbCCSVYNLWXCosvLfdQysklYTK2u1sYqsQWvzjRu49tNV1B//Hvl5+XjiiacwyNMHwwflcvUAACAASURBVIbF4KWX3kTmlnzk5VCbcDa25WajICcP27JzkfPJx1j+zrsICQyBj/cQvPfe+7hw/hKsVkHr/SsJUEUbBHMLTjecwJ4dOzBh7Hj0dRuEngMCMWTkFEyLX4u0XUeQUaK1pkkrOYUMvc61rYbVhPRSk96/tQNg3d+AtNIGpJY0IrXoNNL2ncKaffVIzvk3QoaPhrunP4ZPfxnzikqQeOgg4qsPan/Hq8uc/t/B2ndZ8GGVPwoM1FLIByJ1pJTykMeH8rCf8z1DWXWNTTql28WGPMXHxxtafTsCVTpmzJjh0rbxCbhGx4vvz8onxfI2WlovSnt38qFGHdXDGj1k4AcLlnwLHgpRFEzDwsJA1UU+vZn9nbWMO1N0AwKc17BePthb5feXHmv2GvP398fTE72dgh4FVjaFlw1Achb+hOM9kL9mYDvgY8fR3Y5b4NAHDHw6LwuL9JhFRfi7lAZsKumjThwboA4dOhSzZvip5rqO5ync6G7vDcsq1vTc/cfXsP7e3t96663fROsaR2BqNJKTk9v1+/Lz87ulrQurbFKwDQwMbBfCRHuU0s/5+em0zlKFO/PekYLqCrA62g6j/Xam+LLAStXprgLPX8NIqClHnD7iq8uQUF2OxKpKLK4ox7++OYrDN2+iSRQhERFEESGoIgRV1kBVkbVgJVWrGqRZSnfr9Z8GrFZrC95e8BYih0Wi4UQDiNI1NayOgLUNCgQQlUAiEoj1BubOehEeg/xxzWoDkQgqD36OBx+4B/PjluD02XOw2WwQrTacP34EPbo9gDfejMPyxYvwj//5b/z3/9yLe++9F90e6AM/vxA899KL+Oa77yGabXh15nTc9/cHcPjIMTSeOoUL5y/i2rXrsFpFiJIGzKrVjJ7/+Avu/VtPBASGYIhfAO7/+4MYP+lZnL1wFbJMtJAfYoMsWaAoAkTJAkm2QpKtdsghiuAYglwCVhVaDSsF1tmIjpqIxtM/QlY6Urt/mVdXAGs7PzA/LaDbgyWYza3Ys2cfYkbEIjRkOLZm5oHIBITIkCURiizaIdMIWFVZ0JVT0W4Jdg6sbaCrQasIWbRBtllgM7fg5o0m/HD2LD7810cICQ5H//6eGBoagaSERSjI24b8nDxsy81DfnYOdm/bgfzMrcjPzET66tUYGTkCgwYOxvIVybj84zWIogxCZChEa/skCxbYWm/iyoUfsDMvF+79B6FXP290HxCEyEmvYvGmEq0VTlEj0gpNSC/SVFKXgJVRY9NLGzRrcEkj0opPIa2oEamFDUjbexwrNu/DQL8wPOThj9FzE7DwwOdIZIDVWRs0Fj6pYsiCqFH/TVeUPPadBT1HyqVRDShrTw0LC0NkZCSGDx+O4ODgdkomnZYFVqNaVmehS6zC6mx72PWxcMvXJrK1vayNms7Pwxy1WPNwwyrIvFLKnid6blgwoT/zkGqksPI1yHx/Vlb5ZGud6fk1CuXi3ztSNo0s0CyUDx/moyYnenQIejR0ie4Pe1wmjg3oEPimPxmgUkClCmtERAQiIiLwY5lxvWljad92fU/peaTAym5HYGCgU3hnYXVUTLDK/vvbuLxjC/GmFYNUVs1lr43fdQ0ra338Txq/ZYXVEbCuXr0avr6+9j8sLGzygwIrDRNgp/Xx8bE/JfLz83OosHaU/uvqMNrH5ORk+39KHYFrTEyMQ8XX1W012jc6fmnIdKa2tvuutn0SMP97fG0F4mrLEVdThriaciTWlGNB1UGk1Fbiq0uXcEPWW9QoCohK9KAbNj0Vt4y7Saz/acBqs7ZgyaJ5iBwWiWPfHdOhS9Ytmc6BlUKtPf0XroCaDIUmBasEsiJDFZuROOefuO/+Hmi8fA0yUXHK9D0emxCLKVNexQnTWa0PqkzQ/ONZ9HqgG5574XWsWPQOet/7N+wr/BJnzpqQlLAQA9290LtvH/Tt546lby/H5LETcc/f/o5Ll6+BEBlEUkEkEYosQxStsFhaQVqbcf9f/zf8/Ydh3tx4LFuyDN9+W49mi6grmwSqIkGRJJhbzbh5sxWiZINMtHHj5k+wCWa9n6cOQaoRoLLBTUbASlN0tb6ks2a9hmHDxuObY6e7BFhvBy7vxjKdAqs+2F+JokCStF6skiSgpqYaY8aMhddgP7z+2ly0NJsh2iRIggQiiRpokjY4bVe/qoiG9auuAiuRteUrolbbSgQrrGYzbjbdRFLCInh7+WOQhw8mPPokVq1Iw+aPtyJ7Sza25xdgW/525GdmYWd2FtYnr8aI4VEYEhiOf39ZDsEmQBJtkCWr1l5HtoEIFsg2M2ytzRCtVuRn5SDILwBu/b3hM2wc3liRieRd3yNlzwmkF5mQUazXpzKW4PTSRqTvb9BGqamtfpUCra62agqtCWklJ5FceAIp+xqxcsdRJKVsRX/PAPT0DcDjy5YhseJrxFeXIZ77PyGe+b8hoaa8nSLHp8Sy6iarFPJQ4kwBNFIm+bpCR2ola+kMCwuz914NCAiwB0ayEBgXF4eUlBR7yJIzOOVVWFrDyirBrGWX3Ta+fpQ9XiwE8inGRseGzsvCIV8fzB5nozpYVklkYZXvDcrCK78+V1RaXkV21mPUaFmvTPNxClvPTwlRqXoeFBSE8aP91Jen+qgpSYPUvRv6u9yfdNOKQSp7vbJ1tOmLHNfR0kHtwNROGzsyRF0231c1lfR1OO+RXW4qnZ6tZaXhWWw/WVfUVXNdTzVyuJ9KH9rQ4+0KsG5criUW07pVvt3O71phvVOF7Lf4/nMCK5/yeydpxFRJZVvw0DY8ycnJdmBlba2O0m9ZJZGdjrbCoZZiI4WShcA7PR+O9j09PR0ZGRkdthmKjY1tB6S8csoqwo62g4VVHnIdAaOzz35uYKU1qQm1FUjSYTShthzxteX2NMmEmgq7uppw6CCW1VVgS8P3OG5uRjNRIEoEqqyFqxBVq13T7ttVKIoKWdV6NNpLKmnrmrv0upvAanRD3xlw6Cpg1XU8EEWBILQiPfk9hIeG49i3x0GIyACr8+3SerXKDKy2QaumXkl6ixw6qC1YayVCFBmyQqAIrchYtRz33HMfSiuPQvp/7L13fBXV3vb91/t53vd5n/t+73Pu432qhU5IQkkPqYQABikWVBAR4ehRgWMFUgAVFRSBFIpK6C2AYBeBSE+D7IROpCOiiFJT9p6y1prr/WNm7ay9Mnv2Tiiisvmsz2RPXbNmQuY71+93/QjDT9+fwssvjEJcfC9U7N4LQhgYo7hy/jT+8sc/4InHn8G0yW+i4113Yu3aDairuwJN0XDl0lW8//776N49CX/6rzvw3//xX/jDn/6Mb8+cg6oqYISBqB5QTcHFn88jd2Y+6i/8jE7t/oZHHxkGj5uCUQbdUu6YoUJV3SCqjrNnzmDUc6MQE90DrupDINSDPdUVSOiehC/WbwSD6SoMg4AyDYSp1nlrAYCVo1lj3ialFJnZOUhNewA1R74HYSzgdfd3rzjdP3JYbrD7dGrN7Zv3Zw6rfDkfGaPRhIkxAkI0nDlzBr17ZaBL50i89voUnD79A9xus1arQTWAKjCI4s1FbcxdbYRWb0kbu8YEYLUUWkZUE1h1U8k1dAVMN+vAqg310DwenD9/ARNyXkdKcm90CYvGwP6D8MbrUzB37gdYuHAZPixah49WFmHd8mV45fnnER4ejTH/zkRtbS10jcOqB4x4YBAzn5volrLrrseJA/uR+dLLiI5OxF0hcUgd/CImFW5A7kf7MPur4yjYaEFqMXcSPoa8r48h7+ujZk3WTdb8Tb7AaoLsMeRvOorcr44if/0J5K0/jYJP9uClydPRNqwr4gY+ijGrViOrshxZVbuQXVmG7MpSZHOArWoKrKLiZlcSQ1bcxJBSOziR3X/FnETxeKJS55SLyR1r+YtyO8WWl7WxA9aCggLvMwNXX+UcV9ElWAQv0RFY/llWKcXzlsfF31RUNPn4iyG64n7sXJT5PngYKw8FlUFFhDjxeorQL0OqeK3Fe0VWkO2UeVlZfvYJ51De69UWvhNq+Mul/WpBh4B9qK+629j7aTtj76ftHCFVbB/ODjF4GLX4e8JD6fn8+Ph4rC4I3Idnn+hiiNeDX7tRT3YLuG3exFBDzKcVFfG4uLjGHNZbAbZuT699+ksprE6QylVSp/XF8F+7kGDuCizmpYowJhoqcQMiMY+V/8zDYWUDIvElh938lkz9jQX/IyOfp7xe7969/fYzWLiWDZfE8buVgNUvyPLmKveB1SxXKbJdpciuLsf4ylLkVFVgUmUZ5h7cg+3nvsNPmgcapaBW8zqCXiPQXY/PjTzW9QLWa+4HzEqq1GDwqHV4561XkZKQhP17D4EQ3QprJUH0xwr/NYgApWYjRAOlOhiz6uV6m2k+ZBhmjjJhOlTVg5Jtm3HPnXfhxdenQ9F1NFw+jxlvT8NdrUOxact26DoFIQSXr5zB0yOfwPS3pmPWzOnoHBaCNyfn4dKlWhNmqAJNU7F/316MfWEMIjqH4D/+8w4Urf4Ymk5x/sfzKNm5Exu/2oB3pr6L6MgUXLnwMzq0+h8Muv9h1F0hpspMFRBVgaZfxc7SEuzYtgvFm9ajbdt/4I472qB4exV0UocH+vXAn+9ojadHZ0KxIgQo0bD/wF58f+4cmMEsYOWKnmjCxOALrY2RBYwZyMwaj9i4Xtiyvfq6Aqvd8msF1mv5OPXT7rj8Zcr+/fvx9NPPokNIZzwx4hnsrtoPt1sDo8Qse6O7rRBhxQRYagEsIyaQMtUCVNWnMUM1l/kLL7bJizV0BYauQvfoqK9twNYt2zHyyafRo0dvdOrUDTHxyRgx8llMyJmCya9OxRuTXsXYl15EXEwy0noOwPkLl6DrOhjVYBAFIIqg6KoCIGtouHoVn6xdi8eHPo4O4d3QKbonho6ZionvbUDB59+YNVuLT6Fg00nkbTpu5ql+fQT5xUfMmqybLFAtbtoKLAV21gYTWHO/Oo6pRcXIGPQE2neMRr9/j8f47duRU12FnMoKs9RNpRk9kyX8bRCVQTmPkZvvpKSk2Brw8IdiO2gVwc8O0jjUyPDlD/ZECBb3Le6fmy6JEOrvuzxfrMMq9zcqKsr7sl82XEpJSUFGRgb69OnTJHxXVp5F6BQhl0/lfFEOnjysU4RiUaXm8/i6SUlJPrDKcyv9QbJonMT7ISq38vUVQ4j5duJ1Eu8fUW0OpLBer/bVgg6GqByLKvPeT53zV1vaxj/XxZAdgu3UzWAcivd80qZJDi6fOpUG4i3r+RRDfJkkKv1RUVG3XYJ/a1MnYG2uEnqtiitvgZREcTsR3uQcVn/uvjKM8nVlyJVdgm/09QgE9aKiLC7jP/fq1ct7nk4w6rRcHAcR3H8twJpTVY6JleXIcZVjfLWptk6oLEd2ZRnGVZfhpT07Mda1HVP2lGHtqaM4WleHBsostayxiQ+hvwdgbek53QhgdXtqMf6V0UiM6w7X7mpQ2gisgQ5lGDyElbdGMLWHVd40GFaOMmUElGg4feIYQtp3RJ+HhqOuQQHx1KPw/fn4n7+0wedfFoMQAwYDFOUSFHctPFcasKtsO/r17Y2B/Qfj7NnzJixSzYRuqkPz1OK92TNx5z/aYsjgJzF7diFefmk84uMS0aZVe0R2i8XYVyag9vIFxEd1xEMDB+Gnc3VoaKjD/n17UbRiFWbNnonEpGQMemgYdpWXIDamC/74x7uwau2XaGi4gNkz3sRf7rgHDwx6AhojYISiyrUbT4wYjsXLV0I3DMtoSq7fysvjyAqr2RhjGD3mOURFpWHLNheoH4Dzf21+u8DKX25pmoazZ8/ihRdeRkRkLB4d/AQ2btiM+lo3qKaZSjoxa7Z6gZVDqhUNwCxAlVtzgdWEVhVUVUF1HZqi4tz3P+LLLzZgypR3MHToE+jSpStC2ndBeEgEwjqGolOHDggL7YrBQ57ETxcvQ9c0MAtMQUznYBNgG/fPdA0G0aErCvbv3Yu33piKxKQ03NOhC+LvfRTPTi7E26tdyN9wCnmbTiN/0ynM2XgSczeewJyNZm5rXvEJwVW4KbDmbzKV2rwNJ5G74TgKvtiHlyYXoGtUIkJS+mDM6jWY6KpE5m4r/cNVZtbRFv4u8IdZUaGTFSLeRBVWnBeMkmjnPhxIcRQVQXkaGxvbJBxXdgmWc1ntIFU2XeJ9lJVMf/CdkpKC9PR09O7du0kNWzkXV1Qoecip+BJAVGtlWBVBSOyfXc6snLMohifzbUWoFMOE5dqvsmGU+PJAzMkUr7MI16LS+sywzjcFWLnjsHy+iYmJN+R43FVYNDiSXy7wMX5rbOAxGNg3wluWR65z7FQaiLdJr6QbotmU/Ht3W2H9jU39AauTkne9odXpOE7z/W3HgdVfGLBd6RoRWsXt5JIv1zre8n5EhVaGU95k9ViGdD5NT093hGtxHJxglTceKs3n/1qANdtVjqyqCmRWmWVqJu6uQFZlGcZWlyK7ajsKa/Zh1/kfcFHXoBnMG94b7MNvSxTIa3mIvpnA2lyl7IYAq1KH1yaMRUJsPLZvLTHzPJlqwWYz9tmkn3agajVmAiszqGnwxCjc9VexYP58LFr1KdxuBVT1YNuW7fj385moqj5oveQwYBgKDKqDqQRXLv2I9es/wcoVH+LSxVoL9LhyT0B1NzZ99Qk6tg/Fn/74V/zlf+5Eh/aheOyx4cjPn4s1az7BuR9/gsd9FbGRHREf3R1vTp6OzKwsDHrwUXQOi0DrNq1wb99++OLzYpw5fRIv/vtZ3Pn3NsjNm4f6+kv49vgBvD+rEF98UQxCCQyiY+8eF6ZMexsvjM2EyhiYBaoMFIaPqirGt1tXhTEYzAxLHjX6WURGpmD9hp23gdWmMcagaRpOn/4WM3Pz0atXX2TcOxCTJr6JUyfOQFM16JoCqgvhwRawMkMFs4CV8gazMcPKd7WUTb9lcriyKgKr4oZBdVDNVOiJqsLd4MaB/ftQtHI5Ct9bgPlzFyF/RgFmvjsDCxcuws7SMrg9CnSNH1OxcnCtUjzC/g3dzKVllvmTp64WG778FG++/iq6RsYgJKoH+g4bj7EFn2Lm5zWYteEk5mw4hTkbT2H2xpPILz5hAesJW2DNLz6OPK8R0zHkbjqO/C+PYcbyYtw3aCju7NgF/bMmYWJ5Oca7+P/7Fch27fIBVhFIRCCUwxFFWBINbfzlPYpKnGj04w9axbBFDlJcGRQVKhHiOLTy/fA6rLyJ4b/+YJVPCwoKMHLkSJ/++INs2XyI5ynaheuKEMfni8AqAo6cvyrCpGx8JMKYnO8qH1eEXDsjLTlMWJ5vd/7ySwSxP2KfxXDvmxUSzIFVVKJjYmIw7OEbU0ZmwdudDPGlgXxc8f7fudK/yzBq7sL6+e0N+fqIL4qcSgPxNn5MkiFeTzHMPz4+PnAO681Qom5Pr8+Ul7UJtr7q9VZWm6ugBgOzM2fORF5enl9XYH9T0RVXLoFzLQor37/Td75+IJj3Nx68cdMlJwXV6Ty42ixDK//ZLnf0ZgGr0/HkdTOryjB+dxmyKs0HmCxXGSbuLsG7VeX46tQJfNtQD4/BoBo6FEODblAYDD71VJ0empvzYHyjgPV6P5g7PfD7g4obBayK1oAFH8xCVNcIfPHZBm/eph2wNu2baIYl95Grr1Zep/izoVs/c1WdwbByE906A6EaKFFQe/UqfvjhJzR4FEvxNWAYxIQ6SmEwBYS6oesEjJj7MSHYUu6Zju++PYoHBt6PtNSeWL50BbZu3Y6jR4/D7VGgEQqN6CC6GwmxnfE/f/or2rQOxZ1334NuXWMx5c3p+OLLr+Dauw+axqCrKvZWV2JWwRxUVR0AIQqoVgeq6iA6A2MEYGb+6rmffsS7ebOgEAoGHQw6KCiEzEyIydjesWMGDEZhUIaXXnoeqan9sMt1GDqlTdcNEvJa8j3QPu3uyUDb+70fr+G4lBBQquPq1Sv47NMvMaD/QwgLjcSwx5/C6jUfoa62DorHA02x1FYrd5UrqRxWGYQmACsj5s+Gt5ar2mjgRFQwolitMWyXQ6bZNDBdBbOgmXg0aA066q80oO5KLVTVA50oZgi9EP5rB6xep2OvCZQCojeAag24/OM5fLJ6LYYOGY42HboiImUAhrw4A7M/24+CDccws/gkcotPIX/TCczm7sG2wHoCecXHTROm4qPILT6B3PWnMefzPRj63Cv46z/aokvfBzFx2w6Md1Uiq2o3cly7zPBglz2wBquQig/hovLIH9KjoqK8ZWiSk5MdlVUxrFeEHbGMjqzo8odxvm9e+UB2CeYtGLdgDqxOdVjl8F6x7I1ogGSnyMphsyJI8JcAMuyJOZgiuIh5oXYwK18PObxXdgaWr2tCQgIyMjLQq1cvpKamNlGOZRiTIVmGfXGcbhawiuPE+30jFN7jm1obPXtE+UAmvxZi5EJiYmJQDsVPPBLp4zYsQ/CHswO7C48eEeHjkiwq7z4uwb80bN2eXvs0PDwc48aNuyFQeq3QGkiB9bcuVyBlSAs0FcOEeaiwP8jk+w32pYC4vVNpmWAh3t/4paenO0Kpv+P6g1Z5+msB1uzdJZhQWYbxlWV4pboEOVU7Ubi/CgcvXkS9SqAQBs1g0A0dlOmWggQfc5VgHmab+/B7KwKrv302B1ivy7HRCKwa8eDzj1ehS2g41n+x0QJWXovVvs/++ubbT/tmhhHz/E2jsUcGg2HoIIwrvJrZF2aCIDN0U53khMwseDV0C04bgZUaZg4opTpUpQ7fnTmFH899D01VoKoqNE0zj2MQaESHqtQje+wLaNu6A5595t/YtmMbzp49h9rLDaCUQSO6eV6EQvU0oK72Koiuwe2pNVU7g8KghnlvGwSGoUHVVXy6fj00SrzmU6bSauf2a0G7wayLY5qQvfTS8+iR2hcHD50AMxq3c3qxI38PFiZbAsH+7gmnfrb0429fpqpOQCmFp8GDM6e/x/P/fhlt23VCXHwSpk59F5cv1UJTCahOQXTVqqHrMYGVKd7mDQlm3FHYKlMkwqMIrDbNOXzYDPM1dB1MJ2BEt7ZTvHDrGIJMTfdj3gyqgFE3qOYGU1Uol2tx8nANXhrzHDq074C2nWLR9/EXMXv9XkzfeAQzi08gf+MJzOF5qn6ANb/YXD570zHkFp/AjI0nULD+IMa8Ngvt23fD3ztFY/znG5HpciHbVWmqqy5fYLUL65SVNDm8VVxPdv8Vw3qTkpJ8HFJFeODb+DNQEhUiu/7FxsYiKSnJZ3/cdMlfzqodrMo5rHJ9VDlfVnYRluHVrkarGCbrL0xThlV/LwvE44jQKkOjPN5irqsIx/LLiri4OPTt2xcvv/wyhg0bht69ezvCqL+XHLIyz8fqZgGrndIdTCmZ5sJqr54xBh9PrnQnJyf7qORpaWlITU3F7MnOCvO+z9oZ4osa0fCMX6tgcnAf6BflzWEVSxXxeb9pl+Df4/TXUNamOcDK1wsWGvlUVFijoqK8qqo/yAwWCv3Brt38ax2n9PT0oOA5kDGTCKliDu+vBVgnVpVjQpXpEvzm7hJ8fOo4zmoqVMZADDMI0iIkb2OGAQM3RjW9DaxBHBuNwKoTDzat/wjhIaFYs+ojEGKaJpk5lvZ99te3YPppLpPLucDqkQmzzKBgYF425WZNBqggTPL9+Kq6Bpi5xIBleEQstdhUXXVdt/phKb7gSrEGT4PHDClmqgmfunl80+2XmKG6jEKnZh1WQjQAJmCD6QB3TKYKGNXx06VLljLMVT3dL7BaYQeNwEoZnn3mKfRK74+Dh0+CsEYTrJYAq9O19Lf+rwFYmWGAUGo2XQejDIwybNmyDSGdwtGqdUcMGPAw9lQdhK6aLzY01W1eD6r4NIOZIcNeADWEWq0WsIKrtEwzIwWYFhSwmqV1dO+xzPm6aQhFlCb5sI6wysxmEMUbssx0M/SZqm7o7josX1SIyK5d8Oe72iOk+/14p6gEszYcwaxNJ5C34ahprmSXw1p8EgXFZr7r3I0nkVd8AjOKazBz/UG8+t7n6NItGX+6uxNGL1uDbFcVJlTuRlZlGbKqSr0uwRxY5dxQGTpEWBKn/nI7xZw9/uAt1oTk23FYFeu/2uVm8mV8PVmR5SAm5rCKob7BlLXJy8vD8OHDfc7D7jz95bLy/vGpaMwk5lCKeb92yqwcRisel48VV5TtcoPFcGpRORVhVTR4srvevXv3xqhRozB06FD07t3bp59294kTtMrwfDOBVb6O1wtYG6rvNnitVznXWgRVDq9paWlIS0tDSVF7x+NPHd/V4OZm/F7h9VR5PdcfS1oFPAc5XFsOF7+dw/obm97qwBpMLuv06dOb5HY6nbcIbXKuKgc1O4VVhDynXFB/MBhoPbvza47imp6ebgvP8nmK5yj3S3RNlnOArxew2m0faDvf9cuQU2W6/mZWWeYalsFGVlUZsqpL8FpVKWa5KrD7ws+4ajBojIIy3XxYZwZAAcYavVENi0SCBZxgge16wN3NAFYnwGspsDZ3XWaYZW10omJr8Re462//wPtzC0EId/3lwNi0L/6Ody3AaniBlZkQYvWxcZ+NCqTfvlj7oMyATsypGHpMiHlO/IiU6iCEQlN1GAYDJYZZzsbQzG10czudKAB0wGBglAolUSh0aipzMAhgWOo0M8M7mUEAgwLecinmceyvmWW4xAyzUR3DHh+Kfv0exQ8/XQE1moYEB7r+TtejOTDakvvVXz+d9hvM+TXZF0xopdTMheZh57qu4vS33+G+++5HRLcYZPTpj6WLV+D7sz9AV3Urt9VtOQc3Nm7OxCjPddUay+DwvFYLWHkTQ4TlMjreEF6qghIFjHpASAMocZs5qUKtV/gJ/W2sJ2uzb12DoXtgMGu/VAXRVFBFRVVFCTJ634v27buhbZdeGPzidEz7qAp5G46hgNdeFUrdNNZjPYFZm45j9qaTyN90AjM3HUbu/AexEAAAIABJREFU+sOYUVSGmITe+K8/t8H9b+RiYlU1cip3eUvaZFc1/t0Qw3vtlD/ZQEZUHe3gRIQvUWnlD+GygijCn6jgyTmv/hReMSzVziVYDgt2gtaRI0d6oYOfA4dDf8qqDKv+woR5WR5+Tk7w6y8cmZfUsVO0+ZRDkvhyQIZHDkKpqak+Iazi9ZUV4kCQbncf2PWvueAptx9L7gkIbHs+aWPI/YyOjg6qhqm/dmxjK+PLwnbGy0+HGqnJ3QxZORdzrEWFlNdDTU5ODgibvXrGNFFG5ZI4wfRVHndZuf/duASHh4f7uKVey35uhfPxN73VgdVJSRUhVazDKiusIrw5fQ923GS33ZbcH3bHk8+vubnFssLqT0kWFVS5H6IRlVxvNpDi2RK1tCXAaj6IlCDbVYqsqgpkuXYjyxsCVoq3q8uw5ughnHU3QKUUmqGDGMQqHRG4lid/GHVaFiwsXg9gvRmfYAGvOefRErg1ywnp2OsqR7vWrZGfNxuaRoR9NAVWp2Ner4/dfpsDRk5gbXecIHoEE7Cp5fbL4dMs6yM2sd5s00bRGAbdFFiZQU1jKWaA6Rru7/8w+vYdgtPf/QSd2imzgcfuelyX5t6vgY7ZEmBtbh95qayrV69i2bJlSE/vg5COYXhy+NPYvq0UDfWKWV+XKKDEA6Z7vO68IAIgWqorpQooURvzYP0Aqwyd3jxYYgIyoyqI5gZR3aCax6rpqnsNlQyex6o3bms0AeHG3FbDBnZBVFDNdCu+fO4HvPvGa4iOiES78Hj0HZ6JCfOKMeOzbzBzwzHkWrVXZ286htkbTXfg/I0nkLvJdBPOsxyDZ311DDNXlyA2KR1/+NPdePj1Wciu3GWGAbvMvxlZwt8NGb7sFDdRMZLDVcWHYjG8VIQ1MbQ4EJyJ20dERCAiIsJbUkY8jp0BkQiswbgEy427BIswxpsIrbLyKirFMsSJDrwcrP2FUctQbgd/siIrj5usOtvBfffu3dGjRw+kp6cjPT3d61bM15WVXX/Hseu3rKjKUB5IuXzzlXAjLTXSkM9H3F+/Ps6htbLCyvcTqP7p+dJWxoezQ4wFb3cyRo+IMJ4b3tUY2DfCkMdDfskilxDiwCqaYT3QL8rx2DtWtDXEly+yS3BsbCweezA40yq7lzziy6jfjcIqqm03AoZbCsHXs+5nWNjNU1ibk7PaEmiVFVZ5fMU6q9fj+tmVzGnOfsQ/UHx+MOPgpDjLCqu/+04uXSOuZ1fKh5+vE0jeaGAVt83i9fUqyzGhsgJZVRUYV1WG1ypL8cH+amw/dxbnKYFKGYiumaVKDOqF1esBrL/Xz40Cb/GhnlGCQ/tcCA8JwZzZ7zcLWG/U59YGVmJCq6Xc+jr+Npalkec3dQWWj2D4ACvRVISHRmDo48/hSr3iY7p0sz83EljF7/Lya+2jYTDougZFUbB581YMe3w4wsO6IqF7CgoLF+HkyVPQNA26qoB6gVEBiCYompbiKpor2cGqHbDqCpiugGke/HTuB2xcvwmaooGoOqium2V3NA+oroJpOpimg2oamKbB0DVA5+HBcjOVYNtQYgGWia5Ac1+FWncJS+Z/gIH9H0TbjlFI7DsMo6Yuw4xPDqNg41nkbziB2cVHMGvTERRsPGE5BJvQmrvRNGCa9dVxzPnEhZ59H8L/98c78cCkGZhQtQs5rlILWMt9XIKDCeuUoYsrkMFAjJz7KYa3ivDH1+Hwx58z+TNBZGRkExgTlb/Y2FhMmDDBr6IqGi7l5eUhNzfXJ3SYK6xy2K3YTzto5et27dq1SS6uqMDx8eL7lRVLcf/iuIsAKOeeygqqCDtcKRZfEvBx42CVlpbmhVautgbzckFUAfk8fo1kpVzcT1xcnCNoLXi7kyFu55Qz66S07v20Ef7E3OA9n7RxBL7RI8xyMqJaanefixAvXxexjq2otE9+ybl+6hsvhxmyq7Acfp07ITiFWFbm+djx+b8bhfVGwKEMTzcbdu2mt5LCaueK67S+WPpFrE3KTZdEmOzatSsiIiJaPO7y+NtNm7Ofbt26ef9Y8fnBwnywCqu/+9lfPVax7qp4XmIO680EVrvljW0Xcqy36VlVpZhcXYYVRw/j8KXLqCcUhBkAZQCzyndYIZh+ns1tHzZbsuy3/rlZwFpzoBqdO3XCrPw50NQbC6zXW/ETv8vL7ZbZ7SeII8LX8dhXKW3ZPuUjWPu3gFVVPbjzH23w4osToOgUhF07sF4rJP4agZXXA9Y0Dfv27ce7705HZEQ0Wt3TFmNGv4QVy1fhzLdnQXUKRqipdnpbYw1XnmtqWOqro+mSGNZrAeuqFSsQ0iEcBflzcWDfYbgbFCgeBaqiQFM1aCoBUSmIRsA0AkMnMDQdhq57DZZ8m8cMYfYLrAoY8YARN5jWAKX+Mip2bse4F19CdEw8QmP74PGXCzBz3SEUrD+Ogo1Hkb/pKPKLG4E1b+Nx5G00w4ULvjqGOZ9W4d77H8Of/tIG/XOmIauyFNlVpcip5GVtKnxyWEVFxh9EiQqanXInP9Tz7SIjI70KqT+ItYNX/uKaw60IB7LiFh0djYSEBLz66quYM2eOX4WVgyqvmiBD64gRI3zCbmUjJbuwYL6+qGTJ7r4irPJ9i+MmH4eH9nJoEvNSxe9iqLY8X85RlWGfQysvr8NL7NiVtpGVXhkixWstQ5IIX/Hx8dj3mf+yLhxYRRiUXZD5cZ3gUyxrw1XO7t27BwTWYQ9HeN1+uXESfylgB812xmAizItuz4HCkQf2jfAJM5bdhmNiYvDFvMCGSxxY5esl/l7+bhTWGzm9UcptS6bXC1h/ifqsYiiwuP6MGTP8hsF27drVEUKbC6l202DGnYMhV3w7d+58zeMtKqzBuCLbhf1ygLaD21sFWLNc5chy7UZmZQVerSxFrqscm78/g7OKBx7KQCiDQXn+Hc8hs8xjeAviYbMly37rnxutaprAquPwfhdCO3ZEfu6sG66w/jqBFYDXydcs0XNjgJV4yz3V19fhL3+9G2PHvgaF6D6mSy39/B6Blb9kYJZh1tWrV7F582a88vI4dGgfhqjIOIx88mms/2IDaq/UgerEzFMmFFRVzDBhqvqomV71tUmeaSOwiuoq0xWUl5bgrrvuwZ133o377x+Ef458Bs/8azRGjXoRb0+dgVkF7+PzT7/CwX01aLjqhu7WQDwamKqbYcNCGDCjCpjuBiOK35BgMQ+WEQ2UqNDVBpw/dxqFc/MRH5OANp1i0WfIi3j1g2LM+vIo8jaeQG7xCeRtOI68DceQv/G42TYcQ95XxzD38z3o//CT+K87WmHwW3OQVVWObJc9sMoKmpw7Kiuj/KHa7rsIc3ZwJ0KmqGDawa6YqylCnAhhIix2794dr732GubMmeOFVFFt5WDKYVUuccMVVn9hujJk8+Xid7leraw8cwjn4ywCp5wLmZiYiNTUVB+gTE1NRVJSkjeElzswy7mTolJqB5miEmgXxmq3Pw5yToZLYtgsV8T5dvz8nIB1/tQQQxxPMaw2Jsa39I9TPVOewyrDbiBg5efKc05FhVqMNODXmOeX8nXlUjTiy4GvFvgPR26ovtuQx1Mcbz7/3M7A+buoMUvj8OPza8CvT2RkJM7tvOf3o7D+Hqa3ksIarOIqGi2JwCp+l6GLh8GKRkJ2UCqOT3Mg1W4azPiL8NjcsGl5yhXWQPVm7cJ++Xay0ZI4bW6u6rU2GVizKkutVobxVWWYtLsU86oqcejiJdSrBDphXidgZpjhjCaoGlZD0MB6+/PLfHgO66G9lQjr2BF5MwugqroZlmoB6/X+3EovIJoLRo3r34hzYGbpG8ZAqYFvz5zG3+9sjSlTC+DWzFD7a/3caGC99T6N/wnxiAJN0+DxePDjuR/xxRcb8PDDg9G+fQgSuifhkUcGY8XylVAVFUSjoDoBURVQzQRXM0zX3iTJx9lXBFZdwbcnjmLIIw+ha9cuGDJ4MCIjotCxYxha3dMebVp3RHhoN3TtEoX42ASkpfZCv4wBGPXMGCxdtBzfnvwORDPdj6lOQHUd1AJQnt9q6ypMeNNhEAJKNRCqQCP1uHThe3y5bi0iI7qhXXgkuqY8hH9OKETBFzXIs+A076tGYOXfZ39ejT4PDsV//609Hpo8CxP2VCO7stwC1rImIcGyosUfkv2FwcrhjiI8iuvy5f4UOVGZFKHHzugoNjYWycnJSE9P94KE2J/4+HhMnDgRs2fPblKHVYRSf/mrYg6rXHrGThEW1V1RGbOrtyrCDIc3bnwkKpt8Hoem1NRU9OzZEz179vSG7XIDHhFm7CBUrq8qKq2im63YP3FdO3gVlVd/Cp445ecpqs5OZVnmTw3xCYvlx+XnIt6fC9/xH2IrlrURc54DlYRJSUnxhkgnJyf7vIDgYypfTz4+drAqHt/p2NUftzZkZVrMf42JicHAvhFBG0Y9N7yrISrj8vVCzV2/bYX1RoUB36rTWxVYZfdffzBrp65Onz69CXyJkBYI1sTv8nZOUGoHvcHAKm+BFFQnaBUVVhk25f41dzlXXn9pYOVtQlU5Xq8owbLDB3BGUaASajmlmmVCmGGYdS8NM5SRl8pkVvu1PNr+Gj52KtK1fLzAuq8Sbe+5B1OnvAOPR70uwOqvn7cK7LRkDG8krJmmS8QLrKs+XIUOoV3w0WcboFCzZuz1uu7+rsu1AOv1hFl7tfTa7nvDMJ2EGWNQVRWEEOi6jnPnfsRnn32GQYMeQUhIKLp06Ya0Hr2waOFyXL5UazoKqyqYxh15HYCV+CqshlVmZn91JeKiIvH3v/4D8bHdMSt/NhbOX4RFCxZh3vvz8NYbb+GtyW/hmaefRXRkLNq26oCO7UIR0qEzOodF4PEhT2JN0Ue4erkemkKgazooIWC6adZkB6w+6i9XWnUFOnFD1xugNFzB8SOH8fCgQWjdpiNCo9Mw7OUZmLluL/LXH0P+V8dMeLVa/lfHMOfLajwwbCT+fHcnDJr8PrJde0zjpcoKZLt8y9rYGQDJ0CiXUrFTHEXjIRle7ZQ42ahI/C636OhoJCYmIiMjAwMGDEDPnj19gJLvNycnxwups2bNwqxZs5qEB/NldmHDI0eO9MKCHEYpQ7QMa3Y5pt27d/c6JMthvDzsNDU11QuDoqJpB4scUmWYFiGHq6VimKoYRi0Cuaiw2oUXi3At9ouvK4e9ypAkhycnJiY6gtvCd0INEbrF8ZJzdp1K1HBg5f3n4712jnNYbnp6Ovr06YPevXt7gVV8ESFeO1nBlF9WyOG99VV3BwyFlmFVPE7eROccWLE9+0QXH8VWzoVFzV2mwnq7/TbarQqswSqvIrCJP3PIEsEyPLyxrAsHUBHKRCgV8znFJi4X9y1/F5u/ZXJf/EGpv/OX53Ng9ddHvszfvSBvJ46DDKyBytr4K33TBEYry5DtKkdmVTkyq8qQVWWWrcmuKkNmVam1TgVyKiuQtbsUE3aXYKqrDJvOnsEFSuGhDBol0LmxEmUANanUKzxZPztbzAT3wMp/vpmfGwckwgM3rPGyBsk7XjyMETwHuJH8eW4js14OUEvZ9o5VC7rNQ4JPHjuEpO7xeOvNqXC7lcZ+GME50wY83+sMrIFCSluyD6d1/H0PtE1zAMusE0usWrEUTzw5HHEJKfj+3EXoTANherMAzmmMWrofJ9Bt7rJgxvB6AisA70s2s3STWdaItwsXfsYbb7yF2Nh4hISEoV27TujePQVz5nyAUydOw13nAdUomEZM5ZTns+qKtzHdDL8VAZbpCjR3Hcp27EBsdDw6tg9FanIa3npjCpYsWoIVy5bjow/XYPWKZVhTtBJrilZj2ZLlyJ2RjzHPvYAeyb0QFtIVndqHIzqyO6ZOmYHjx75Fba0HmkZBiAoq5rgS7jSs+7gI81xaqntAqQJFqYOqeHDlws94YfQzCAkJQfuwBNw/4lW8s7rahNYNx5G74agFrMfx/vp9eHDYU/hrq8546I0PkLN7L7J370a2qwJZrlKfv0GyCy6HU+4nIYKpbEDkb5lonmSXCyob14gKoBxSzJclJiaiT58+6NevH9LS0pqEa8bExGDChAlehVWGVLt5HF5lYBUVZn4uYu6pbEwkhvPKeaI8dFfMwRTzK0UolUNwZdMgMRxV3I+Yk9qjRw+kpKR4jykCJ+8jh2g7lVAMBRaBVy5/I6qPdkAs7k+sJRoMsMq5s2JYLx/z/ElhjsDKQ3bFPiyZ3tkR+nhOb2pqqg+wyrm0sgIv5urKLzD48Z2OO2VcF4OPt/jiQjzWjhXB5a+i5i786/Fwn1xg0TAtNjb25imsvzel85ea/hqBVYZWu+WB7is7xVVWUMX54vaiQhtM7qo/RZeDIJ/f3HP0B6xOim5zFWDx/G4EsE6orGgKrFbpmkxXiVlftdIsWfPq7hJ8sM8F18Wf0EAIKKVeheJGQ+RvEVj5vrlyyYHVoOY8Cq5Uc2DlecG8GWA3AFgp1XH0UDViI7thQs5EXLlaZyrjBoNZtuVaz/X6j+f1AFZ/+ww0rzn7aR6wGl6gamhoQKtWbdDn3v7wKBp0qlo1an2P0VJg9bePawFWp7G4kfdCcz5OAEwpBSEEZ8+exdixY3H/wEFITU1HSMdwhId1w9tTp6O8rBJnv/sBuuIB1TUwooNpCphmgimjOpgFil7zJd2ERd3jRkNtA954/U1ERcahY4dwDBn8JGZOm4OiZavw0epVWLNyGdatXokPV63AuqIirFu5CmuWrsS82XMwfMjjSIhNRuewGCQk9MaUKQWo2L0XP/50ATrVzPI7Vv1YputgOoFBdG9osEE0b3kdRhUY1A2mu0HUBtRdvoi1q4qQ0asXQsNjMXjUNLy9bBfy1x/H9A1HMHPjN8hffxzvf7ofGQ88gT/cFY6H3pqDCburkF25C1lV5cjiTsHW3xoOpnIuqehWK+as2pX24OuLocLifuVwWjlnVgz15WDIDZdkhdDOAIcD7qRJkzBnzhyfPFZ/JW0KCgowe/Zsr9qal5eHESNG+IB2oFxcWUkTQ1fF8xNzd0VFVFRa5ZxUWVkUw3hlIya+PYdCXoeVr8cBlSu9aWlpXrBNSEhAcnKyD9z5c8cVwU2ENLnEkF2OLD9+oJBg+SWG3f5jY2Px3PCufvdTX3W31+1XHKfF74Y7Qp+oPHNgFPvhD1plUyi+XKyn6nTcMSMjDREoRRiOjo5GWmpks+rHPjOssyGOoXw/3TSFVYYFJ6Xqdmt5+7UBq6yuOgFroHuLmzDZQauTkhpIbbU7np3SKW8b6DydTKg4sN7I348bAaz8wSLLqp03wWo5rnJM2F2OTFc5xlWX4rXqUiw5sh81tVdRTxh0Qm8D63XatxcuuYDKmC+kskZYZQYDNQiIoYMyCsqoD8BCfOhuAbFyhfXU0UNI75GCF55/EefPX7D2eRtYmwNj/rZpDrAahgFCCC5fvow//OG/8cCDj0DVdDCDwDR7av75/JLAeqt9nICVCC/lNE3D1au12LSpGP/857+QktITIR3D0Tk8EqOeewGffrwe+/YcRN3VeuiaBl3zgDEVhiGYMVEhv9RSN3VVQe2VK1i3dh2GDBmKqIhYpKX0wtgXM5E7rQBFy1dh9arVWL1qJdauXol1q1ZgXdFKrF1ZhI9Wf4glC5bgpRfGIuPeAejWLRbx3VPw5pvTUFq2G3X19WZZMV5+R/dY4KxawNpYlocRS5ElHhjEA6Z5oHkasKV4Ewb0G4CQzvHo/8R4TF5eiukbjmHGpuPI+/Io5n5chaT0gfjDXaEYs3AdcnbtQnZlBbKqSq2/KY2mS2K9TjmHVf4uQ5ioxonKJAc9f4qsCCVxcXFITk5GRkYGEhISbBVNMZdRBAX5GBMnTsScOXOagKicu2qnroqmS7ISLIKxHCoshwbLIO1vuahEisAoApbY7IyQ5BxUriTK23HlkENqeno6evfu7c3X7Nmzpzc0WXQXlkOeRSiXQU68P0SIk5VCJ+MjXotUVqJl9TIuLg6jRzjndMqwmpSUFBBYhz8aZYhjL5pMyUq3rHpzhVRUVcXlTscdPSLCC6x25/vGy/7VZH/gLyrjiYmJPmHBN01hvT29rbD6A9Zg1nM67/Bw39xRESDtlFNxykG3W7dujusFO/7iduL5NXdqB6zX+37xB6XXBqxmSPCEygrkVO5CtmsXsqrM2qrjXRXIcZXi3eoyfHnmGE576qBQBkqZF1JbAiHBPPQ7zW/ucYNd16lPze1jsB/fcwEYDBBQUOgwDB0GI6bTMmVglIEx/gCtQPG4LcMVYroyU0GFNRgYmO2x/P3MFT1KdZz99hgeGzwIwx5/HEePHBOA1RmSnADA33UIBJrB7lN8cRLs9XZa53oDa0v6xsHpu+++w1//+ne8+NJ4UMZAmAYmXAun3w+7+Xb9uJnA2pzzD3afwXwC/T/S9HeBWiHZuvV7p+L8+Z9QXLwFM6bn46EHByO0UzeEhkRgQP+HMO2dmfi6eCsuXboESgkYIzCY5eLrE6JrNl1tACUqNMWNUydPYMniJXhg4AMI7RCG7rGpGP3sC8jLLUBRURFWryrCmlVF+GjNGny0ahXWrVqFtUWrsXplERYvXIic7CwM6D8AbVt1QEpyOiZMfANbtu1EbW0diMadjHkfxNYI1LCWMc0Dqqnw1Ndhx+bNGPLQw2gbEoakB4dj/NyvkPv5aeR9cQJzP92NlD4DcEerMIwt+tz8G1JZjsyqEmS5ynwUVn+5eCJ4iQqqqLSJap4MdlxhFWur2+XC8mVdu3b1cdMVw29lhU2EbNHNV8xhDUZZ5cAqhgTblfLh+3dyQRbBWVRY7XJ47ZRIEVQ45ImQKhvnyEqkXc4o3y83cUpPT0evXr3Qp08fpKenIy0tzetALIciiy8nRMVQHndRcbarLyuGT8fHxzu65VZ/3Nrgx5NfEsjHc1JYUXOXT7gyH8Pnn4oOWIdVNE6yy0mVc3V5f8XfHbuXCU7HHfVkN0McXzn02skR2R+wRkVF+YSqi79zN01hvd1uTrtVgdWf0ZI/EyZ5O35+Tnmloroq56z6U1o5rHLHYX85rsGOv7hvJ8XYSXHlrVevXjdcYb0RwJrjKsfEyl3IqtyFcVUVGFddhszqMmRVlqCgejd2/3gOl1QPNGqW0vCqqsz5wTaYh8Zgl/1WgdWnfwwgYCAgYIYOg+moq7uKzVu2YOb0Akx58x1MfmMKcmcWYFXRalw49xOUeg9URQMlHGp5uQ5iuTQbgOCKyr87PaQzRnDpwg/IyRyLlMQklOwoAaUMlFHoVAvuXAICq9gvZtMv3357Db1Y05closr/WwJWMb+yrKwMf/vbnVi8ZAV0QkGYBqMZwCru7zawBgesvmPXWAqHWi/trl6tQ3XVPixZvByPPDoEERExCAnpjF6978O4cROwc+cuNDQooEQD0T2gQp4r0xVQ3QNGPF5wpLoCT0M9KivKMWPadMTFdEeb1u2Rnt4HzzzznAmuK9ZgTdGH+Gi12dauWo0Pi1bhw1VFWFO0DO/PKUDW2LF4YMCDuPuedujZqy/eeutdHDl8DEQloLoJpsxSUhtza61wZbk0j66CqiqqK3bh2WdG4J52bdG991CMeX01Cj49YgJr7/64o1UoxhZ9hgmVFchylWN8VQkypRxWu7IqomGPDCKyOijmNvJloumSCKz8Z7GuKodhDnopKSlIS0trosyJ0CJCCIeDmJgYZGdn++Sn2oUEi4ZMTsAqArN4fBnMxe+i4irnucpNVuzkvFYxD1YMF7WDVVHRdMpv5Sqr6DYs58bK11Lsk3hfiKAmhhKLSp7YP96fQO6+YhkcWckVAXHMSOcwWXF73v9A2yyaFmaIyrScp8qP/+Yr4caPJa2M+qq7jT2ftDUmvxRmiGMiqrQ8JzYQsIoOxOJ1eaBfVLNglQOr+GKJh/Tzds0K6+3c1FtreisCqxO4ia7ATvuQFVP5/nMyWrJTWvl8HkbMc0/95cC25Ho0B+TtSv445bBej9+75gCrv7DhJuBaVYYJleWYULkLmVUVGFtt5q6+XrEDCw/uwaHaq6jTTFVPZ7pprkQpGL25Cqu/9W4GsAbbx2t6qDYAxgwLWHUwZiqnM2bPQuK9GeiamIbQ+BSExiehc/dkJPXui4eHDsfb7+biyIlTUFQdukZAiVUvkurQqWaZ9vBauFaZIfBalPYP6YwRuBuuYOXSxQjt0AFr13wITdNMZY86l1JxhlRm23jf4M3TpT7LeS6hHIJOBWdqSmmzx/56QZC/87+WY3HA1HUduq5jypQpaNWqLXbsrIBOGCjTm6WwytDfkt/bYM/3twKs0pZovF8b1VdKGWpra3Hs2DcoLi7GsGFPomPHzujYoQt69RyI7OzJOHjgEGqv1EJXNRDNzHOlmgpmwSOIZdKkqaCaCrWhHj+fP4fdZWUoyM9HcnIKwsI6IzGhB+4f8ChenzQVSxctx8plqyyAXYMPi1ZjzcoVWLNiGVYtW4x5c+dgzJgxCOsUjo7twjH88aexr/oQdFWHQakVHqx4w4O9jTZ1PKaaYirAx44h55Wx6Ng+DBHx9+Lx59/Fuws3ILlnX/zpro6Y+PEmZO+qQJarwgTWqjIrj9X8GySHAMs5mHZKmhz6KsKRncuwnPvJG19fVCYzMjLw4IMPomfPnl4QlRVfbqjD1d3u3bsjOjoa2dnZfkvW2LkCy01WWGUFl/eB17WUx0fOURVBVDTAkd127XJUZRi1C9cWwc6u9BCHIDk3lo+rqITbGWCJ5yEbH/Hjy8AqK5Ay8AVy9xXHR87h5fsNxshIHCs+xulpzgprSVF7g4dVc2CVFXF/yu7qgg6G+NKB5w5zBTsQsNqdZ0xMDBa87exsbNd2rGjrrUNr9/t8W2H9jbVfE7CKtVbtcjlFmJVh1S731EkZtXPKDUaBvZY86+aMjR2w3ooKq2PZmqpyZFabCmtO5S5kuSpY4JP2AAAgAElEQVSQVVmCyWXbsKrmIM563FAMBmKZ+xBmmDVWec5kCx8mbwOr3U7N7QkoqKGDqQrenTYdHWJjcf8LLyB/QzHmbNmKOVs2Y+7mr1H49WYMGDUaIcmpiE9Lx+iXxmLf/sNQ3CpUjwpd16HqmtfxlDEigaF/YDUMCsVTi7KS7YiJjEDWuPE4f/48FE2Fzpxdgq8dWBt/FoFV13UQQuB2u3Hp0iVcvHgRFy9exIULF9DQ0ABVVb3Q2pzrfasDK4fWBx98EKGhnXHhYi0IZdCJCtGxORCwcsByu91Nxqm55+X/+gZ/rs0F1uv1CQSnzsBqtsZrY0Yy6LoKgxnQVA3nz/+MbVtL8NTIZxEeGoHO4VGIiU7EoIeGoGj5GtReqYOmaNAUywiJmGVxDE2FoWlgOgEjBEQjIG4VVy9fQc3hGkye/Caio+Lxj7/eg47tOiM6KhHPPP1vfPDeIixesAIrl61G0fKVWLV8BVYvX4nVy5Zi1dLFKJg+Dfff1x9tWnXAE088hVMnzkJXKZium7AaBLAaRIWuu0E1DVcuXsB7s3PRuWs42nSMQN/7n0R450j8pU04Jn78NSbs3o0s1y6MqyrDeK/xkvm3yE61s1MB5QdpEUbi4+N9HvLtVEAOT7J6Jyun/fv3xyOPPIKMjAxb0xvZnZY3rrCK4b/Nbf/85z9t1VBRSZVDpp2anM8oqm92pWHEkil210AsbSMqcuI1FJVeOc+Y99vOzVm+/vJ4i2qwrLCKcGmninLITE5Odswj3ftpW29Irqjei33g+0pKSnKENlnZ5dv/WHKPo1kTB007I6rExESUFLX3u/3AvhGGeJ3570RiYqJjX8c/18WQle7Y2FikpUYaTuVwnMZRvPfEsYuJ+R3UYf29TQMBa7A5ozcLYp3MlsT58nnaKah2Cqy4PgdXf1N5PO3205zptY4Pz2G9UffLtQBrdlU5sprUVhWcHKsqkFNZhrcqSvDJyaP4XlVBDApYTrWcNwwDsNDC/BfEg2Vz1JLmwoYdGNit4/SA3Zx92u1Xnu93v2h87PVZbo0jNRiIYT7Ebtm0Ge06d8VjOTlYcegACmsOYV7NQXxweD/m7nVhac0BrDh8ACuqKjF9+QrEZfRFXGpPzCtcjNKdFTh25CiuXLkCRVNAqZkHywxqhQnz5h9YGVNx5fLPeHViDtq1aYPCefNQW1cHQv2PJ68XSqk837DquDaqvIbQD18F2HdbSilUVcWWLVvw3HOj0KVLN7Ru3RZ333032rZti/btO8Lj8QjKq9icr5thyGoj9W7n/55p+t13XuPx5XX9NwjNdzwZM+B2e5CUlIrIiFioGoOmM1CDgrUAWOXwaaf7N7i+Nw9Ym/v73dztAn2a+3+V/76Y9zAzdBgGBdEpDGqAEQZGDBCNoObQYTww8EGEh0WhfbtwhHWKQN97+2N2wXs4cewUFLcCRigMqzFNB9UIqE7N/SgGqEqgKTpURcHP53/CgsIFiItJQNs2ndC6VSe0ursTQkMiMWTwcLz+2hQUfrAQKxavxNqVq1G0aBFWL12EeXNnoXevdLRq1R6ffboZqkIs52LLLZhqgiGUfU1ZqrvBiAeqUoe6uoso/KAAf/nTH3DHf/0R/+//+n/wf/58DyZ8tAETK01gHV9VjkxXBbIrG//m2CmFsoImh6TKQCoDhahIiXArgpidYsuXixAqh96KOa2ygpmdne1jsmRnuOSktD711FNNzo8DoJzTKiuwct1ZEW65AizCjAhz4rjJLsyiwiqG5Yo5lbIyzl2axRcBYk6mCKpcCZdzT2Xo9PdCQzx/HvotKupivnPPnj2xdEYXRwCTQVjOYeZKfCAjIw6PIgQmJCQ4uhSj5i5kjupqiK7GHF75z07bjnu2s9fsSK5v62Q2tWZWxyYKa2xsrKO6Ggx4i0q1eN1+swrrb9mBWFYXxWXBAOsvDa1cVQ02HJgDq79rbKeuOq3bnHYt1ynYlwb+YP1mKKxN6qg6KKhiy6oyS9dkVZVbimo5ciorMGm3GQo8fk8FZuxxYcvpM7ii6iDUdKC91gdAfw+Bwey3Jfu8GcDa3HMSgVWuQ2tAKEvDCBS1DhvXf4mk3vdh6OtvoXD/ARQePoDCmgMo/KZpm1+zH4sPHcCszZvx8NhxiOiTgei0nohOSUHXuHjcO2AA1q39GO46N3RCoPPcVka8HZHPxQRFHZRq2FmyFUOHDkZUVBTiYpMwZvQr+OzTL/FNzVEcPXICR4+cwK6KKrw9dTru6zsQPVJ746EHB+P1197CJx9/ieqqAzh86BscPnQUBw8exP79B3Dw4GEcPXoMp06dxvff/4Dz53/GqVPf4puaI/j6662Y98FCzJk9D/8c+SySEnsgLjYRSUkpGDJkKN6dlosli1fitdfeRFh4FyQl9oDiIdA0Hb4gzJrcC2L4sOL2QFN1eDxuuN318HjcaPA0oLa+Fm6PG4rihq5rIEQDIbrXQMeEawZN02AYDJQS6LoGSolXyTbXpd71xTBcu7BcSnn4r1lzVdN0XL1ahzNnzqK0bBdGjHwGbduG4V//eh6azqDpFIQRNKcmbqB7X1wnmHs8mN+nYI7Rkv7f7E9LxoVfX0VRcOzYMWRmZqFvRj9ER8WjU0gXdGgfjqSkNIwa/Tw+/PAjuFx7cezoSVz4+RI0RYeuUhCFgBEGopphxERRoCsKrly4iD1V1Rj8yGOIi0lERLdYdOjQGfe07ojWbUIQFtoV/e67H0899S9kZ2XjzcmvY9BDA9GmTUfMmrMMDQ0aGPEAugJDN+GVUcULsHIz81kVGKoHhqaDaCq+ObAbyXGR+OP/+U/85//9v/F//fF/kDHhdUzaXYHxVWVm/mplmdmsv1UygMhqpp0Bkz9FVlZDRbiSYc5OwXXK+RSbCH4izIghwXbOwE6wWlBQgKeeeqpJH0TAE2FSNIbiACsqlTJM2uW22o2hHZzbqW92pktieDD3FBH7LV87MefSzhlY7pd8feW8ZbvQYr7/1NTUoIBVPn8xVFpWcJ32M2ZkpCHDZmJiImZPdj7+Vws6GHZ1aZOSkgLmwOZPCvOBZHEfTqD8Y0krQx7PgX0jHNXVQLmtopO0HBHwm1VY/Sltv5WpvxzGWzEkWAYxEViD3c5pPGSFlf9sp5gGo7SK02u5Ts0dF3leoDqs10NhbQmwZvFmqakcVnMqK5DtqsCEyjLMPbgXu37+CfWEgRAGjVFQAWACPcQF88D3uwdWQUnjsMhggDAGnVLoqorK8nL0G/QwBj7/It7bVYkFhw5iweGDTYB1vjWdV7MfC2sOYfHhA1i0rxrLD+zBsgMuzKsswRvrijDo6adx34MPo7h4KzTviwhiAqufczEhikLXNehEQW3tZXz66acY+0omHh40BBn39kdkRCwiusWga5copPXojWf+NRo5OZPw2qtvYNzYLDzzzCjcd99AJCWmIioyBmGhXRAbk4iuXaIR0S0WkRGxSOiegocefBSPPjIUaWm9cF/fgRgyeBiee3YMxox+AS+9NA6vTnodixYtwcmTp6BpGgih0HWKsrIKxMcnYPWqddA1BkK4cugfWAkhIITg++9/wPovNqJoxYeYO/cDfPDBfCxZshzz5y/C7Dnvo7BwIebNW4AP13yEdes+wWeffYmNG4qxdet27NhRgtKSMrhce7B7dxW2btmB9es3YuvW7Sgr24Xt23agoqISO7bvxI7tJdj89VZs2FCMrVu3YfPmrdi+fQcqKipw+vS3+PHH8/jhh3M4fPgbVFTswo4dO7Ft23asWbMWkya9hh49eiIkJAwpqekYPvxfKC11QScGCDWBld0G1hv2sfudCLYvHFh57jVjZkj7hQsXsW7txxg3LgsP3P8wwsMj0KFDGNq3C0XbNp0QG5OErMzXsHL5Ouwqr8IPZ89D03ToOgGxcplVVYPq8YBpGoii4vJPF7G/eh8WzV+E7HFZGP3saNw/4CHERCegbZsOaHNPG7S5uzXat2mHrp2jMPe9paivawCjDQDxADqvx6pYLsFak8aoCmqVvGG6Dl1X8M2BXeiZHIM/3nEH/uPPf0GHjL6YsHETcly7BGC1mvW3yq6uqgglHCDkEjWi4uhP0bMLQ5VzYv0BsJxDaacAy8qbHbAGCg8Wl48cOdILnt26dfOep/idn0NERISti62oKIsAKo6vmOPrpGyK4bD+lHB/x+MKqlgfV+wHB0HuIMxNmMScXfH8xO/iCwZZKZfvn9jYWK/5UEpKiqPpEmruagLFcXFxXqWS597y83Xaz+gREV5gTUlJ8ZogDX/UGfTqq+42Bg2MNUSFnx+z4FXnsjjcZZjfl7zPgUKhUXMXJr8UaoiqfPXH/hVZHvLbUO0faEePiDDEkGrxJclvVmH9vTYOrDdDRW3JMWbOnInc3NyA7sDBKKy82Tn/ii8s/K0nq7PXW8281vHlwHqjWnPqsDYBVqsmXrbLNMXIrixHTmUZJrrKsfDQIdRcvgK3bhnbWKGIwTywtuThL9htgtnfrwlYfWKCDQsMDQadUehEx/GaGowa9Tz6/etZzNy2HR/sP4CFhw9i3uF9vsBacwDzayzVteYACr85jAXfHEThoX1YcHgf5h/ehwU1+7Ho0F7kr/8cvR4fhpGjnsfBQ99A9ahC6Kz9mJjAytVIYhpAUQJVVXHyxLfYsaMU8wsXoqBgDubO/QCbN2/DxYtXQCmDx6OAEIorV66irKwMH330MZYuXYb33nsfS5eswOJFy1FYuAh5ubMw/d1cvP32u5g2bQbmzP4AWzZvx/Fjp3D1ah08HsV8UCfEUjh5eRENmqbg1UmTEB7WBadOngEhZsgxpTxPlzW5Ntxt1+12Y9q0d9GxfWfERCciJbkn+vTui3v73Id+9w1Enz79kN4zAynJ6Qjt1BWdQjojPKwbQjt1QWREHKIi45HQPRV9MwYgvWcG4mITERbaDXGxiUhNSUdMdALSe96LuNgkxMYkoEvnKIR0DEdkZCwiIqIRHRWL5OQe+Ne/nsP48dl45eXxGDx4KJKTeiA6KhYx0fHo1i0KDz7wMMa+kom8vALs2uVC7VU3VNVSaQ3TsZkFyCf2d7/+XoD1WiC3pcAqjwl33Was0TTM7fZg/76DKCiYg3ffzcVLL45D/34PISw0Aq1bdULrezohrUcGsjInoXDeQlRWVuHMme9w9WotGhoUaIoOquqgqgaqaiCKOdUb3HBfvYp91XtRtGIV3po8BZMnvY43X52Md96YinlzC3H2ux/NnFvSAIO4Ad10Ahadgb2hwAKwEqqAEQ+IrkFXPDhzZB8GDeiLv7fviKRhT2DE++8hu2Q7sqoqTId5Vymyva0xJFgEE7mJgMqbWCdVXGanmjrt25+qyOfJrruiQZEMrcGYLuXm5vqAbG5urneeaLrE4dwJouWyO2KuqB3siGZC4osA0ZxHLocimjL5Uzz9ueo6vQQQYZXDJDewEpVaf+7Qsioufxevlaw2BwJWua4sN9fiCqk4LoHgkW/LgZzv0wn0UHMXNi3uZCQlJfncZwkJCTi+yT9Eoqaxjqvs+pyamoqJLzgbPtVX3W0MezjCuLd3vLF+vv/SP6i5C1mjuxndu3d3VG3HjIz0Aqt4fbwK6y8NWbdbcC2YUFUOrM0FwhutqPLQ3+aGAgcDrHxs7H52GjsOq9wl+EYCazDnKq9zqwJrjqsME1zlyHHtQqarAuOrzXmTK0ux4thRHKtrgEYYmK6DGDoIGCwz2dvA6qcv1wNYGWOgjEGnBKdPnULm+CxkPDYMkz/+BPMOHcKCAwcx//ABvPfNfsz/5iAWWG2+BaxmO+jNb5132Pw+v+YACg/tx+IjB1G4z4W3P16Hex9/Aq+++TbOfX8exAo99Q+sghIMwxveakKj4S3rIYa3mgqnAV3XffIleTNdfnVveC2falaOLeXQSXxflvDQ5MaHfw1u9xUMG/oY7svoh6uX64RlTXNQxWtAKcXZs2dx3339kJDQA6uK1mHDhk3YsmUrtm3bhpKSUpTsLMWOHSXYtPFrFK1chZUrirB48VIsXrQEixcvxYL5C7Fo4RIsXbIUCxYswvLlK7B8+QosW7YcSxYvxfJlK7B06TIsX74CSxYvNecvWYYVy4uwZPFyLFywFG9Mnoonhz+FJ4aNxPP/fhlZWROQlzcLixYtxYL5i7F27UeoclXj0qXLjWNODFAq3nfc8Tm4z21gvbbjXQuwNuZqE5+wdG4k9vPPF1FRvhsrlq/GO2/PQP9+D6JNm45o164T2rcPwQMPPIRRo8YgMzMHr776BqZNm4miog+xe3cVLvx8CfW19dAVU3HV3G4o7gboqgKqqNDcHih1DVDr3SCKDl3VQXQVBvU01mDVFTBvLVZNKmtjLqNEAdNNhZV4PDi2pxK9U1MQnnYvXixag1fLS5BZWYLMPeVWbe8yH1jlCquoHIpNni+qjaJZj2zyw3M0+TYy6Nkdwy5sVc7jtCu7IgJgVlZWE0XVH6DaKbCiS7BosmQXGi0rlRz8uFIp91uEMHF5UlIS0tPTkZGR4YVWud6pv/ERwZOHzIr9lZVODlByuKhonCQeWwZWcT270FexjqgItiK4BgJWvi/RYZfDqpiTGQhY8yeFGeK+OLDGx8djzayOAY2M3sky1VIO31PHO9d9PV/ayuD3vfziJikpCQ/fHxfwmMEYLPHjJCQkONa0XfhOqGF3H9wG1t9gExXWWwFYZ86cidmzZyMvL68JrAaqU9pSYOXfxfBerqLK63BglZ2Cr8e1aAmwiuvdqsCa7SpDTmU5Jrh2WWHBJZhaWYJPTp/AmQYPPNQAZdQqlaGDGUwAllvv05IH0FviY4FqI4yZKtnlS5fw1pS3kXhvP7z8fiHe37cPhTWHsMgKBf7gyEEfYPVpNQewwMpxnVdzAPOPHkRhzX4UHt6LpUcPYtGeSiwq3YHhY8chPikN6z/7Ch6PCsKaqpBNOtrku+/De6AXAk2bDsMg1rSxMUakY4jHZjCgm/cjY2BUwf59u5DROx0FubOheDQJIPzDGKUUO3fuRPfuCZg8eQqIzhoVMN43Rs1mmPPNHFYzj1XTVDNMWleh6yo0TfXmrvpOqbCtbuW5EhCdQtMoLl+6guPHTuLIkWM4c+Yszp07j7q6BkuhVqEoKnSd+IFCf+N0+yN/rgVYr2MvvM3si/hChYExHYyZL3Q0TceVK1exd88+bNxYjKVLl+PRR4egS5euaNu2He65pzXat+uEdu06ITY+GX373Y+hjz+JZ54dhdyZBdi44WucOH4SF376Ge76eigNbqhuNzS3B7pHBdUJqOVCbFACg+owqAZGNDCqg/KprsJgpvkb1VUwqoPpKpjmga6o0BoUbP3iC4SHdkb3wSPxwucbkFNZgXGuEm9d72yXBa5VjX+LROVUDPO1U17FfE4xP5LDlKgi2hn12MGpbAIkQ7IcIioDK1czIyMjMX78eOTm5jbJUw3WhGnkyJFNQFpWLOVQZRFG7aBKhDlZMY2OjvY6LHNYlaFYVLDl8eQvCLjyKKq9Iqjxfongxtfn28gldmRFV1ZNY2JifM5ZhGC+ngjHfF4gYB31ZDcfp115//z6B8phXfB2J9t80ri4ONx/n3MuKm97PmlrLHgn1Nixsl3A9TcuCjESExOb3JviCwUno6Rg2/ypId7xcRrLnSvbGSKsirnTt4H1OjcOQL/U8X+JHFYnGMvNzcXs2bO9//kGk7dqtz+nc7YDTTHMV4RSeRt5vW7dutmGE7ekNRdY5XYrAmt2VTnGu8qQXVmBCZUVyKksxVRXKTacOYXzigJCTZWPGhTUJ5zyNrBe9481pswwwGC+JNAUFcsWL0F0YgpGTp6Cea49mH+oBvMPH0DhN/tQ+M0BLDh8CPNrmsLqfEttLazZh8KafZhfsw8LD+7BoupKFJZsxz/fegtx/e9Hl9SeeGDIMAx6YDD6p/eDq3IPFEllbdLRJvZQwlKvA26jG64dQDUFLuq3md7TYjkb/mEwQMz7kZrAumLZPHQJDcGHK9dBVUlQYMLVrvLycqSl9cTkyW9D0w0QwkxQBQdWBkNQeEXTpMa6r43nbjog+y7j83SdG0E1mi2ZOY2mSm3+LOY6Mku9blpztnGs/V+XYD4tVUZv9ifYqIhg93ErfGzPiTGzLqpwHxBKoek6PB4Pvv32Wxw8eABffvkF3nlnGh57bBjiYhLRtl0ndAwJR+s27dC6dVuEdgpHXGwCeqSmI6NPP9zXdyAeGzwMY0Y9j9cnTcZnH3+O0ye/RUNdA9z1imnqpBFQXQMlGoiug+gmsOqaCl1TQXQVuqZAUz1QG+pw+cJ5nP3ue8z/YCHSk1Lxt1YdcO+LkzB+WwUyXbuQVVWCbFcpJlTuQrZrl2Xy1/i3SMxtlENw7QyIuOGQ2ESYEiFPdr/1ZwJklxsr53PahZ+KMBkVFYXMzEzk5+dj1qxZmDVrlt96q/5yWUeMGOEDrDzM2a6UjQjQsqIoG+6IIbvyWIvA6A+M5dxQcRx4iKycL8pDfO2auD5/ySCGstoZK4nrcQgTVUtZ6eVjkJyc7BNu7FSHlQOrbK4kvhiQy7M4gZ24D3mcdqxwdgtubntoQIwhG2KJ0B4fH4/VBc6hvsG0nj2ivI7C45/zbyD1Y0krQwyfFqMTmgWsv1XX3evZ7JS8m9luNrAGUnJnzpzp/Y812DDlawFWf3VW/SmsYuOFqK/XC4drHdtfClizLQfgbJfpyphVWeZ9WMh2lSHz/2fvPeOjqva+7+fVc9/31ftzrus0jw1Ueq9JCAkIClIEBKWIiIpdaihiA0EglACBFIqKoKIggqjYgCSQRjLJZFKA0DuhpM3Mbt/nxcwKK4s9k0nBw/Fm81mfycwuq+w9w/qu379kpjEjI42Z6SkszEzju9MnuKhp6Lop5eeUTTHxmQObTTPRa+qJ4689AW2y+ix/8B9MdExMy+DK+fM0a/Yg/Z4cR2JaBuuchSQ7C0gqcLCmyAes65z5flPffJL8JaEwvybwUmJRLuvysln9y4+Me/NN2vaKpF3nrkRH9GHaS5NJ33eAslPnKTtxlg/efIf+fftz8VIZml7bjFZWUG8Akt14iPypMkSpoGk/jqrCdOMaOvbAavlg0rR8aUMMD2viY2l+39189flOvF6vrXmzb7Brhr1GYc3MzCQ6ug8DB4zA47Godguo1MHyw6rp+w6o6XlqF9l0Wk7dI3/mM5WWz9N1vaYtPjPpG2l9DEOreRVqbe2UPyJXbTB1nFo23aIttSHJV0zLxLBMTH+k6ppryusPFiKBFdavqOg2BFjV/b8WsIZax81mxmAavufa8j8/hmX6IoYbBqZh+FRPU8frcVNVWUn5tXKuXbnO5YtlFLqK+HDjRh4bOIAWLVpyzz338pe77uUPv7+L++59kLv+fB/33vMA99/zIA81b03bVh3p1rkngwY8zoRnJrFwwWJiY5fy1Vdfk5KShtNZQG6ug6J8F0cKinHlO9n51Q7mxMzk8UGD6NmtK21atqPZfS3481+ac3/3SJ5ZvYFZBw8xPSvdp6ZmpPqB9QDTs/1R6SWFVVXzVL9Fdb8KrHKAHzsgVX1Sg/m02imYcs5R1SdPhpuYmBhWrFhBXFwcK1asqDONjZ3CKl9TjIPcDhWk7BRJFXDlVDZ2CwN2PqCyua8MibKPrJ06KoC1R48eN+UwVaFaVYBls2HZH1dVbu38deWo0KLPIrquOLZz5871AlZZ5Zfvi/gs2HW2LG9m2an0oo+jh7VrMmDdt+k+S4VC9f5069YtZGU3UNmd3LzGR7Zr1668+HTwPjz+WGcrkCn1HYW1CctfC+pFvbdblGDhtyoCLTUUgIP1O1Bqm2DF7jixinorFNZfA1jra84cKApwTFYaU/3AOis9lRmZqUzNTmN6Vioz01OZmZlBzMFUFh06QMrZk1Tomm8yJAVusZt0NSVg3k5KR323pgRW0zLwWF48loZWeY2YF5/jwfZdiEn4mFmbP2NZWhqJLicJLqdPQZUCLSUVOEkuKCDRWUBCYQEJrjySnTnE/fIdo6dNoWtEb4YPGcbiN9/kZHo61a5CPCVH0E6cxLh0HquijLPHiunbOxJHbj5eTUc3NExT88OQj1Bu1b1q2HNggh9YTcPCNDR27PiMbl06smvHt1R7qv0mldrN8CzAADAsE6/m5fLlSzw16inuv7ctVRUaumbVUi5vhWVBsD7fCuXQsnwwalomJqY/SNONtDym6cvhqlsGhqWjWTqGAG7TAtOyAVYTq44Fib/21pBntil+mxoKrPVtn10RSn5FRQWHDx8mLS2NpKQkpk2bzogRo+jTpz+9I/vSvVsEHdp3pVXL9jRv1oJm9/vKPXc3p3mzlrR4qA2t23SgefMWtLjnQVrf/RAt7mvJQw+2plmzh7i32UPc36wFD7bsyENdI+k8ahzPbfiQuQfSmOlXVGP8Qf0C/T+lBk+SAVQAm6qAyiqomk5FVSVVCJPBIxj0qZN9GdzkIsNITEwMy5cvD9kUWLyXgy7V1Za6gg3J56t+sGIsVViVoVI2hVUDIalqrQDLsLCwmii4cnAi1ZRaHjdVdZX7oZrQBrqOnemw7N8rj49oc13AKlLD2CnJMlzX5cN6aNs9ll3bhClz9+7dQ/JlratUZv/ZGvyoL9iSMO2Wg0OJeynAMZjfaV31PD4k2oqKigp5DKa90NpSF3m6du1K9pf33AHW31K5XYE1FHU1mF+rADK5ryIisMjbFQxU1XNUv1WxrykXHP5WgXVmVhqzMnyBlKZnpjLNr6zOzLwR/GJFbhYHz53jumnhNg00y0Q3Dcya1f47wBpoa1qF1cBreXFbXnRPBUOiIvjzfc2ZsXoDzy5fxeqsbBJdThILnSQW5pFY6PCZ+rpySXY5fAprYT5Jzhw+duQS+9VXDJ44kf6PDWJz8jquHT9G9bFStKNHMA6XoB0uwgAjwtgAACAASURBVH30CPrF81hV16i4cp5pb7zCkEGDyMrOxatJKl4NlNwAk6ZWxhsCrD6TYL8CZWoUF+cxdNBAVsSu5Nq1637zWmE+K4pxQ8kCdMOg2u1G07w8O2Eize9vz9nTF9G8tVXiW2Eyq16noXXUVucCX8PCwsBAtzQMS8e0dL9PrYZu6Li9Xqqq3VRXV6HrPh9KQ9OxDBNL96nMyNfmb8Nj9nYH1oacEwxUVVN1wzDwer1SbmADd7WXivJqSo+e4MsvvmLB+4t47dXJTJw4iXFjn2HkE08xYvgoHhs4hOioh4ns2Zs27TvTvG1HWnYKo3OfgXQZPIzuY0YT+eIkBr37Fm9s38qctH1Mz9jP1IxUZvjTo8X4fVd95Wb3FGERJSukdjlF5Um/+Fyk7FB99+TIrqpJouqDqipzgUxuVdgSACCrcHUFXQoEsDKwqkqeGoDJrsgmsXKEYDuVOZi6HAiG1fGQATY8PJxevXrRq1evGlNgAUyqwmoXZTmQv6oK3mpaI9XXV/ZtloNyqYp9XcAqfE/tFg1UaA12nXP7/2LJ8C2PQY8ePejVqxcREREc+T545N+6yoIZ7axevXoRFRVFdHQ0UVFRtcyxVZV56MBOVl1Riu3KvKmtLRGASv6uBLtWwrzmluqD3rFjxzvA+lsrtyuwhurDGQhYAwVRkoFVRPoNBKvqucEiBzcFvP7awFrfEgxYZ2f4JglTslOZ4s+DNzMjhTkZKSzPz+TAxQtUGxaWbqFbFhoWhmkGnQA3ZCJd16SrrvP++oBkf5361BdwPz5g1UwNj6HhLr/CsL69+NNd9zB5yRre/nwH6/JdJBTk+3OtOvwllyRXLokuh+9zVy4fOXNY+fXXDHhyDGOeHEfmDz/hOXYU8/hhzKPFGEeLsY4UYxxx4S09gnbhPGZ1Bbr7OpfPnuCp4UMZN/ZpThw/eSPir6Vj1Zjl2o9fU0zsGwKspuUzWzVMnatXLvDMmKfo0bk7qSkHOFZ6gt27v+PUqTMYRm1g9RWf37DX68XpLGDokOHc85dWfPnFbjSv6bcyqG3m3FhotQNUdQzqc3312ODKm4mBhml5sUwNy/D5Sp+/cJFf9qfy0SdbSEpcT1JCMl98/iXHj5/A7fGim/7fBNXEmsDAGkofQulrQ/YHWwgIte6G3OO62mH3eV2/c6EsaqjAKl5lX2ffe5/FhGmKCN21o3t7PF40TaeiopKysiucOnUap6uQfftT2P7lV3ywZg2j33+XEYs/YMrmz5i35yfm7vuJ2Qd+ISZjHzOyU5masZ/p6SnMSE9lRkZaQFiVgVUGERVYA6mAYgIsA6vY36NHD3r37k1UVBQRERG11CC7awioUFVJO3CSAUQO7CTaP2PGDFvfVDlKcDDFdfz48QFhMlgRSqcYBxkOZMgLZCKtQqtqfqzul8FN5BoVkKSqwMFU0LqCOsnH2pmBy+cKWBVChjyfFIsiHTp0qDewyn2Q+96lS5c6Ia9PVGdLVZIFREZERBAREUG/vt2sw9/d3SBoXTSroxUZGYkKrBERETWAKqurYsFlxott61XfluXNavnjyos0h7YFBu7sL++25Dy/4n4nzn/wDrD+lkoowNqQCMINjTgsgLWx8NayZW3zX/HjIhc1l6qdemoHrPL4iWs3hdLaGED/awJrTFaa31/Ip65OyU5lenYKc9P3keh04Lh+hWumiW5YmLpZM/k37wBryNepT30B9+MDVsPU8Jom5VcuMfGJwfzhv3/Pk6/PIiEli3VOFwmufBJqYNVBQpGDhMJ8Elz5JBXmsS4ni1nJCTwy/Aleee5FDn37E9VHjqAddmEecWIU56MdKcRb4sRTlEvV4WKqzpxFr7yO4b6OXlnG/j27GTpwIPFx8VSUV6Mbhh9YRcTe2wVY8Su/+H0tTXStmo/XJ9OpdRtGDhvJs+MnMvDRwRQVHg4MrIZFTo6DCc88R9s2HenRPYptX+7C69VtgLXxKutfA1hr0gmZBrrpM/e+euUK3+3ew+rVCcTMfpv+Q4YTPXgYj44aTade0TzYrhPPvfwqO775lmvlFXh1Hd3QMUwT3TCUehsGfLczsDZkux2ANXAx/VG3Rf5X86Yip5oSxTAMNMNAM0yuaBp7Th9j4aEDzExPYc7BA8xKTyMmPYWZmQeYnpnKjEx/fu+M1JsANRCwygqqXXRg2a9R9aFUFTARZEeYRaqwGsz8N1D9qkmyHcQJ8LPLwyqrqCq4qgGa6gJWuzQ8cnRkAVKiTbLCGKraKsOvnP5GBlDZb9Uuuq/d+Il2yG1SgVUeX7ku2Zw50Pnt2rWrNY8UKqsAV1HWvhfcJHbfpvtqmbHKwZLU4Et1gd5L49tbaqRkFVx79OhB3+gu1v5P7g8ZIiuz/2wtmNHOioyMRABrZGQkUVFRREVFERkZWSvvq+x3Kr5H86YGDpgkl9hZD1qdOnWyNdXv1KkTuxIDt3tX4v2W3bP7/JjWd4D1t1TqAta60snYlSVLltRE+K3PeQ2pKxiwtmzZ8iZgDTUdTTBfV/W4WwGs9U3jEyqwNiYVTzBgnXLI57sak+lL2j4nYx/rC3JxXrtKtaajGQZey/SlMzGtmqBKgSZSTQms9Tnv/wZgNQ0DzbTwVFfw9aZk/vT//Rfhg0axYMd3rM7KIrFQBtY8X4AlVz4bnfkkp6by7Jw5dAsLZ/KE5yj54Rf04iN4i4vwHnZhHHGilTipLsqnotBBhSuXqtKjaJfLMKsrMN3lWO6rVJWdZ8Pa1QwfPJwfvt+Lx+s3HQ0hcFJ9tqa4B5Zl1QT9MU0Tzevh6uWLbN38MS3uvZ8//u5/2Lj+Izxuvy+mZXEjT6mv7vJrFSxZvIzwsN6sWpXAnj2/cPbMhRpT4hu+rzfA7FYBa4PHIAic1QJW3eDKhTK2f/4V06bPodcjj9H3ydGMnT2HKfHxzN/+JbHf7+bdzz7jpcVL6DF4KD2iHmbu3PdIT8+isqoaTdfxaF7/WPoWAOyCat1OwFrXON1OwKp+Vh/4rrttN577QAswNxXTxDRMNNOnyF6p9rLv9CkW56QTk5nC1Ow0pmWmEZORxszMAz73k6xUpmWL1DVysf9/So3ma1dUH005tYgAJdVUV01BEsis2O4zVdVVodUuNU6HDh0CAmsglVUEYhI+r3bAqkKqrDbK4GZ3nhxtWE3ZI4O6rJ6qPqiB7odskmyn2spRm+X6AwG0qmaKIvsOizrs2iTy86pFVltDAdb1H7S0BOyJAFLC3Fl9tuoyrR06sJMlFlBUBVr2/xXm67Ne6WA5dgQH12+Smll9o7tYctsiIiJuglZxTfl+yos+PXr0YNwTHQOC8r5N91kvjG1jiXsSKM1T0vsPBmzv0tkPWerzIa5xB1h/QyUQsKq5T+sLnnL+1PqAblMpuaJ/dhGAA0UGDqSwqirrrboX6liIEupY1EdhbQi0BgPWGZk+YJ2Z6VNWk5y5FF6/RpVmYOq+1DWaPyroHWCt/3XqU1/A/VhYlo5pGH6120vZsSLa3n8ff27ViUkrE1ibk0NSYR6JRQJYfSltNuTlsnjrFwwdPY6urdqS9OZcstd/yOltO7j04094XE60YyWYJ47gLSnEXVTA9cI8LjjzOHwwnepz5zEqrmJWX8VyX8f0lHO8yMHrk17l/XlLuHa9At3UMCwzqLPiXwNYa3LX+n1MNa8HQ3dTVX6Zdg8148H77qGszB/1WBxbE1nXF/362NHjPPfsJCa98CrHT5xG131w50s9I2As8Heh3k3+lYBV/C1gtbKykq1bv2D4iKcIi36U/qPH896WLSz6/luWZ6SR4HKwxpnL2sJ8EoqcrM3NZtGunUxZvJQeffvz8IBBfLhpC1euXsft9WLURBHX8EVxtm9XaCDV8PENBnDBrvNrA2ugun4tYLVrZ6BS61h/FG7DMjENHdNrUO7WSD13msWH0piWuZ+p2T5InZmZxkwpTsLMEIHVznc0mDmpACsZnOS0IaLIkWFleJNzuNr516lmsWo6GLs8qeK606dPv8k3NTY21tYUWD1u6dKljBs37qY61NQ9wp/TTpUMVGSYE/0W0KTCiGzSawepdgGr7MBTTZUTSpEXL8T4yiqneqyqcstwrEaTFmPVK7ydFciMdf8n91t9o7vUMuMNCwurMd8VECiANZhK+U1SM0uGXhV4Zf9SGS7Dw8MZMaSbtfKdNtbnKx+09n9yv7X+g5bWvKmta9omnyeuLcBXbqPsvyr7YgtTbnGNYYO6WK9M6Gi9+mwn69VnO1nqYo/63ZOtFpbNaWE7BiXf/sUSx9stbtwB1t9QCQasDQHIhiqmweoLZiZcV5Rgu9ypQmkVf4uVsUC5V29VkCW1NFZtFsB6q9o5U/IPmpGVWpO2ZmZmKnMyDjAjI4VZGSmsc+VRXFlBte4LpuLzT/QrTyISqEVNKotgk5yGTIzqO6Gq67O66gy1XaFMquvzeaD6gr7359rUDQutuoID3+/g3//+H2nbuz8Lvv2O5HwHiQW5JLrySHblkeTKZ11eDm+vS6ZTj57079SNnQuXULA2iWOJyZxYv5EzX3+Nx+VEP3kM89QxjOOH8ZYUcjbzILNemMSCqdO4crgE95lTaGUXsaorsLxVeK+dZ8v6D3n5+dcpPX4Sj+lBt3Rfmo0A49bQZ6Ku+xT8YjeUI8uyMHTDly/SfZ2W9/2JR/tGYehGTU5hU+Q+9YOraRhcOHeB2TPfZNjQp3A6C/3HmOi6l0DqYSj3NJQ+2QFNaJuFXTAohNpsWVj+hSfTMHBXVfPVVzu4v007+j3/Agt27yI+6yAJBQ7i83N8aZHy80gucLLWmceaIifxhfkkuBx8mJfDmh/3MGjic9zfph1vvjuPixcv+387DAxLw7T0gOPTUKgPBTQDHRsKjIUCa4Hqvfkc/9g3AbDW1b9QgLWuY0IFVsv//4Lpt07wWgZey0C3TCoNnayL54jLzuDNA3uJyUhhRmYK07NSmJGVwszMFGKyUojJSq0pvrRrN4oAVjmqq2qOq5roBlLm7KBHNlOVQUtV+exMgFUgkoP+yMCsqpiBgFVkWJBVVnnxW+wfN27cTeaudmqueowK+vJ7VWWVgbVLly62gZ3sAi/JwYPEPhm+ZLiXg1TVBbeqKiz3UYb0QObQdmp0oGdEVuLHjuhgLX+zpZW84CFr2ZwW1tCBN0DNDu7kgFKyP+jQgZ2sdQtbWLlf3WflfnWf9e26B6xXn+1khYeH1yifQqGVz5PHTsCjnemwgMpAxwc6T61DvW8CZsPDw4mMjES0V26numAj7q3cjz5Rna2c7bVzyu5KvN+KjGhfYw5stwB0B1hvYQkFNJoSRoKZBDfWNDdU6JUjAwfbFwhmQwXW1q1b1zjQy4AaCFhluFXHvjGmtYFKY8f/1wLWGVKJyfJFB56VcZC3Mg+wvjCPo+4qNN3E0n3RgE0rcOqaptoaM3G1u05T1vdrAWugen1vAEtMCC103YNWcZnwLm35h3/+Lwa+Opk1+Zkk5h0idu8+Xt/8CWsOZbA2PYU5a1fRtV0HXuw/kO/eX0h27FKOrYindHUy57bvojonD/P4SfSTx/EeL8ZbWsCV/CymjXuSD6ZN5ZzDwaGvv+HjhUs4npGN91IZ+vWr6Ncus/PTj4nqGc5XX3/Dlcpr6IYHS7/NgFW5nvDF87gr6dLmXtq2eJDy61V4dR2P7vH54lq+RQHDcKN53eheNxs3bKDVQ1347ttfaqwL6ntvm+oZD23zpfQBnwp8A9p932mvoeOudnOs9BijRj/J6DFjaN66I0/FzGVdXh6JrjwSChwkFeaT6MqrKUn+1wSXP49vYT6JBXkkOR1szMlkdMx07mvTjtdem8rlC9cwNJGvtWEmwQ3ZGnrdhsKk3THC11M8b3IuXFmNb0w71XpD6btQ03Vd58KFCzWpyYJdJ9g1A7VF9LvSNDhw4RxLstKYnZXK9IMptsGVZJ9VOx9W2R/Vzvw1kGmpDGrqhFpW9uwiztoBoQo+qvmjqh6qwCqCLsmBlGSFVQVUtQRSWAOZH8v75T6q5r6BTIbVaMQq8NuZWKvKm4CXQKls5AUDuwjNgWBThmxVNZUDc8nPgOq7q+5TI0OrSqEajEv1+VRhUI0YHRYWRlRUFL179yYyMrIG/mR1VYZA2UdWhlDh1yqnCZJVXbtUNXaAqn4mVFZhfSDAVIZzWZGV61THTnwu+8eOHtbOmjSurRXdu5MVysLEHWC9xcXOT/JW1XWrowSHohIGUxODwWwwwJPHTjbrFT+Y7du3t/VpVY8PdQHh1wq6FAqw3qoyzZ9bdUamP79qhk9lnZKdwtyMFD505nO8qhq3PxqkIUWQbOjEKtTtDrAGrtf/zg8avkUETXfjzE7jn//xf9O8Qzc++GIn8RnpvPvNLuZ8tY3VuRmsSPuRaYsW0OHBFrz2yCAOLI6jYNlKiles5My6j7j6/U94SorxnjmNduoUxvGjmKVFXM1JY96LE5k5YQxH93/P53EreOHx4WxPSqSspICqE0fQL5zDe+0KzowUnh83ih7du/PNtz/i8Wp4vW5pkn77AqvXU8WIwX154L67iV+1luvllTW5hX3AYeL2VpKXl8fFCxdZs2YtbVp156cfU/5GgNXCZ4ZrcMMX0QdOvjQ1bpxOB0PGPEWXQQO5PyKc/i+8zKrUgyQWOGtB6s3FB7EJhXkkFvmjUrvyWFfgYJMji3Ex07nnoZYsXRKH6TUwDS9YDTcJru/WVN/vYGCo7leLpmlomiZBq35bAKv8HXC73QGBtbFtEXVoukm5aZJ6/iwfHDpATFYKs9PTmJ3ud0WxMQMOBKwqPKnqmdinqm7y/o4dO9ZS0IJFp1VNaVVzYDu/O7k+O4U1kA+rCq8q0Mrl6aefvglG7aBVNoMNZtqsAqvdmNjlcVXVUzvVVUCXMJtVgzTJcB8sYFYw0291gUEorwJYxTHi+qoJsh2sqibnwfybZTVRBjQZJGUo7d27d41PqVBkZfXTbhxV6JevLUOpXZ5cdZ+aL1itQz4vLCzsJhiV2yIDrdruQBGk7e6dnS91+/bt+X9klenOa9O/tm3b9iZT1Fv1Onny5BrQuxWvMogG2q/6u9bnVVZf5c/VfgoAFWHHVYVVBlTZVDjYfRDKa1Pdj8aOd3R0dMj1NeT5mpLjiwQ8M8MPq5kp/gBLKWxw5XLMXY2um1heP6xali+3YojAWh/IaMg5oULjrQTWYG0N9rnatvr318KyDAxLR0fH0Kt55bnx/K///f/Sc8gI4n9OI2bLZ7z5xZeszjzAin3f8/q8t+jWogWzRz7J3kXLKFi2CteyFRxNTOTqrm8w8gvwnDmDVnYF7fw5zJOlGCX5/LJuFe8+P57j6fv4Ytk8Xhg4gC/iV3PWmUXFMSeVpcVUnzrD6cNHcWVmsmf7Zwx99GGeHTeJfXsPUlxSgq7rtaBVHYub+1e/sbYb37rGUYVWXfdwuCCHAf360LljZ3bu3O1Lz+IHDI9X53LZBcLCejFr1lwmTpxEzx4Pk5aWVeczENo9DW1f46DfvKnfPjNnjaOHC3lqwtOMnDqZtWn7mb97F6vS01njdLLWlR8YVgvySCrwQWtCoQ9aE4ryfZGoC/NJLsglMeUnWvboQeeuPfF6vJimhmXqIX9nAu0P9FzU9b7ucWpaYNV1ndOnT3P+/Hk8Hk8tYBW+0YGu2dBxqKvI15KVXztgrc/veChtMw2LKsMio+wSi3MOMitjPzP9AZhktdUOWMXncsoQMelWlS8BGmrgIAGpMnwJ5UtVbjt27FhjySV8I8UkPFAgIlGfOE+uT4ZaOUqwCKAkigiqJD5fvnx5TVRg8V5Oa6PCqri+3C7ZhFptl/hc9d21O18EWZJhUg4KJKvV4nwZnGR4EosEqrmwAFkZ/ORxVv0b7QJrqQAumzSLRQrRD1n9leFK1KeauspKvAy0MozLaqXoq4A6Ye4r/FwFqIq/he+rbNYr58xVAVFORyMfJ9orjpfrUs2FZYVUVUPl69pFzRZKa0RERM1YyQq2+v2QvzeqqbZqFSAr43cU1ltcZBPUW11upcJal7ra0OBMoixZsqRm9VA9X+2nDK1yVF+7HKt2psDqtdq2bVvzxWmq+3WrFdZQlOBg+6ccSmNmRiqz01OZnpXGtEMpvHVwH58WujhVXUV1TdoCH6waluX3Vw1tYlXfiU59z6nP5Kk+9dbnWB/o+NI4hDr5tpuYNqS/lmVhWLovR6ZWxYDoSP7+n/6ZZ+e+y7SNm5n1+VYSDh7g7U8+YtRLk+jSvh1vjh7LL7HLSVu4iPzYpRTGr+Tkpo+4tuMbrnz3C1eznVQePYV57gL6qVKqSxw4dmzhfHoKOTu2MW3UMLYsXsTF3EwqjuTiPlXEmXwnG+MSmfnGVKZMfI1NcStZ8/5bdG3Zmq4derFo8So0Ta+V31Hud6D+qeNSn+ci2GZ3HdP0BYfRPVVkHUzj6XHjGDduPCWHj9bklTVMi9NnT/KnP91Lx049GDR4OIsXreb8+ctB73VDn+G6oCnU/t447uZnV9M0dF3nctll3p7/Po+On8CKH38iKT+fhII81jhzatRS1RT4BrA6SC7wmQYnuPJILnKS4HKw1pVHgstJYmEeSdkptI6O5K77mlNWcR3d1PzA9n8HsBqGwbFjxzh79qw/MNftBazieQi1Pw0dP7HfNAwM3aTKsEi/fIkVzmxmZqbUiqsQyCRYfGanyNmZaKrwqaZsUSHGTrWzC1Rkdy3hniSCFKmBjwS4qZBop7DKsCrex8XF1YJWUYTCqpq02vnTqmbLdmMkq1rycTLsC0CV/U4DjZ/qG6zCparUycAU6H6q5sMybKpqsgzxsomxDGKqKXcwxVXN/Sr3Rw1apJrbCpiVFVY5+JF4H8zH1M6kWk6jY3f/BZzbRR4OxYTZDjzt/IHVIGZdu3a9KeCXEJrENdTvSCClvEOHDncU1t/S661WWIO9qr6p9X2NjY1lxYoVLFu2rE6FVX6VldFWrVrVCsKkKq2BzhfAKr5ModRTlyLbGAV78eLFdSqsdpGQ6/M6LTuVWRmpzPIHvpiTtZ9Pigs4VVGFrukYpoEXAy8iWipIWTrq3EKZ6NQ1AQzl+r/2pk763W63fxLasMl3KMcGOt80DQzLi6lV0Tc8jH/5l//g+bfmMW3DRyzf8z1vLF5C514+c6N3p01l1hOj+GDYSPa9O5/iFas4HL+KYwmJHFm6htKVH3Js807O7MvCPHsRz5mTVJ8ooqIoG2+hg9VTJrNi+gwuHsqgqsTB8YO/sGnFUiZPfJEH7rqfzi3bkbRwNfs2f07pvm9Yv/BtHvhTc9au3XJT7sZQ4a4+E2X5nLr22z13pmFi6hpedxVfbP2Mh/v0Iy31IKZpYVk+c/i8PAfNm7fllVemk5F5iDNnLmHoN4NXsD6FuoUKrKFfT1ZZff1xu9143B6+2PY1/UeOY/ZHW0jIcxLvyCPJ5SCx8BDJrkMku3y+q2oRPqzJrjzWufJJys/1vTodJOTnkux0klCQR3JeOgOfHc/v/3IPpRfO4TUNTPPmRZ5Qx6S+wNqYOhq6yb8RdsUX/OpmYG1sG0OB0/r+xjbkexjkopim4Ut5Y5iUew3SL11kmSOT2ZkpAfOuBlJYA73KiqHsp6kqrGpgH9kcUjUpbt++fa3ryFAqp45p27ZtLUVXKJUC9GSY6Ny5c43CGqjIwLpy5Uri4uKIi4u7SWFVlatgypYMh2o+VNkHVIZJeayEGa/sy6hGAxb9VQMpic9lwLQzKVYVOvl+yj6aMnTZmWXL/rqqiaxscis/Hyqg2SnrqnIum87KiqeqsMoBmFSTW1nhlBVmVWGVLQoEfMv9l017xXu1fnX85YUf+Xy7+6V+f2QlXQVf2SRbNkeXF5HkxQ35mqrif0dh/Q2VW+3DWpe6Wp+0LYFU1mBBlwIVAZB2PqyBjpfPadOmTc1/NKrCKiDYbl+w0hgVe/Hixbfch3V6pi/v3YysFN7J2M+WYhellZV4dANL1zFM3Z+6xsLyp5W0bgisTbI1ZiJ0uwCrCKbyqwKrBZj+gCmWF0OvZsRjj/F3/+ufGPLMJBZt+YxBzzzDn++6h26dOtOpXRt6d+rEqF6RPB8VzdInR5MxfyH5CxdRtCiW48vWcHTNR5z46nsu5xViXa3Ac+ES7pOlVBbn4C7IpPDrbZzav4/y4ly2xi/jxSfH8NyT41m/ejWvTBxP+2Yt+Sopmcr8HNw5+0nZtJr299/Hnu/TbPz3bp6g/1rAGugc0zTRvTpXr1xm0MBHmPDMs1y+dMUXhVnXcFe7+fLLLwnr+TD792fh1XxpbEzDjWWFFhW4vm1qSmClVi5NA8PQqK6qJjPjEL37DuS5dz5gzSEH8YUukgucrHPmsNaVQ2KBg6SCvIDAutaZS2JBHon5uQxdMJ+NBfkk5+WwJiuTVQczWOvKI8mZzqS35nBvs4c4mOvw5W+2+c6EOiahLH41dGsyMCMw8FnWrwes8mdN1ZfGXQcs08KwDJ+PuG5SoZmkX7pInCPLt4CakVInsKpKTKBASPKkPVgeT1Wtlc+RU9qopsWyQqSmgVHrk0FV/lwA64oVK2qKgNOVK1fWgKu8TyzuL126lPHjxweMYqwqVXK/VYVTwJg6lmqgIVl1kxVTGdRUH1cZPARgyfUH8g0NpKyqbZDNeNVATPJ54p4KiFN9oYMFm5J9kO18hGUAtVNo7Z43VaFVoVAeXxlc1X7LACrgWVVGZSVVXWBQ+yKDp2our94rtR55IUQ8U/KzqebUtfMtV78rd3xYf4OvDVVYG+pzKp/fGN/Vul7VfqrKYl3KaqtWrWqAUxwnJ4dW0+Oo1xX/AcmBm+p6ra8yLUf9W7JkCX369Lmlz8v0zANMzkplZuZ+PnTlc6y8Eq9u4jV1TMvAFJMpP6zWAGujpivq5KVhQNKUk8rGbLKC8msBq+84sCRgZfpMuAAAIABJREFUNXU38+e8xT//n39k5NgJ3N+6A//67//B3/393/Pn3/0PnVu2ZPzIEcyfMYO3n3+Opc+M57uZs8h5/32OrVrFiaT1nN2xC7erCKOsDKu8CuNaOdr5s7iPFqEX56EV5aKVOPlm3UpG9o/m8/WbOFNygmtnjpH90y4mDhnKmYx9aM4MjLwDfLX0bdrd+0demvQKZWVX8Xq0gEproAl2zXFS+iQsCyvIU9jQib9pmOheg+XLlvJg8/v4cuuXeN06pmlx8uRJtmzeSvduPRgzegJXr1Xh8XoxdA3L8hBqGpv6bLcGWP2QZOqYhsb585eYMWMuQ0Y8zYafUkjOyyepIJ+PCpysyz3EWmcuCa58EgryfT6qBXk1wZUSCvNYW5jHmkK/KXCeg8mbPmb+t9+w+Ic9jF28mJcTk1iRk8na/HTejF/Bfc1asOfnvVim8TcBrHV9R+tSIAMDq3/FqQZaQwVWn4lL7ev4i3Xj+1HrvciRbf46wFr3794NaPUF/DLRdYNruk7K+bMsOZROzMF9zMhMISbDl8pmelaqL/WNX4G1U1hlEFEVIHnCK++3g1fVNFg+VyhDcj1dunS5CfJU31U730pZ+Zs5c2YNjApFVYZW2WdVVV6FSbCdD6vqk9quXbublGdZUbaDqkDmoipwyuawshpnp8ipgKUqa+p42SmddgqoCt128CPDuurrbKe8y4GJZKVYQJgcdMuuXepzKI+/3XMYrL/y9VXfbXUBwc73V1awZXNgVRnv1KmTbZRgNRiTXbRk2UdZ3EMxTupzKdojf3/tvte3vcL6a/p91rcEUu1uh/JrKqwy6KrKaFMprqEqrOK+2CmrAjplBVUGVhlUxeqovE8u9bn36jgFU5UFpIq8arGxsTUmwbeqTMnI4M2sdJKdDo5WVaDrJhh+X9VGTW3qt9V3knm7wOpfa7MsqyYPrm9hQcPSDPIPZvDHf/s7/v0f/o7//Nf/pFOHTrz+yuuk7Uvj0MEMvt22nUljxjDv5Vd494kRfDBkMLsmv07hsliubv2MC1u3cmr7DtyuYqzLZRjl19CvlOE9XopVehjzsAuttIC0Lz7hl88+ofJYKdrpE+gnj3IlN4Mze3+k+tBBtJwMtLwcqkpcvDT2Se750++ZMO5ZLp6/jNdroBkGmqH7ffh0dM2DYWgYhl7jD+xTNXV0Q8M0DUzNwNItf0BVEysAINZ38/nSGZi6ge7VcDgc3HXXXbzyyisYhoHHo/Pdtz8SHhZFs/tbEdmrL6dPn8KydCw032uQ57Cxz2lTPuOiLYahYepeLM3Nzh07+V//51/4h//4M3e16074iNH0GjmaR559kckr1vLep1+w7IfvWXMwjQ25DjY6C/iw0EWiM5+E/HwSCwuJL3SRUFjABmc+6x2HeHzeO2zIyOC9Tz9n4qJFTP7wYzY6DjHijedp1qotx8+cQ9Pdvjbc5t/huoBV+LB7vV7OnTvHtWvXbBdiAl2zAS3CQjz/SvEDqthfA8HikF9pqBu6AGkYBhW6Tuq5M8RmHWT6wf3MzMwgJuMA07JTmZa9vxawyhNZ2e/STh3r1Km2H2oo0XTVKLOqainDlazoyeqprGqpgCSDzsyZM2+CUBlS1QjBahRhkYdVVa6CAbusnMoKmgoK8n61HyroiMA7qm+krPrJ5rDqWNipuWo9clHvtZ06bAerdkCs+jOriqlI6dKzZ0+6du1q+7yoCyCqcqv6yarnqua1gY5Tnz/5HPXey2bD6gKADKBqm2UYVq8nw6qd2q6aZ6tppWSVPSwszPY7FKjclgprY3zzmvpVwLNsPno7tKspFdaGKKpyjjBVWW1qxTXU+yQrqvJ+kbNVhlMBsDKcCmdw4Zci9of6PMr1h6pgy+pqfXxYG/s6IyuVtbmHKLleQbVhoVsWBiZmU8uoQSYp6t/1Ofd2n+zeqq2WQmmamKaG4dUxqqro07Mjv/unf2RQ70fYGJfA1Jfe4KlRY+jetQdjRz7J6g8WseuTLcS9+z77PvqE1FXxOOJWciQ+keKVa3DFJ3L665248xzox45gnT6OcdiJWZyL7srEPJyLXuxAKynAXZiPuzAPb2Eu1XnZvuLIRivIRztcjPf0STxlF0leFUebh9owcfxEjh876Zvgaz4Q1XWdqqoqyisquHbtOmfPneP0mTOcPHWak6fO4PboaJqOKaJTW00j89dScHUftB49fISWLR+iV69efr9knZT9B+jf7zHat+vCzz+l4K7W/RGPfbBdV0NuN2D1BY/S8XgrycnJpG3r1rz4/CtMeS2GMSOe5onBoxg+dCT9+g4kotcjdOseRfew3rTtEUH76H6MfPUNJs1bQMzaRJbu3Mman38h+UA66xwOEgryWeN0kJCZxdOLY1m2+ztej41l1bavSdy9izbhnenYpSdVXh2v4fVbcITmg2kHjY35HQj1GnXtF8AqFlpENOzgymrDNwtfYiLBn7Kg6oNVC9P/z8D0oatlNcVXJvQ2NqDf4tnUDJOrhsneU6f4IDONKZmpTMtMY6Zc/ObBsnIoA6s68ZaVn2DHBQIgO59XAWdyUJlACpkKC3amm3ZRgtX0NYHS3ixbtqwmD6scHViGM7nfMpAIKLEDQvFe9WWUz5fHTvQlIiKilo+kGrhHVmjtlD1ZoVPVQBnAVd9goeSp5qeqUimPvXpfhbKopqNRVWZ5rNTnUH7uAimtslKqwqzdOMvAqt4fO59PuQ3yGMoKv6qs2ynVgfon2qDCayAIVu9LoOsH+76JNt6WCuvtXO4orMHVVfmYpqov1PsimwSr+9Qip7uRgVUtYoEi0PXs2tCqVauQxzGQEnurfViX5xzAefUqmm5haRaaZeFFMr0MMrloqklNXftvpenfX2urV7vFZFT8aVkYho7m9aK5PRheDcPS0A0DQ/OQl7mPNvffR+cH2/LAH+4iukcYc2Ni+Omb3XyyZg2PdOpM12YP0PaeB3hu4FDWxcxm21vv8MviJRR+9DFFH2/i6k8/UZWZjicvF7PYhVGUi9t5EK8rA92VjV6Yg16ch9eVS1VeFpcO7OXigf1cyDzI1bx8KkuOUnHqHBXnL1N1uYwrZ8+wetlyenTuyrx353H2zDkKC0tIT8/iu+9+IDl5A8uXxfH+vAW88PwkRo8azfChI4iOfJiCwiN4dQO9RpE1/Pe+4abhMqwauoHX7aHs0mXGjB5D7969OHy4GLfbzaFsB089OY7u3SL4YusOysurayK83vA9FG0JXE9jF2cCXTfQ+0DH1kCB5qWyuoIJzz7NGy+/zBFHPpUnz+E9cwHvhQt4r17h6qXLXD5/mdNHT3Dw5718vuFD3pw6nQmjxzF00FAGDR1ORN/+RA4czNPTZ/Dmpo9YnLKX+AIniXlOFn+3h9idu1j6yWZenjmHtxYv5MHWD7J6dRJew0SzNPQQgy6FAqz1/S0Idh27sQ0GrIFANZR6Aj8jwnTWkt77lUh/qXWu3+RXBNQyLcPnI2qZfmCtT90NH9v6jKntuaaJaZhUGCbfnzjOu1m+dGszMw/4yw1gVRUn+W9Z/RETcgFIAhDkADaqWmunaMl/qxCggrOq2qq+m3JqkG7duhETE3NTblWRf1XNwWpXhEmwaKcadVUOeqMqVqpfpoB5Wb2Tj1fVZtHHbt26ERERQVRUFD169KgFLgI4VVNkO0iWTXHV+yODjl1RlfZAap18n1QlUgY4VXG2Gwc7hV7un/y32h6758ZOpQ/0fNotMKiwq6qd8nck0L1V22HXR/GcqAsy8njZmcoLUUh8JgdjCmTtUAtYbwdl8M7r35bCqiqpDT0vVAW2rn63atXqJtPdUJRYGVLFl0nO52p3vWBKrry/sb7Et1phdV6+QKVpYWq+SYJmyalrgk9KGrvdAdZQD8avnPjUE8syMXQvF86d5Ystn7Hv572UXb2MR9MwNC9a1RXaPfAAj0c/yotPjODt558nZuRTZH26lSsZGexatYwhHdoyZ+w4Fk16genDhvBMeA9ef+wRkt+awxdLl5C7bRsXszKpcrnQSw6jHy5GP16CduIwniNFaKXFeI64uObM4YcPk1kRM53l06ezfM5c1i6IJXnZGtYuXcPqpatJWpPIxsQk4mNjeWLIYCLDwlm4YCHDh42kdasOjBn9DO+8+Q6xCxaz/INYNq3byJeffMrS+R/Qu0cvpse8Q0WVB83QMC3dXxo3qRYBskzTRNd0qioqSU5Mok9UNPtT9qJpHk6cOMmEZ56je7cINqz/iOvXytF1H5gIYPX5H97wybO7z7cTsGJZGJqGoeucOXWKNatW8dbkqXy+cjVXDuVQnZeHp6SQY4cOsikpgZNHS9ErKjGvX8W8cBb99Amqjx3ldE4ORw5msGPjRyyd+w7PPf0M3XtHM+TFl3lv+3bW5eeTkJ3NW59/zlvJSbz25mzGP/80f7n7Txw6VIhbN9AMD7oR3Jzarg+3G7CKfbJPtuzPHqwOOWDbzarsDWA1TbmYmIbht6zwRVo2DV8xjBt/+97rN46pQ/W9HYDVvxPLMNBNk0uGzu4TpczPSCUmK40ZWbVztKrKlQw5arAYAazy5F9Wz+QUG6qyJSb8cj1yPko7nzvVl1WGQBV0O3fuXJPWRoZVWXGV39u9jh8/vhYY2eV/lRVJVbGTfQtFX2RlUx4XVTETf4u+CRNP2TRUNS21A09Z+ZTNUTt37lzTbtWkWjUllhVEu3oC+ZAGA3R5QUL2xZTNrIVyLV/PLgqzqlCq4y6bq9sBul277YDV7lWuT16oUJXOutojxkg848GefzWNkjxeMgjLz5PdYojcrjsK62+o/NpRguvyzwxFoW2swqqqpnbRgu3OkWFVhVT1Onb11XUvGjuet1ph1TS/r6DpK8J0rC5/p18DFP/WoTTY1nBg9YGSrrlxOXLo1KYDkeFRTJ8xgy++3E7ZxUuUl52n7QMt2bb2Q/bFr+Xg0lXkLY0nd3EcJcnrOPrlZr5e+BYpa5dz/uddHP9uG3uTV7F18TwS3prJy8OH8PLIJ3jv9ddZ89489n++jTNZuVSdPI3n/CW0S1cxy66gXzxHQcpeBob35P2Y2Tw9bBQTRz/DyCEjmTNjLmtXJ5OwZh2rV65h0fz3eWHsGPpH9iK6Vy/+8ue/cO89zXl63HMUuY7irSjHrK7CrKrCqKjk/NFjvD1tBpsSN/DoI0O4fPkKuuGLWu3z2Q0crCmUTY5U7HF72P7lNgY88igb12+gvPw6ZWVXmDJ5Bl27hLF2TTKXL1/xp2ARwXGMGmCVDDMD3uvGAGuwawZ6H+hYy7IwDZ2rl8v44L33mfXGdH7euo3TBw5SlXsIb+4hvE4Hed/uol/3bsx4bQrnjp1AK7uM58QRtKMuvIcL8Za48BS60IqLqczNw7X9az6a8y6DO/ekT9/+vPjBAuLT9rMyLYW3t3zC6/PmEhndnf/4z39nTeInVHs0DMNrG6gslD7Y9fdWA2tjNztYFb6vXq/XRqGtDayGYfr9ug0MvwlyRWUFp06f4sTpUxw/dZLjp05y6UoZZVeuUlXlRvP6TOkNXcfwLw782sBqN4Z1Pa+mZaJZBpquc8XjZdexI8zPOkBMRu10N3ZKk6qSqUUGN1l5VH077a4rX0dWp+xUL1GHnIfVTgUUE/UZM2bcpK4G8mm1C7okgFUAnqrYBWuj3H8VxmU4FefJLlNykQFLHC/7o8rRaVXVUA5qFEilk++DUJEFmIvzRd12wKoCkHyMXId4H0illdVSWR1UoU2FfvWZkuFNblcg3+pg91C1CrDzu1aDRNkpt8GuJfepR48etcDWrk12Kq0Mq+qx4vsiQ6u8706U4N/g619DYW2MMttYhVVWOu2CKan75fNkZVVVWu2AVa0nlDysixcvrvUfTn3GqSEKq9rPYK+mYfp92ky/j+CNidIdYL11W2OA1bB0dK2aI4UF9It6mIf7DuKZCc/Rr8+jPDt2PFs+XE+rB1qzZfV63h87ji1vTOPge4s59N5iHAsXUxi/kiMbEzn9xceUfb+Na3u/4Urq91w7+Atl6XtxfbOdPR9tIP7dt5k6fjwvPjGKF594itefmUjsu4tI2bOfi8dPUXXhPNs+3siDd/2F1ye9Rr+oAXz/7c8cyszhzIlTVF27hqeyAndFOVcvnCdr7y88P2YMbR58iMcHD2XalJn89EMKVRVeNM9VDG85hqcco+o67qtX2L55M0U5ufTv8zAF+fm+wEiW3zuvnilA1E0Aq6Zp5OTkMPixQcx79z0unDvPqZOneenFV+nQviuxS+K4cOESuq5hGB58qUjEcyki2Rj+EqLJ468MrPIxPkVP48L5cyyav4iFs+ezde06sr/eSZXLgbcoj4qCHC4X5rNn23YG9BnA1FenUJyTS3VpMVpxHkaJE29BDrorD6ukkKsHUin+eBMnPvqEb+a8w/MRUXR/qBX9h41ienwiy3d/x9srlzFxwpP8z+/+m17RQ33RlU2vP7/t7QesgepuzKbCqmEYeL1eSktL+eKLL7h+/XrNc6nrOppmoGl6DaS63R4OHz7K/v1pfPv9j3y6dRuTZ8zkqQnPMvaFF3jquecY88ILPPPySzz9/CRenTyV5A0fcu7cBdwejz/I2a3zrbXrZ8OB1fKZMuu+NFhnq6vZXnqEeRlpzJSAVTa3FJNpWRm18+1TlSNVcZMn4KoiKMOqfD15Uq+CgphPCFNcO0WpQ4cOTJ8+vZavqp2iqgZcUoFVhnU7H8lgylrXrl1r+Z2KfXK/ZJCT0/iIVD4y2MpQEmgxQa4/kC+t3O5APo+qmbWqFKrPhYBaGeBk6FZNvNX+2N1/uR5ZOZfhO5jPpjrOsqKrwrQMmnb7ZWVfvb4Mg8EU0U6dOtXy1xXjrH6f7NqljrvaX/n4UBVWef8dhfU3VAIprA1VQgMVFTZvdQnUXxkgVcVUVlhVVVQGW/lcYRasQqBcRFLw9u3bB70XAsrj4+NJTEwkPj7+pqjJwZTmxiisoajAmn9yYJkWlmGBDKxBJheNXXG/FecEa2t9JsV19bU+bQs2KQt5U4HV1DF0DxfPnmbFkqWEh0Xx0YefsXvH9wwfMIiW99/Nn//wF776/GsWzJ3N0Mhw3hwxiq9iZpP5/kJy5y/AtXQJx5LWUrbtMyp/2EXl/j1Upv1E+cGf0fIyqHJkcTHrACcO7KP4l59I276NVe+8zYThIxjY62HGDB7GtJcmMahvNP/5T/9KwqokwnpEcubMBTxVVRjVFVjV1zGrr2N6rqNXlVN96RKbk5MY0n8AsR/EMnb0WB7pN4BPN3+O11uOplWgecvRtXIMrZJjJS62b9nM4EcH4Mov8C2oWCIysold3tPa9yXQqssNYLh48SJz585l/Ljx5GTnkLg2gT7R/WnVsh2vvPwGly6W+Rd0NAzTB6y1r28COoGANdizI7+v7xYcAG703aqV/sRnQnr6zFlefW0Kz4yZwII5C3jq0SGMHzSQvVu3UFV6mOoTR3l9/HgG9+lHzGvTeWLACFa89z6ew4WYhXnoBbl48w+hF+ZhlZaglRRR9suPHNv0Mfkr4vh++iw+fv5VHnugPW1bdGTS2/OZt2YNTz4xlLv/+Ed+/6cWHD91BtP0+k2zb0Sz9S2Y+U2uA/S3Id/TYGNW13c5WN11wV/NnVD2GbpB+dVrXL1SRnFxCW+99Q579+73B27SMTSN6moPpaUnyM3JZ+/PqcycOZeHBwwmevDjDBgznugnnqTvk2OZ/MESPvh4E++sW8/bycnMWr2SpyZPoXV4L1p37ckb02fhOnwUt2Ggm4biB944YA3W//oAa8DzDQ3LNPBoBierq/mspIi3MlKZnpnCtMyUGlAJ5IMaLIKqOnm2O1dc105lC0UJkxVWeeItYE8+TwCrGmyprgBM4v348eNrwZ8wz5UVV1klk81Ww8PDiYqKIjIyskY5s/MllPskt1/OUSvUUnVc5TFVzW5V01ZV1VMVP/XaXbp0qZX7Vb2fHTt2rIlerPbPTh2U61XBqUuXLvTs2fMmldhO0bRTHwOZ8crPk9oW2bRbhUx50UB9plSlU1X1VVVY3ieAtWfPnnTu3LmWhYC4jt14qc+Mnf+vfFyg9qufyyr0HYX1N/QaSGFtqmi9AlbllDVNrdjGxsbe1N5A/RXgKedRtVNWZYAT5whlVQ64JJ+vKrjifJEiRwBrMIU1NjaWjRs3snnzZjZs2FArQJV8X+zuT2N8WFu1ahXUl7dVq1Y1ESZvTBb9wBpgwiZ/1tBJza06J1hbfzvA6gMPwzDQNC+52Zk8PmgI895ZxtGiU5w7dpTZk1/gP//l3+jXdzBvL1nKys+38MH7C5k5ZgzfL1zAwYWLODj/fQpil1K0ahXHPvyQ6p9/RM9IxZO+FzP3IHpOOkZBDp6CQ1Q5s/EU5VLpyqIs9wDH9v1E/Jw59Ovcgciunbn793eTeyCHyB49OXX6HFpVJUblNUx3Oaa3Cl2rwPBW4Cm7ys7PNvHas89zYO8BTp44wiebkunZNYwtmz6n8moFnooKNE8FplbOxZNHWDbvXUYMGUVRweEaC4AbwFqXgikUUHUwfcrq1avXWLBgEX/4/V288858XnzxZZo3f4iuXcL48ovtVFZWYFoapuXFMDW/SbAdEN8Mx399YPXn9/RHiPWZP+vompflS1fz3ITXOFV6nIqLVVw4fooN8XG8PSOGE65SPlqbzKzJMcx8YzLd27dh9fsrOJKRgedoAbrLgVFwCN15CK24AO34UcyLlzDOn+VK6n7OfPoZrmXLyH7zLX6YPINnu3XjwWbNmbIgliFjR7N00Tz++w938caMWViGju714tXcaIaGrhuYuolpudFNHcO07+/fLLD6I3pbhi/Q1+ebN/P44MfY9PEnJCV9SNyqBK5XVKHrHq5dvszbc+fRuWdvwh4eRM8+g4h47AlmJawnPiWFtZlZrMnIICE7m3UOB8l5eSTmO0jId5DsyiMxJ4vVv+zjxfmLaNE1nGGjx+MqPYZH1zAMN5bh8eXBtXy/J1aAaM11bbcKWP3/KWGZFoZpopsGHsPgRGU5G50O3sxIZUpWWq28n7Kvo6pU2fkqqoqbqqwKU06781VwslPk7BQrVTmTP5eBNZCiaget4u+xY8fWTOpF32RglRU3eRy6d+9OZGQkjz76KH369CE8PNw26rEKS7JiqircAubUaLGqAiy3Q4VT1ffRTiEWxwsYVRVW+b717NmTyMhIevXqdVP0XtnXVO6rqkSL8Xr44YeJiIioyccqL2rIYClHFbazBJADgsnjaudDG+g+qAqknYIpj6udIhooCrFsoq2a6crRpu0UY/l7pt5nedFDfpW/u7J4JAdq6tjR78N6O8DWndfGv06ZMqXJzXfVV5ErtCkhWDafjYuLY9myZbXgTgZIub8CNGVYlc11g6W4kZVY1edVhV11v6gn2P0QwLp69WrWrFnDqlWr6jUeUVFRDX4O7MygZVht3bp1wMldoAlbQ7bGAGtD62rItW5bYLU5t8b/zVPNl1u30iu8L5s2buGI08mlE8eI6NqTZvc+xJjnX2Dxxx8yZMxo7r37jyTNf5e8jzZzYGkcBxYsIjN2KXlr1lD+4x7M7HS82SlojnS8jiy8+TloRXl4S5x4Dztxl+RS7TqEVpBLtcPBhcxUnD/vYcTDA7lYeoYB0X0pKCil8no1RnUVprca3VuN7qnG8FRx8dhJ5r7xGnHvzqfy3CX0iqsY7mvs3PYV/fo8wqJ33+fc0eNUXr7MuePHKM13Eta+ExPGTaSqohpD8/nuhfKs3gBW9XNfzlq3p4IlSxbxL//yb/zHv/+Oe+5uTvNmrRk+7CmOlZ7G69XQNK8/wJMX09RC9res694Fm7g35rrSO+yA1TC8VFZc560332PPt7+gecrRKiswqq5z7piLOdOmMKTfYwzs+wiZKdlUXb3K5vXxDI1+hMzv9qAfP4xRnI+Wn4VRkI3uykU7Uox2+jRW+VWsS+cwi5xU/7yH4qWxZM58k52vTWHQQy1p07YDc5ctJ2FNPA/edRd9H3sMj2ZieA0qKio5deosKfvS2PX1To6VlqJpGoZZf5Nnu7EOBVhDGV85qFJ9gVUsshiimAZezcuZM2eZ/MZUHn74EYYMHU5qWjqlJ0/zxNjxdO07kHmbt7DhUDbrD+WwLjeH5PxckoryWVvgIKnAQXJBHsmF+SQU5vmKK48kp+/ztc4ckh2HePujj+na5xGWLl/NtevlaJrHlwbL8gfZw8RSLARC3eoL/YGOvRlYbwyeMA/WTINKQ6fk+jWSD2UxNzOtlmoXLIWIDBNyQB81VYoMKmrkU/n6KsyJvwMFkpEn4nIdcs7SWbNmsWzZMlasWHGTf6oKpyJqsPx+3LhxNwVakv09BRTIMCHqj4iIYODAgURHRxMZGUl4eHitKL/y+MjBlGSwl/OuyseoICgDq52KK8ZX7oc83nIdYr9QWOW6VegU8CgUVhUC5eBIMqyp5tXdunWrpUbLiq5qNiyDtF3KF7vIwaq5rfw8qvdBhUwV0lV1Wz4+0CJOXWbLYp+a4kc175WfMbnfHTveML8Wz6tsXq6qwPLijxiPOwrrb+j1ViusixcvZunSpTcphU1Vz/Lly4mPjycuLo7Y2NhaCmsg+JJ9VuU8ubKpsAytavTfYEqsrOCqEFiXr6gA+xUrVtT8h1Ofcb5VUYLFOIUyeWvIJDvYpK4+E6G69ocCp6HUHayNDQXW+lwz1HaK48Tk2TAMqt3VbNr8CY8PGcqKRUv5YcduJjz1NPfddTf9Hh3AsGcn8sa8efQc9CitO7ene4s2TB81jrXTZrAhZjY/rFxNyc6dnPnlJ8qy06goyEErLkIrKcFz+DDasVK8x4+inyjFfcSFx+XAKHKiF+Vw4VAqQ3pFUpCZQ9+I3uzZfQBvhY5e7cZwV6NXVeO9Vk71hTIyf/iJMY/0Y8edsq0WAAAgAElEQVTaBNxHStHPnsK8egmzuopvdmxn1NChPDFkCLGLF/H0+PE80n8AU1+fTsX1agzNxNAEMJgBx6n2mKvvfSqjx1OJy5XP8OHD+OMf7qJVy3YMHTKSRQtXcOb0JTSv6Q9GZmAYGjUmqvV87ut6Jupzz+vaVGCtaS9ynlAPebk5TJzwEqn70zG0q2hV1zA8VzlakMErzz5Di/ua8+aMOVw+ewXdXc3pow5GDejPvDem4yktRS8pQHNmYeZnoudnohU60EpLMK9cxrxWhnbiMLozG8+Puzm1ehXZc+awbtST9PrL3TzwUCtefv4lIju0JyyyL2evVHDy5GkSE9YzoP8g+kT1pn37Djz++Ch0o/Z9DjZmdf0WNAWw1sp7XA9gxf+3gC7d8qmFmqHh1XTKKyrJTM9g4tPj+dd/+meGDR9J98g+dB0wmIW7dpPoyGOty0lCgZNEZx6JBTkkFjlYU+QgviCXtS4HawtySSh0kFDoILHQQZLTQYLTQXyhg1UlDhIdmTw1eSqRvR+hwFmMu8rtS4tlGH6XEBMso6at9XkWGwusAf+PEFYl1g3Q100DzTSoMg2yr1xkSfYBWzgVr/JkOZCypCp9MhyoyqDqW6n66MmmsXa+gypICp/RsLAwwsLCmDNnDitWrGDFihXExcWxfPnymnmDqrCqPq5CYZVhQYUUuU2in2FhYTXA2q9fP6Kjo+nVqxfh4eE1cCeAVB4H1RdVBlZZcZPhyq5dqnlxsPupQqCAyW7duhEeHk7Pnj1rwLB79+62CqLd4oOqZKrPg7ro0alTJyIiIggLC7OFNVXBVscjkA+03D/Vl1eOeC3fBztLARU227dvX+ueyZYA6nOvRtG2Gwe5yPl57Z4zOa2UPO52EKoqxqq5tgz1dxTW39BrMIW1MZCqmgPXpcA2xtxY/DjL9dr1V8Cjmj9VhVE7uAwEpyrctm3blk6dOtGuXbtan4fyKvdFhu9Q4b6xCmugz4WZRSiTt/oCa7DJyR1gtb9mqO0UWw2wmqbPnNKoJjc3myUfxDL9tRm8PHESbZo35/GBg+jbfxD9Ro4mZuVKJi9dwrjpMxg4ehyRjw6gS/ee9OjSjUejopk0bhzzZ80ifskiNq2K5/OkdWxd/yHfbd3GLzt3k/7DDxzJzOC8I5tyZx5aiYPqw/m89fKrfL9tB13adWTFsmQKC0rIy81h70972PbpZ2xam0TyoiVMHjeWyU89yakD+3EXF+A5WoJ5tQyz+hp6+RVK8nN547VXCOvdizUfbqTgcClur4mumRj+KKn1A1YpDYg/BYjbXcW33+6md+TDNG/WgkGPPc7HH2/m4oVL6CJitn7jvBuBlUJfTPjrA6t0XcAwTQxDR9fdfL1jO2OemkC+oxDdcxmj6jpm1TWKcw4ybvhQ2rVow45tO/GUa2jV5VRdOcGmxOXMnPQqlYdLMQ670JxZeA6lYDkz8OZloBc5sc6ew7xyBfeZY7gPO9APpeD5fgclyxeTMXs268aOpdsf/kDvjp0Y+chA2rTszr7UDFatWsljjz7OB/MWkZuVQVRUNJNemuobe/PmqLb1GcPbC1hvQJeu+5TurMx0Vi5fxrNPPckrT4/l1WfG06r5A/z37/7Is9Nn8e727STl5JCU7yTZWcC6/HzWFThIKsxlTVEuCYW5JLpySSrIJcnlIMnlINHlIMGVR7LTQaIrj9VFeSQVOpj/+Wd06TuA8RNf4uNNWzh+/CRezUDT/SlyjNsMWKXzTNNE0/15pg0DTde4bppkXjhnazYpQ5Fd1Fk7ZUl+ryqFcgk0iZfNHMXk2s5MU4Y4MZnv2bMnPXr0YM6cOSxfvpy4uDji4uJYuXIlcXFxtRRXWXlV348fP95W+VVfZfgRf/fs2ZPo6Gh69+5NWFhYDRSGh4fXwKsawCqQoi2nFJKDN9mZidqZTcsKuBqYSa1fwHavXr1q/ErV6M3yvZf9XQX8qT6YdnAv+wHLYClDpwpVMnTZmQur58nQKO6JGHf1vQyrweBajv4s+3mr5tZCYbaLZmy3aBCsfnlxSIVpeSwDKcjqOMrtEJ/fUVh/Q6+3KkqwXOx8V9X9TW0ubAdjAkxVW3cRNMkOUgONm2xaLJsVt2rVqiZqcH3uQ+vWrWv+Y1m6dGmd42G3vz4Kq6jTTglWjxNj1JDJWyiT8lCOa2wdDZlchXK9+ozBXwtYfZNgodz4zFxNU0PTDa6UXaMg18Gk8U/zp//6H4YOG83E2e8w5LXJzFm/gYW7dhKfsp+FX3/NjHXreG35cl6aP48JM2cx6OkJ9HxkAJ0ietEtui/h/QcQ/dhQ+g0ZzqOPj+D5F19izrTpLHvzHXYkriVnz3ekf/cL+775kbFPjKR/n4G8MOEFXnhmAqOHjWBk/8cY06c/rwwcwuwnR7N348dUOx14nLloh0sxL1+j6vIlCjMy2f3VDl554w3+2KwZDz8+jGxHAZrbxDBkv9XQTBfFOPpSgfgC2ZSXX+fTTz+ld+8+PPRAez5YuIwDaRl4PB6/kqphF4wGxT81lHrr2m8HTk25qcCqaV50vZpPN2/i2WcmcbioFMNbhlVdhVFRRU7KLzwW1Yt2D7Vj51e78VRWonvK0aou8vO3W3lx7NOcOeTAW5yP5syiKmMvpuMAXkc6WoED89gJrCtX0S+ewXskHz0vHePgT1zYspHMuXM4MHMW8wYOpNk//yM92nbkoXvbs2LpSoY9PozFC5dx4cRpfv5uN527duPbPXv9eUbrB6yhjHVDt/+fvfeOj6rK//9/+/l8vtub+3GLu+6uu2tfld4JSUihg4CCgkovihSVInVFqtJLSJkkdLFgRTqBJIT0Mn1C76BIS0KSaXeevz8mZzg53EkRWFk/3MfjOJk795577znn4nme17uosFrnOiWVUNO8eD0uTh09wsoF7/LKgJd4feggPli1gtMFuVy0Wfg8OZlpo8fSvl0Ykb16MXLWLN7dtp14k5E4mzD9NZHgMGOwm0mym0muKkl2Mwa7iXiHmWSbhdVWC4k2M0kOM4b8bCYmxNN39DhaRXXgtYlvciAzF2elB69Hw+dV/bNv71bTteQ3zv8OewNpf7yaP3CUS/NS4dUCk1g9s2AZemTz1drgVfWxFMAgq0l6k/ZgPq3BfArV60+ePDkAoEJpVc2DVVgVSqzIw6pCgWyG3Lp1a8LDw6spqKKIoEuRkZEBKGrbti2RkZGEh4dXM30Ndv8CZmS4kn089RRaPWVQhnkVelVFMjQ0lPDwcMLCwm4AVTkvavPmzaspvHpKubrIIINeWFgYISEhtGzZUlc5V+FW3I88LmpqNzGOxBhr3bo17dq1IzQ0tJpJrQBy2bxYHc+yj6neIoqqZKuLKCocBusfdTFBhu6aYFr9FH2t1qfWK/fXXYX1e/R5OxTWW2XuezPnB4Mz2SFbDqQUDNbU9hJwp+Zercn3U/2uV2+TJk0C/zOpC6zqQX5dFVb1/muCVfl56zKBCDbZqOn3uhx3s9f4vw6sPp8PjSqQqwro4tJcuDQX7spydm/bxj8f+SdPvziE5btTmGBI5tVFS5i7dQtTP/2Ed/fuw2AykmQtYrWlkNVFBSxL2cvszZuZvnE9/9q0iZnvf8D09RuZmryGiXHxvLF8OQMmTKJznxfo8nQvnn2uHwMGvkK/foPo3LUz/3joUf76l7/xyIOP8dSjDYluGc7op/sS+9pENs9ZhOXL3dh37+TQ3l1YdqXxYdIHjB37BgOHv0LfYSPpP34iry5YwKhZsxn26uucOXHer6z4/Ol8tGq5T2tuH03z+k0f3U7Onj1NXFwc4eGRtG7Vjo0bPuTq1TKcThderxuvVwRV0jdDret25wBrVUEorG5c7nKSk+KYOH4yZ0+fw+O8iK/CiafUyf7tW+ga1prwVuFs+2I7ldcu4HVdwess5UDaNvp070b2lq24DltxWfNwFmTgNWbhtRbgsZvxnjyJVnoFz6VzeA/b0Mz5uDP2cnZDMjlvTWXrmDF89vp4nm/WiD/8/OdMmzSd1Ylr6N27H7mZ+ZywW3ipbx9GjX2db66W4HZVounkDdVrw38HsKr3UZ86A+qsx82pI0eYNelNeoWF83l8PMUp2ymxFFHpsOI+6KDSYeViUT5pmzbwzsQJhLZuS1TffoyLjScmL5cEu4V4uxmDw4LBbiHRbiGp6tNgt2Cwm6tMgy0k2iwk2SwkWo0k2o2sthtZtT+V6QlxhHbrxpARozBZHLjcVfmNtbqZvd+KrT7A6nQ6OXXqFC63228W7PNDq1fTqqlDMiSJyb8MRsL8Nhi0qj55qh+mXiAh1bewJuVWhgk1EE6zZs2YPHmyrnIaLA+rMB0WZsMiSrBQbcPCwqo9a0hISABKhUlrSEgIISEhhIaGEh0dTXR0NO3atQs8s2gvWTGUFVHV91KY5wofWBk2ZeARfaYGSpLbWgZqub9k+Gzbti0hISHV1EMZQsU11XyqevAoK6uy/2S7du0C6rNal1yfGBvt2rUjMjIyALjqvcttIJvhtm7dmrCwMKKjowOquxzVWIw1AfFqtGU9hVVWOlXYl+G+adOm1ZRbPaVTzyxe9jeVfcT1xr2sNKvvnd71VJiWv99VWL9Hn7czD+vtUE7r+ilDoYAuoRTKiazFPj3o1PNBFWbAshmxXiCmJ598slqgJrk+PQhu1qxZNXW1LjCvtm9dFdaaIDXYcU899VSdJhDBJhvq33p11QXUartGsN/qO3m8GbisqdS1ThVSajr+ht9AJCm5nqoE3/WcpJrPD6w+J+XucrweF7mZmTRt0ISw3s+zMDWV2Lw8ZmzYxGsGAytSU1mWkYnBbCLOZiTOYSTeZiTRaiHJasZgM2GwmUmwmkm0WUg0m0g2m0g0FbIy6wALtu9k3uaPeXvjRmat38Tk2FgmrFjE6IXzeWnaZJ4fP4FOA4bSMrorbdu1J6JNCBGtwujauSedunehe6/udOv1HFG9XuCFSVOY89Fm3tm2jaUZ+zEYC1i2cwcNQsJJT8vDXaWq1BdYvV4vpaVl7Nu7j9Gjx9CyRWtC2oazY/seKioqA0ArQNVvBuxDL12O3D+1XfdWAmtN46fm61wHVpF71VlZRrIhlkULl3Ll8mXcFZfQyipxXSph18cf0iW8Fc906cWOL3bivHYBT+VF3JVlZKZvo2NYGJ8nr8V5xIbbXojHmI2zIBOt2ITnkA3P2VNo1y6jfXMGX7EF5/50Tq1bi+Xdd9g59hUmtmpJn4ce5eVOkcx5cyIp23fQPjyS0WMmkrP/AOOGDeKRv/6dzp26UWgxUu50BtIY1fQ+1tQWtwNYtaqFIS0QUf3GSLuaz1fV/n6Tcq1K5a+4VkLC8mV0ad2OXWvWU2I1c81uwn3IjtNhw2m34LQW4bIW4LEXcT5zP6kb3+PlFwbRMiyKFyZNY/nuvSSbzRgcVhLsVhLsfqXVEABWC4l2E/EOC/FVUJtgNRJvLyKh2ESC1cg6Yz6T42Jo2DqEyTNmcfzMGSo9Lrya95YEFqtPe9YFWD0eD1euXMHj8UO134TZH21ZTKBVM1TZrFSAQdu2bQPqolAMVQVHL4+pgAkVcmVFrK6wKkOEOokXCqsepKp5V/XMgocOHRoA99DQ0GpwLtoiLCyM0NBQwsLCAqVNmzaEhYURGRlJx44dA8Aq2kOGGr0APLKi3bZtW9q3bx8ANtknUjWL1fM9lSFNVliDwZmeD7KsWOpBrKo0iqJG2xUKrRw4Sb6uCmNyECsRkElWTPWUeTWCcGRkJFFRUYHxqQK7MHEX7VKTMlnXT9nfVE0LpKeE6p0vt7ve/cj9L6fDkdV3dTwFC0TVvPldH9Y79rMuEKJ+3skK6818qsqmANNgCqteShfRnrJ5rwBW+TzZz1P4rjZo0CDwUgmTY73+Eee2aNEiEJyqrosBy5cvJyYmJgCutSmserBcn8+6TCCCTTbUv4Mdo+6vz4Smpt/+bwGrD388T2/AFFjz+SHO6/P6U1RUQZ1Lc+HVXOzdsZUGDzzM3/7+FONWGYi1WogtKGJsbDzTN24kucjCapvND6YOIwkOM0k2C0k2qzQJvv6ZGJgc+/9OtJlJtPmDvBgsRSSYCzCYCogtyiOmMJcVOZks35/Gir17WblrN0u2bGXFjl0s37WL5Tt3EbN3Hyv27iM+N4d4m4l4h78YHGY2Wgto1aE9S5atrvLT9eD1aWi+upno+oFVY9QrY3n4oSd48B9P0PPpvuzbm46z0inl/6x7n/4nA6vmdeMsLyEpPo4lS2K4cvUyJw4fJi81m4snj7Ns3lxGvNifIc/1Y/vnu3GWlOAuu0RFeRnZqV/SNSyKD2KTKbH5I0d7zXm4TXn4DlvwHLfjPX0c7fwZfCeP4DPmcyJ5NfZ575I/7V+kvjmR+V060/qee/jrr35Os38+Qae2ETRp2JSPP/qUg8ZC5r41gwljJhLZqi3RHTqw/oNPqXR5dZ/zuwFWMVY0fD5PwNRc09x43D6/gu0qw+N249F8eDQfmteLprn8qXq8bs6dPsIbI0cwYfArfJWbw7VDVtxnzuL7+gLaV+dxnztJ5REbpUVZVBRmUWnKp9Jh5lROFivmz6NVSBjNO3RnwebPSbbaSLCZSCg2k2g3kWw3kWQ3+U2AqxRYETnYYDeRaDeSVGwmwWYi6ZCdlVlpDBg9hqefeYnMQiPlLv87cScCq1h8qqYAVxVVrdKDFlnJUove5DoYBMmTankyLytLMlyp0WVlc0pZMRJ1TJkyJWDmK5sDBzMLVlPeDB8+vBqEqu0hriMASgWhiIgIunTpcoN5rXqfcpvK7SqgTg5IpAedQvkWCq6A6JCQkIAZrOyvqdeeqmopw44c5KcmJVW0hbzIIT+XbAIuYFxuO73UOPJ4lMehrIzK7SrqE9/btWsXSLsjK87qIoy4tl6qH3GefH96Zunq+BbBv9SAVer7pCqxejCtt7ij916pAaDEcfJ41bv+LVdY5eA33zX0/V/7vN0+rN8FrC5ceKMPq5wLVdjqq7CqB/tyFGEBfOJcAb1i7Ip/LES+VTWgkx4UC1ht2bKlbqClYJ+LFi1ixYoVxMTEBM6ri8J6M9B6MxMOeeJR3/PutK02yPguN1+VHxw+T1XxidkcPjxoaAFfOT/Uebly5QKzJk3mmbYRPBfdlb4jx7D0QC7xNhurMjMYvGQJc3bsYrXNRpLDiqEKFJOEiaHjehGQmlRsJanY6p8o20yB/dWKw0KCw0J8sYV4h5lEh5nVNgvJVr+6k2A1BibScXYTsXYjhkNWEhwm4ouNxDtMJNhNbLAW0K5rNIMGj/ebtFYFrfHVw5fU7Xbz0IOP8cBfH+a1cZM4cfwMHrdfHRPH1AdAbxX83Iqt5nu5PuX3UZUWRNNwVpZjiItl7qz55OWl06zRUzx436OkbdtFz4j2ZH62hemvjuGd2e/y9alTFKbv57j1EPu3f0Z0WATvJ63jbH4W7kMWPJYcNHMOWnERnsMWXAftVBRbcRWb8BZmcyQhHvPM2RRNnUH2v2ayb8p0PhwzlmdbNOaXP/4ffvHjn9Ozcx+GDHiF5g2asHjBUs6evMKp4iM0eOIJRr36Bq4gwPpdbEItpSqirtvlxev2cOHrc1y8dJmKygq2bv2CAQMGs337bioqnFWmwC58VdGmvzp/kgmjRjGs94uczMig/NhBPJcu4SsrRSu7iq/8Mt6vT1FmzudaQSZucx5OSz6uw8W4z50jJzWNHr2e4a8Nm/L2pk9YY7YRb7UQb7P4gy/ZizDYi6qZCwtT4YQqgE1ymFllLSIhP4PBY8fQu+8gco1mXF530NzG3/VW04KSam4YTJER0CAm+3L025rMeuUANXrmjM2aNQv4CAr4kSf0ol5ZfZMVRPn+BLDKkKrnyyrDq0hpI4C1ffv2hISE0Lx588B96SlWciRaAS/t2rWjS5cu1YIsqZCoAr+AHBk6ZXVXBjyh/gowFeeHh4cTGRlJRERENQVYTa0j96nsHypMUhs3bnyDEhjMh1jsl31l5fpVKBWmvjKEywGK9NRQWbHXswBQoUxWfMX9y7Art4HoNznKrqrcyhYEqhm3Oo5leNaDblVp1fMtlseLep6sBIuFAnnRRm13tX3UxZdbrrAKlem7hrfv42cwM1TxebujBH9Xn+r4kvM4iX+0VHNgvXZS86fKaqoaeEm8JEJR1YNmGVobNmxY7YWsT7RkEVF42bJl1RTWuijsweBcHi96qXv0JgV6k4Vg++oz6a+vGlpfEL6ZydadDay+Kh9VN5rHhebWcFW4KCsppbz8Gi63G83rw6dVBWHSnHx99iQ920cyuksvNk6bQdewKKYlvYfB5iDJYWF51n5m79iOwWzEYPXDqsEhfOKqVFSHuRq4CmCVITYosDosrLKbiK2KWmqwm0mwm4i3mYhz+APDxDrMxBabWWUrItFhxFBsrAJnE2vM+bTp2pHmrbri8rirTIK1OmeK9KsyHi5fusLB4sM4nR48Hg2v1x+AqK7j8VYA0+2ArtqBVatS5f0+rE6XG5fLxd6UFJ7v04+ZMybyz4cf5Bc/+l+iWoXxXLtQTO9vZv3Mt+nSti1L3plLl8gOdGgdxabEBIYMHEL8ohVsS4znmjkXzZKFz5yNz5qH11aI11KE21KEy5KHJ3c/h2JXkj91GoVTppEzaRqm+QspMsTR4YmH+dV//X/c+5Nf0qZxO5o/1Zpm/2zI735zH336DCOyXQTPPtOb3LwiPK4bo/Le7nbVbc0qZdUPq/6/NU3j2JGjdIiKoGf3Z7h46QqffPo5bduE0a1Ld9L37cdV6a7K4evB4/VQ7LAw6PnnmDF6EpfNFipPHcVTegWPswy3+xqeiqt4z5+i0maiPC+DyrxUXMYcrhkLqCh24D13lktHDzGgTx8eb9yKiUtXEZuRSYLJTILN4n+/HEbiqwIyJdv8wZcS7f73Mc5hIsFWiMFhIiZtJz37P8/0f83l3NcXcGsuf3qbO2yrzbJFVc5kRUdVnOR8oTI4yOlRVOUumO+jHKBHzjmpp9iqCqx6HXEP06dPD0QIlgG1JniVldYhQ4bcoKyp7SJfT/bLbdasGW3btiUqKop27doFVchkFVlEERZwKQBTVkhVaBPHyz6aAmLFOaKusLCwgB+sev+iCFAV8z7VjFVvXKjwLquXap5ReVFChTxVcaxJQZXNikW7q4qsqENWl+V69BRzcb+q2bG8GCJfQzXLlqFQ/VR/D6aUquNLVVDlfXL7yqq23AZqPl35vRL3fkf6sN6McvR9/qytXYTCeqsgU8+38rtQcFXorIvvajCFVRwn2lKFXAGhevWJOgSwyuAq+wI0a9asRnPgurRnVFTUTb8HerAqnkdvYqA3YQi27y6w3v5NAKvmdeN1uzh74iyffvg565LWsWnDe2Rn53L1SikXv7lM2bVyvF4X548foWvL1sztP4Riw2rmDBhMt+cHsCI9jwS7DYOjiGSHmUSrya/COCxVwCpMf40kOswkFVtIPni9JBVbboDWANTKio5QdexmEmz+OpNs/kl0kq3KnNhuwWAzkWAxkuwwkVhclUey2MI6axEh3bvwl380x+l2BUyC6wOsfp/C68BzPXet+7aNw9tVR/3qrA6sQmF1ud1cunSR0a++yoN//RtPPfQY7Vu05tF772POi4PJW7KUwlUxvNq5I00fe4jZb88ltHkonduH8VyvZ4idOZ/MDRvwWIuoLMxAM2XjM+XiLcrDW5iHuzCHivz9eLLTOLhyOTmT3yRv8hRMM2dhXRXD8jfG0rrBk/zsv/+He3/8c8IbN+f9mFVsWLaIJx5+hHFvzGB18lpOnD2N0+urSi90pwBrVanyH9e8XmJjYujZtRtNGjRl9650Vq0y8ObEGUybOJm3p73FpW8u4/W58Xgqcbs92G0WBvXty6ThY/g6vxDP2dNoZSW4nWW4XGV4Sy/jOXkcj9VCRV4G7oI0XIVZlORkUpKXwzVjPhez9+PY8hmjevahScOmPPvKaGasf4/YrFwMVivxdv87Z7AYWZWbzWqzmXhjEbFWE3EOCwZHIQnWApZt/YzIrl1Y/95HuD1evD53na0X/l1bTbAq+l3AgAydepNdWdkT4KCaM8qTYnkirpeaRA1AVNdJuzpJF9/btGnDjBkziImJCUCrXgobPVgVRY0SHMznU/UVFffTtm1boqOjad++faB9ZMVaVfhatWoVaFMBWaJO2QxYVnPlBQPVXFhWOwW0hoaG3tAv8mKEgEk18I8eVOqZ5ar9Jq4hjyUZ9tT+Vs2VVXNvud1l82a9fhGKszw+9eBRtSCQfXPVcScv1qjQqI5PNUqyXmAwPYgV96/CvPr+iPl68+bNqynAcpRl2QpBhljZTLhp06Z3pg9rfX037376P2+FwirD1HcZaCmYwvrUU09VS2Wjlz+1pnEVDEKDLQrI15OvI+BW5GoV/3Ns27YtzZo1C9puCxcuDPi31gSxUVFRuspofd+jYM+nNznQmzTUtq8+E4/6nFPfa3wfN5+PqkAvHpwVFbw9fRa9uz/LsgXLmPjaG7zwXD/mzprHjOlvk5mVi8ft5tyxI3Rp1oylA0ZwaLmBzGXL6NezF+MWxZFgtBDvKCLR7s/jeKNSWpXf0WEiqdhcBarmQFEVVhlYk6SopQGAtZkxBCBVlOrHJNmvq6uJDgtrLfmEdO/E3x9pjdPtxuVx1wtY/dv14EzXx9/14Dj/ru3fPzZvBFaP15//s6K8lDVJCTR9uCFjnx/IugWziXrkcb6cvYCUKZNJmfwmb3XpRIcnH+G+X93D/b/8X/76m1/TJyyCL95Zyukvt+MqLMBpysdtK0KzFqGZC9FMBbgKsijP2od7/x7sSxaRNflNsqdNI2feXGJfH0u3zlF06dGTe3/+G14fOJgNC+bxTf5+dicvo33Lxqx//xMqXG4qNS9ODSmwUd3/bbotrRkYN5rfj6D12qYAACAASURBVNznw+kq55Xhw/lw/UaiQsJ4fcwERowYzWcfbyV1x07eeGU0589+hcfnweOu4Orlq3z0/ia6R0QQP28RJWYzvnNn8ZWW4K0oxVtRivbNV3gOFuMyFuIuzEYz5+AszKS8IIvyvEwu7dtNQcIqMhYvJDsulnkjR9CnazdaR0Tz4uTpvLN1J4kmM8lWE/H5eUz56ENis7OZt3sPS7NzMDhsJBQXkWApYP7GdbQOC+XTL3bg8XjRfJ47GliD7ZNNLVUIExNiWV2VYUHPXFQGUtWHU4Wh2mBVnbTLE3ARlVX27Zw+fXoASGsLsKQXiGnIkCGB68rApQbKEVAo/EWFQhoZGUmnTp3o2rVrABRVn1VVuVbhWK/d9cyv5U/VrFQAa0RERDUTZ9mUVfUh1vNVldtBgJCYm6nmrHr9q6fUykqr7FMqP7OAKyGm6JnfqtApFgxkH1J1XAq4U2FZtLHefbdoUT2wkxpwSoV68ZtqTi5Dqmwmr0bxVY+TYVr2G5ZNukV9ov1EH8nm1mp//X/yJPZu+c8u48ePrwY/N1tkYP0ui/qcssKqQuS3KWpKGPU3NT+rrLIKkxr5H52mTZvW2KZLly5l8eLFNbZvdHT0DddT760uz6T3PA0aNKhxciDvr21fXSced4G1/pvP56uK4OmhoryCsJD2vND3JU4cOkHK9p2EtWrD7+/5Hc2atuLTz7dSUV7BYYuZkIceZukLQ7EuWIkjPpFda9bQsXdfFu/cS0KV2uKHU5MCofrAmugwkei40Xf1uq/rjUUAa4LNfD2iqcOsc5ypKh2H3zx5rSWP0Kc78+BjfmB1ez3+6Ks6bRN8bAVXIL8PwBr82XV8WL1uvB4n10ou8l5CDPNGTWBfXCKDWjem4z8eZvHAYbw/ejQ7p0wlZcZUYocPpssj/yTk/r/ycpfOfDb7HRwJ6zi8biNlOXm4jh3De+YE2vHDeBxm3JZ8KosyceXup3z3VnLe+hdZU6eyd8oUFg0aTI+OUbw45mX+2bgxbZ9sTHHKHk6n7eZi1h7S1i6nU2gLPvlyF5WeqrQlVSbudwywaho+zYPm86D5NK5e/Ybhgwdz9vAJxg0fSVirMIYOHsnRgyc5ZDQytP8LHDt2ikrNRcnVC2zasInunToT1rQxW9du4JrVhPf0SbTLV9CulaKVXkE7cwqPzYrLlI/LmINmzsdpzMFpzsZZmMnZLZ+SuWABcf36s3nSG+QlxrN9+VJG9elL06bNade7L//auImk3BziM7OY+sGHTH7/Qxbs2cfsbTuJLzKS4CjEYCpk6ooVdOrenay8Ijwef7C2OwVYa1NW5X6XJ8mygqcHQqpKJU+qVdVUVtn0lEW1bhU+ZJCTVSpxnnBlko+fMmVKwORXKKxqKhs9aBXfhwwZUu1+ZCVTVTBF2hsRGbhr16507dqVbt268cwzzxAREVEt3YgKf3JbytdUYVUuqvot94usbLZt25awsLBARGfZbFkFOdXnUlY45b4S7SGnPpIXMtT7URVXWc2U/VVV02r5ODWljNpmeoGvwsLCaN26dWBsqMHB5PsU9yHaSm/Mq4sC6hhX+04srgS7d/k90atP/i4DvPr86nso++EKAFf7Th6/d4TCqvoW3v387hRW1Rz4u1RW9RRWMV6EGbAAsdrap67H1aUeobYKZ385Op8wVampXRcvXnwDoKrH6Sms9bE8UOFbVpgbNWqkO0nQmzzUtq8+E5Dbcc6tNN2srZ6beX55X13P9UcE9iuDXo+Hd99ZRKvmbejXtz99nu7Jg/ffz+/vuZenHm9I9x69OXXmNOsS4mn9wN9ZO/oNrItXcjxpHRcPZDP7rRn0mTCJhCKRr7GoStW0VamjRgyO6sB6XVk1VRWLbhH+q4ZAEVDrD6SU6DCT5LCQ5LD6VVjZNNju98FLqDIJXm8rILxnZx59vCVOtxuP5gmktfG35fVgVPUdW3Vp/29TZ211Bau3tu91ucfq5yj7NQ3N48JTWcKezz9m8sAX2b5gCTvmzSXs9/cyf9Bw4kaPZsustylKNHB8rQHrquVsm/ovPps0hZ1z5lKcuJYTyes589HHVJqt+C5fwVd6Fc9Xp3AesuC05lNhzMZdcIBvNr9H7vRpZEz/F0sHDqZLeAQT582le//nue+392KYP5fjWfs4l7aHS5lp7EpeSqfwtqRnm3B7/UHDNK8Pn/f2Amt93ndN0/BqHv849GqcO3uKYQOH8NWxMyQsWsQTDz7G5IkzcJU6uXLmFIOe70vKvgzK3S72p6cQ0iqE8DbtWDTzX+z/7DOumvJwnziM98IFfCWX0S6cx33kIC5zEU5zLi5zLj5zIS5TLi5LDq7CAxz7cCM577zLJ6PHsXrEMNaNeoWUd+azdNhw+kdE0qRRY54KDSN60CBeWbSUxXv2MX7jJmIzc5j83kesPJBNnL2I+KI8hk6azIsDh3D4+Gm8Xr/1hl471Nb2dQXL+vy7Wp969cxA1cm5rMqp+TPlCbieciRP6vUUSxmSajKfVH1fGzVqFLimOE6OEixHCq4tSrD4LvKw6imMKkAKYI2IiKBTp0706NGDbt260a1bN5599lnat29Pq1atdM2Z9cw/VbjXi26rZy6rmnvKCw9qFGe5fQXcBvN1VJVB+T7Ve1KBVb5PNd9s06ZNq6n5AipVqNZrN9UMWfXNlI+Vn1NVtOXnE8AqIjvLzy23jTrexfWC5btVwVQUOT+tXpRt+Tp6ZsvCKkH4G8sKq2hf+dlV5Vzc8x2hsNZXPbpb9MutVFjvFHVVT2EV0CUvdOgdo/ddVh5rqyNYveJ/OrJDvWwK0rBhw5t+5g4dOuiqunV9l9TjhSIsQL+uE5Pa9tVnInI7zvk+A6vP55Pyr2pcuPAN+fkFLF2ylCEDBnL/b3/Lr3/6M+79+a+JWR5HybVrZO3dzbPNmrNj1nxsS2M5k7SOb3bu5iu7lf7DhjFz/fsYzBaS7AXEOYwYih2stVlIthn9IGs36QDrjYGYVGCtXkwBtdZgN5EkH2+X/WUtGOxWEqsiBSc4rKy25BLWqwt//9sTlDsr0XxuvJoT311g1b1HPWAVCx2a5sVTeQ1j5m4mDBhA/LhxpC9ZzAstmtOxSTP+NXAwa94Yx6Z/vUnuulgu7vqMkh1fcPHjzXzz0WZObNjIqfc2cWHLFipzc/EeOYZ2+TLesiuUnzmC66AJj7WICkse5YUZfP3JJormziNu+Cu0btKSN5atYNEnH9CkRSv+8bvfY962hUMZO9iRGMuHCxfySew8Qlu1IK/Igab5FUyv7/YrrPV63zUfHp8Xp0/D6/FypLiYoQNHcvHU12x9bw2P/f1BZs54F09pJZUXv6Jf7270fW4ADsdBXnppEIMHDOO91e+RsmUbV48fx3WsmMpDVtwnjqKdPIbnsAO3zYjTlIvTmIPHnIvbnIvTWoDTWoC7KIuSvds5/cF7HFmdjC0ulg2vjmb+M8+ydtxrxIwZw+g+fRj6wgs8+LcHeKJtKHM++4I5X25n7tbtLE87wMT177PKZCQ+dz9dnuvHuNemcKXsGm7NG2jrurbRnQKsquqmqqVy0CRV5dRTevSOUxVDNfiQmJALP0rZn1KO5KpOxFUVS+RhFZC6cuVKVq1aRXx8PKtWrarm16oXlEkorCoACcASvqayaawMK0Jx7dSpEyEhIdWUQhnm5OdXYVhWxYKp0jX59Mr3LveJCmqyKhisDhVyVQVcBSFVwRSAJSvhzZs3rwZ5esCq1qWCtXz/qiKsp2iqqrL8t170YfUacrupzyhHepbVZxlaVYVZtIecZ1a1MlAVW/U91LNq0NsnzlPv/Y5QWO9+3pkK63d5fk0KqwxgAsjqojCqUKf6ptZVwRSmwLLfgQy/DRo0uGllOzo6us6+ucGeWy9PrGg3vQnDnbLdSmi4lde7VXBcn3tSv3s8HrxeL2UlpRTk5DDwxf7c/9vfER0aweWLF9m2cR19GzRk/zsLsS9bybGYeE5s+ogSo4n8tDR6vjSQ+IwsEmwmVtqKMBRbWV1sJdFeZZZbFSVY9V3VixAcDGCvK7Imkor1/V6Tiq0kOMwkFttILraQcMhE4kE764uLaP9sNx55qCEVbicezYnP56oCVgLlVvaJXrvf6rF3K4FVr96qb1V5ef37vB4Xl785xcp332bS4AEUfbiREVGdGNipJ0ezsjmbv59De7dSvPVjrmTvpTRnH+WZqVQcSMWdl4m7MAe3uQCv1YTv0CHcx47707GUl+E9fxpPsRWvOY9Kcw6XCzMp+PA9Jj3/PE8++gSz17/PuiITQ9+exh//8jde7Nabs/tTmTzoBUZ060bGxk3Ez5xIy8bNKLIc9EfCBrw+H2jBIf9WbPVdEPOg+YHV7SFj717GvjqeK+cukrplMw/+7R+8uzCWyitluC6eY3Cf7vzyJ7/iVz/7FX/688Mkxq6j4ptruC6V4iu5ivfMSbxH7HgdRfgcRfjsRfhsRfishXit+bis+VQeNOM6dhDn0WLKLXmU5uyjNGM35Qf2cmnfLvLXJfNq+1Ca/OSHdH34QYZ36cr0sW+wZN5i/nTfn2kQEcHc9zcz5YNPWJSazlsffcrytAOsz06nbXgU776zApfX40+MdROLJMEWFb4tsNa2T95kZUdAozzRlQMyBgNJPVNHuV5VYZWjC6sKlgq6MjjrQYecYmXy5MksXbq0GrDGxsYSHx9PTEyMri+rANalS5cydOjQwIRehmERubddu3bVggOp5roCXiIiIqpZismRaMVzC6VLLSpoqkp1sAUB+VNtL1mZlH0iVSVb7i918UG9vuoLKiuI8n3L5uEC0FRfaFlB1VNUVQhVQVv+rraHHPBLbhf5ufV8i+XnUoFVNbVVoxfL/a72g9ymcuojGZblhQxxryqAqoAqP5d8vOwDLPfPHaGw3i23ptxqH9Y7peg9q/Arra9C+tRT11VS8T+0+qiYDRo0oGnTpoHVqZYtW1YzTRZAuGjRohtU6mCqtThWLh06dKhRPa7tt5rKdwGs9Zm0BFulr+skqaZ9NV27vkpAXZ9H3V/b9YN9F9FuNU1D83rxuF28/946HvvbA/z257+kR8dOJM6ex5udunBg9lzsi5ZxbGUcJ9ZsoDwnl5KDDgyrVvLKnHnEGS3EFdtIdBT5/UhtZgw2Y43AqoJrUMXVLiusxip11lS13xSo31BsqcoBa8Jw0ESC3UqyJY+OL/blgb89wcWrpXg0N5pQWDWhsNYN+mrqg7qOp/q8GzXVWdO+2sZAXeoFv+eq5vP4/S49PlyVJeze8TG9O3Rk34fvs/Gd2bzcbyBnDp/Bd+FrnOePcPWkg69y0inNSqUiK5Vr+1O4tj8FT/4Bvz9lsRHPERuuk0dwXziP51oJWmU52uULuI8fptyYS/HWT3nr5RE88Of7ebxtW+Z9+jnJ5mIM2Xk8Pagff/jdn1i3NIY0wypa3H8/zzZvza7YOBZPGEvLxi0oNB/Cp/mDGgmFVa9Nvu12M3X4FVYPbp8Xr9vN+uQkJr0xhatfXWb/tk959KFHiVm1DmdpGZUXTvH60Of442/u5Wf//f8IaxvJzs1fcPXIMSqOHsJz/DCuwza8B824LDm4Lbl4bIV4bCY8DivugzbKHTZcx47jOn2W8iNHuGrK53J2GqU5aZTk7ufr7P2cy8vEsWcrS8aNIuqRB2n0x/t57C8P87f7H2LlO4tp3KAhzdp3ZMySWOZ9uZXkA7m8sjyW1Sk7adC4Oe/MX47L48Ht06r5h9d1fN5uYK3LuyODjKpkqqqQmqJG77iaVDd5f23qnOyfqJqxykFy5HOED+uKFStYuXJloMTExASgVPZbVU2Fhw0bVg0UxP0JKFF9b1VzUOHjGRYWVi2Pqt7xwZTNYCqmqhIGU1D1oFZP8dPraxnk1LaVlfBg5+rdoyiiXeTcsHLdctuoCrSeH6rsD6zn76u2s+wPLauxquKs9q+s8MrXlIu8EKG2UzB1Wqiz8ljX87XVM8vXGxN66nGw/mve/DbkYb37WT8l7E5TWOuTP/R2Kao1Kax6sNqwYcM6t6v4XT1O3l9TOzdu3JiQkBCio6Np06aNbp7WRo0aBSIB16fd5aL6sKpKqR6oqz6vcvuon7dqQlfX7S6wXt9f2/WDPasMrF6vF4/XzbmzJ+jVqQP3/OQn3POzn9G9VVs+nTmb7HcW4Fi2kuOxBo4nr+XrbdvwHDuEIyuVVye+wayPvyDRaiHRlk+8zUi8zUKiBKyySioAVaS1qa3IsCp8YhMlM2Fhcpx40FwFrEYMB40Yim2ssxfx/JiRPPZ4My5euYrH60bTXPg0jwSs2g1tp/f9/xKw+nx+U2CPz4OmufG5NC5dOEfHqBCG9nmB/R9/ymsDBpGVlomzogKtshKt4hruq+epOGbHacrDU5RFZU4apRm7ceal4zRm4bEX4jlWjOerM3jLLuOpLMN9rZSSs2c4lJ3JxkXv8lz7CJ58+J+E9u7DirRUEqxmEi123v30E0Lbt+GhPz9A+kcfk5W0gsEREbzUOoSJTz/Ny093p9mTzSmyCmDV/BGhNU23Tb7tdnPAquHR3AFgXbZwAfNmL6Dk60sc2PYZD/7578ybsxx3SRnuS6d5bcTzDHqhPw/e/2e6RnfFmJrOkf1pHEvfw/H0XRxP28nRlO1Yt36CactmjF98StGWLRRt307u1m1kfL6FvZ98xvb3N7Nz0wdsX5PEJysW8MHCWSS/PZUlb7zB/IlvMGnEYHqFtqHR/X/kyb88QMsGTXnswceYNHoCk0aPo0mDpjQNaU+/CZNYuWMfszZ/yrz1yTz0+JMsXh6Hx+vGGwhoVvMYrM94DHZeffqnLu+OqrDp5ZkMpqzJE2J1six/qqCgBnVSFS4BBjKUiom2XlAZASNTp069wYdVz2dV7Fu5cmW14EwiSrAKBrIqqsKzqrQJs2A5Hod4TjWHrWrmK7eHHC1XLBbI8CP3h9w26uKA6uMaTKlTFVY9ZVM+X1bW5fPk8aD6uer5bIp2DKZYi4jHQp1VlWpZrRfih8hjK5RPWQEV40demJCBVAW/Jk2a6OZ81WtvMa7Fear/qjhWfi41oJb6/gRTwuX3VYVSuR/k9pL76a7C+h0UYY7auHHjW1qvqrAuWrSo1mi0emrfd62o1qSwyuposOi99fH3lP+uy7mhoaF06tSJDh060LRpU91jGzRo8K3aUT5HL0qwXH9Nz62nqIqi+rDe7ISurtu3BTz1t2CT2H8HsNbn2Pq0Z7AJmpyLUgZWr9eLpnnxet14nNd4c/Sr3PPTn9K9Zy/++fBjvBgWxc53FnFwzUZOrt3I0aTVFK9bR2lhLmVHbGxIiuXlGdOJS0slyVpEnN1MvN1Ule7GfINCWjcz4JqBVQRvkpVbQ7GJJIeZ1XYjScVGEu021loLGD1rOg0atePSlRI8mscfGEbTJFtgrda2VP8O1t7/LmCtqZ9rutdg9er9pvk0XD4vHo8bd7mTL7/Ywi9+cw+dorsyc+JUZk6Zw6ljJ/G4SnBWVOCp9EBFGdrFs3iPOvxBfyw5lBdm4DTn4LQV4XJYqTxUTPnJk1w8dYqczAN89vEnrFy6nNfGjiO8fXsaNG1Jj4EjWLFzD4mWIpIcZpKLCpi7JpHWzRvS4omG5H/2GQe/2ETGuvWkxseRu3EN80aPoU2TEKwHD0vA6g2YBNfWLnXdbhZYvZoHl+YH1mmTJrDgnSWUXrzC/q0fc/89v2X0KxNxlpRS8c1Jhg/oydPdutE5KprHHnqCF5/uw+ThI5n72ljeHf8aiyaOZ+bIYcx+9WUmD3yJaUOGMOGlAYzu148hPXsxok8fRjzzLGNeGMCUYcOZPnQQs0YMZO6rg5k/ZiTzXh3Na4MG0SOiPaENGxDRuBHjBg5k5bw5JC5fzqiho+keEcWkUWOIDmvPE02aMXLmAhIzDvDCxHE89MSTGNZtwuNx4/N6q4K61f3f3dux1Va33thXwSSYyWkwZVRVWFVFSfXNEwGLhL+frFwJCJWBRPXvk0FG/VsAq16R1VRRBNiKMnz48BvMU2VFryYltE2bNoSHh9OxY0c6d+4c8GOVYUhVDGWfVfVaqrm06q8rw6p8jlyfnu+nnroqQ3IwH071usFUQ/V55RJMTZahVvgHy0Wo1Wp/y/Av+5KqwbFk32N5/KnpgoLdm4i2rEYMVvtM1CXauFmzZkGfW89EXu8YvbFRF2W+prpatWp1V2H9viqsqmp3Jyilt0JhlX1PhbqpKop6KWqEMqkqlXJ/BOsn8b1x48a0b9+eyMhIWrduXU3ZVT+/rUItSmRkZI3jRn0ueX+wTxla6zNhuFWTktp+vwusOqqZBKlutzvwt9frwe2qxG7MY9AzvfnrH//EkNdeZ/S0GYS0CmXy4JHYv9jG19t2cGztOg6tW8/5vSm4jx/kVEEGc2dNZeLSJcQXFBHvsBFvLyLRXlQnYK1Nab3RJNhEUrEo5sDfhmITycUW1jhMJDqMJNqsrLEWMGDiazRu1p6LV0rxeP1g7tO8dyyw1nRebb/dLBCowOrxaXjdbgqzc4jq8jTR/QbR55VRRPXszdtzlnLEcQz3tTIqK67hrHCilTvRrpbgPXmcMlMh5zPTOLBpDduTYtmSmEDyOwuInT2fJbPfYebsuQwaM5bnXh7FkDenMX7pcl5fsZwxy5exYm8qhqJCEu1GVtuNrErfx+SlC2nXujUvPtMPy45tfLFqIbat2zmXmsLX2aksGj+epzv1ovj4EXxej39s+zx3FrB6NbxeN27Ng+ZxMf3Nicyfs4ALZ86zKWEZf/nDfbz2xjQqSkq4fOYwA/p05aXnXuLdf81i+bwFLJ4+k4Q589mweBGbli3hw2WL+WjpYtLe28CupET2b1zPvrWr2bMmkT1rDOR+tBHTxx9wbPcuzqencn7fTi5l7OZ0yhbWvvUms18exktdu/L4n/5M/+gOfBG3irO5mZQdslJ+6hRHjA7GjxzKy4OHEr9iJY2eeJyHG7XkrdXrGPvWdBo3a87WlDQ/sHq8fhPs/2Bg1VPgZKVR71MOICP2qT57stIjJsyyMibDkmwOKp8vQ48MegJwhPomgFWNDqwXJXj58uXExcURExMTMB1++eWXAyAj+5SqypYMz+Ie2rVrR3h4OJGRkXTu3Jnu3bsHUqyo4K2Cl+o7qSprMgDpRWOW69RTrmVlTU8Bl4FLNXuu7TOYAihDfjAfUfGpKtUCMMWihljIkNXSmhYu5HrFOfKYk4/VU6xFP4lzIyIiAmqo3niQr6e2n+qLG0wJV9tNPU+0jbooIVswyEWvv+X37K7C+h9Q6uqjqefDeicqpjersMoBFdRgRzW1VW1qpXqcfG7Dhg1p2bJlYCWsNnX8Zp85KipK9/5r89mti9IaDFhv1cSwNhio76TlZoG1vpOhuj7jtzmuNoBSv3s1L26Pi+NHDzPz7ZmsXbOW48ePc638GiePHmb8yJEM79Ubw8IFPPj4Y0xcvJQ3l8QQ3a03cyZP51RKGhe2buPU5g+4nJGB98hRPCeKKdj9CS+Pe5WZH31GrN1GgqOIJFsB8XYjCbIpb7E/3YzwXfX7n/qhVRQ/qMqRhKubFF+H1eol8aBfYU0uNpNQbMJgM7PWlEfHl57nqYZtKCt34vH6o91q3lujsNZ1jH6bsVvfOutyrzU9n1qnpml4vB7Kr5TSq1dvmnTsQWxKJvEH0pgQG0OfkaMZPHQsn23eylenz2AuMGLMMbF/Ryqfb3yfuVOnMeylF3lxQD9eGjaIYa+PY9C4cQyfOJkxs+YxKTaO+Z9/xuLdu0koKCTRZiXRbibBUkCCzUiCw0K8rZBkcxFL9+xmwKQJPPDAw0wbP409GxMJffIR3h41livGIg7t28GEAQNZtmAZl0ov+6MEa36FVZh+V3tenw8CeWZr3ur770+gZvEfny+w0+f14tWcuDU3HpeTmGVL6dn9GUYNe5m2jZ/gN7+5l5cGv8zxI0dxFOQwsHcPsnalU3rkBO7DDpwOG+5iO06HBfdBCy5rAS5zAZWWIpzmQpzGPCoLsynPz6AsZx9XDuykNGsXpdkplGXu5Vrmbipy9nAhfQvbY94hdup4Iho8wYudOpL/6ceUFWTjNudSYcmj8vBhXGfPsTl5Jd07d2f7l9vp0zmKX/zkFzzctBWhUR3oEN2Z8xev4vV40ASwIrdtzaa9et9vakHgW/4brapuqjIjw6ledFJZpVMVVtXPUIYpVSFUJ+TB/BiFH6SYP8j+otOmTaumqMqmwaq6GhMTg8FgCEQQFsAq1yerlqoiJsAqPDyc8PDwwHnCcqxv37506NChWqAmvaK2m9w2spIpmwarZrzBzItVKNJTYWWIUYFVVtP1IEvvOFVp1QskpAKd2q6qiiqnQ1IjM6sqqawKC+iUAVBe/NBrf7EAIBRbYV6smu7qqa3yM8rPo6re6v3KCxPyMUIdlo+tSUVV+0tVYoWPdWho6F2F9fv0qSqs30bh+64VVb37UJ9T9WGtT3Rf+Xg51YsAPlmxlL83adKEsLAwmjf3J/8Wx9wqhTVYHlZVWa3L89aktNbkw3oXWO88YHVrXlzOa7w5djR//OPv+dMf/kRI61DGTxjPjAkTeCGyE1uWLMP8/joGhreldVgE8z/ewtTktXR65nneGvcmJ1JTKc1Px22z4C0+hnb8MGXHTKxZ/i49Bw5hWVYOBoeZtdZC4uxGDDYjiTYjSQ6/CmooFj6oJgVEr4Opav4r/5bssLC62OKH1GKTP99rsdFfb7GJ2GILscVmkqwFLPz0Q1pHR/JMzz64XO4q82dNghaoCVr+LwOrV/Pg9Th5f80GHm7QgpkffkayxU6i3UySKZe41H28Mvddovu8SPfeL9DrmRfp9ewAejw3gF6Dh9N/3Hgmr4pl2fatrEhNYXl6KiuzMojJySKuMA+DucgPqFYjCTYzCYHUL96CrAAAIABJREFURP6/E+xmkh0W4nKzmf7BByx9/3269HiW5BUxZHwUS9O//4bH//IQhvmLWLNoIT0iotmzYxcutwevJvlo+/z+uNWe1+fDv1ARfLGiLu2se7woPv+5mldD82r4NB9erxeXuwK328XpU2eYNnk6Tz7egMcfepyB/QbQsnlbnu7xDPPnzGf8qFeJatYMS8peSkxFOIuycZpycZnzcVsL8VgLcBuzcRVm4irMorLgAJV5+6nISeVK2g4upmzhQsrnXN7/JaUZO7h2YDel+3dSlrmL0uydXMraw761ifQNaUnO5vcoyc/AXXgAd2EmZYVZOIvtuE+eYP+2j+nRsSe7P9vGhJcHcv+9/8uf/vwXHnr0CaZMfQuX04PH5cbr8eDxetA0r9S2+v7hdxqwylF/5QlvMKVPjUKqFyVYBhFVKZKjmqp+fjJkyHAgm3eGhoZW8w+VgWbatGnVogAH82UVv8XFxQVgdfny5QwbNozQ0FAiIiICeTll5VI1YRZ5WCMiIqpBbqdOnXjppZfo0aMH4eHh1ZQ82adQz/xYr73FeSLdn5p/VgYTFX7lCMUC7lq2bFkNalUfTlnR1fNlluFIDbQl+4jK/S8vNrRp0+aG68vgqirber6YKvjpKZWyybBoJ3Ff6niUlV65fnE9Mf7kBQzRjvL54poybMvjRlaM1UUAdfFAmEfLwaPUxQPV91l9f2SobtWqVQCC7yqs36PyfYwSvGjRolqj4talbVTfV7GvLpGGGzVqRKtWrWjfvn0g+bEMuXrXulllu0OHDtXUYxnSa1OU1efSU1nrO2mo7+TjVk1obsV2K4G1Ptf8tsAqNs3nw615cLuv0SM6gp/88H/48X/9kB/99w/56U9/zD9+91veHTSMjAWLMC1bSv6KlYQ/9hQ9h7xMQmYWS7d+TscX+vFiv/4cyjhA5cFiv9Jz1ErlSQslh0y8MfIVnh7+CklFhRjsZuIFeEomvdUUV52i568qgNVgN0rA6t+XYKuq02Ek0VpInN1Ekt3EvI/eJ6RzZ154cQCnT50JmD/Xp2/qC5e3YqsNUGs7r6bf63KODKzfXP6KPr2e5S8NWrDaaCXeZiPOYcJgLyLZVkSSMZ/YtFTmbd7M6owMkg9kYMjOJCk3h9UFeRgK81htN5NoM5NcVRJt1dMZJdhMVE9xVJV/125mTbGNmIwMZn60mZgvtzJm0ptsSY6n6AMDhllT+fVPfsFvf/5LHrzvPiaPn8g3Fy7gdnvwaH5A9Gm+Kr9Kjesy520GVukS/kjFGi6PG6+m4Xa7uXzpMu9t/IAe3XvROborm9Z9QP6BfBbNe5dii41Jb0zgiYcfZmCvnry3+B1Op22nJDuFq1kplBce4FpBBuVFB6goyqS8IJ3KvHTKsvZSkrGL0v27KN2/k5L0HVzZ9yUX935JSeZuynP2UZmTijM3jcqcvVTk7MGZm0bp/lTO79nJpdTdVKTv5drenVxN3c2hLV9wePs+3IeOcmDHF/Ts1IMNsfE81y2CP/3vb7jv97/nj/fdT/9+A/n8ky+4eukKbpcLb5UFg88nQ2vNbRqsjb/NVt8FIbGpwXxUtUwueipPMEWwpmNVs0X1GqrpozyRlyfwqqqn+rDKwCpHDxb7hTmwUGCHDh0aCJrUvn17XRNkGaqEz6Sq+nXr1o2BAwdWMwtWlUQZSOQcnuI42dS5NvVMbmu9xQUVuNS21+tvNfqwnuKqjhXxd7CIv0KxlIFRfgYZcmtSEmsaj3I/6d2Duk+FW9EHar16yq+qnMuLKjJkivEhA62ev7DeNWTT5LCwMKKiogILNnpRiuV8waqSK9/LXYX1Fn0KULgTFNb6+Kz+uxXWul5HwOqiRYtqzbda1/6RTYjret6TTz5ZzeRIBdxg1wkWbbmuzx8dHR24VxU8ZeBWP9VowPJzit9Vk+D6TCRqUoTU/d8lsH5bdex2X782YJWL5tPweF24K0voEhHGD3/wA370g//hf37wA37y//6Hjk80YMfUGVjnzOfo0pUciktmw/S3aN2yBaPmLSA5N5cV+3bS8aUB9O76HKZdeyk/aMR1xEzlESvuEwe5ZDHSr2cv+r85mZiiQuJtJuLtZhIcphtAVVVO9QIpqSXRYSK52ExysUXxgbVisJtJthsxmAqYvHY1Uc/2JXZVPJcvXqG8wvmdAWt9x8KtAla973U9RwDrlZJv6NqlG/c3bYvBYiPOYWWVw0icvYgEWxEGWxGJNn+qoRhTAYkHbayyGokrthDrMLPKbia+2EK8zUy81VwVSfrGHLwBeLWbSXD4oTXJZiHRWMj4tetYujuFiQmJLFi5gvQNCRStSyD0kce551f3ct/v7uUv9/2BpUuX4fZ6cGte3FXBf/zQquHzefwFDz68+NDqaBBcP2Ct/r750+q4vV6/z7jTyYmjxxkxfCQdozuycslyzh47hbu0HFdpKc4rVym/fJW0lFQ+3Pg+V0+f5rK1gNL8NK7u30pp9h7K89Moz0+joiCdyqriKcrAlZtKZfZeKrNTqMjcTfmBXVRk7qIyaw9lWXspy0qhLHsv17JTKE3fRsneLZTt+5KrKVu5tOtLvtnyCUdXG8hZMJ/F/fsS9Ze/0vgXf2Tring+iF1Br45dWDLrbcKaN+CJhx6lW3QnOkV2YkC/gbRu0pKxL7+K1WSlstKJ1+vBn+fYixyBO1g73crt276HelGC5e/Nmze/YfIvq4yy+iebFQdT5PSiDMtqlAxeol691CAqQDVv3pwpU6bcoLDKsBoTE1PNZzUmJqaayfDw4cNp165dwLxXNv3U81lUfWwFIHTp0oXnnnuObt26BVK4CFiQn1XAgwA58bvYFxYWVi06rqpIBvN9lRcPVNNbVXHTex5VgZWVRNmEW20PGYRlRVAeR7Iiqt6/+nuwcaTWKwOjbCYsPtXjZCVZVXrVevUUcTVoloDU6OhoOnfuTFRUVGDBQTYplhch5PEiK8yqgip8aoVCHRUVRXh4+A3voqhPNpdXoVa+zl2F9XtUhMJaX3XvTvVzFfdVnzYI5o8qw1pdc7c2atSI1q1bB1aehClwbYpvw4YNb/rZo6Ojg+aarWtEYL0gVHoKa30mC3eB9eauXxdg1YTa5PXhdTo5f+o4LRo35P/94Af88L/+m/+951fc9+t7eKFVGFkz53Bw/rscXhHPyU2fcDEni4kjB9K1R2/mbvyE5CIjGwrzGfHmDLp3eZr34ldxOjcX56HjuE+ewHvmCN8Um2jVpg3PvjmFhfvTiLebiXf4YSTRXgWfB4NDad2KgB4rScX2ALAm2gpY9OWXPPvyq8QkJHHl6lV/uo2qNpAjJde13evaL983YNU0D1cuf03nDl0IfX4IiVaH36/UYSLBbiLZbvLDqt2EwWEmwW7x94fdToLdSrzDX+LsVhLsVhJtVpJqA1aHiXiHiUSHhWSbmaXp6czftpO4jEyWb93K6vUbyN60mvfeep0Hfv07enTri6Uwj6EDBzBrzjyulpXh9nlxa/7I1/4cw/7IvJrmxudzV0Hr7QNWvxmyVhWl2G8GXHK1lNwDOYwcOJih/fpxYMdOys+dw3n+HO7z5/B+fR7tmwt4v7mA68Il3BdL8H79DRUHHZTnZ1KelUJ5dgqVuftw5aXhKUjHmZeKOy8dT14a3vxU3Ln7qMzaTWn6NsoydlC2fweVWSlUZu2lLGMnJRk7uJq+lZLULVzd8yklKZ9xJfULrqR8wZG1CRyYOY2PRgxlVKMGdPrr32n46z/w4cLFjBvQn07h7Rk/ahSNHn+S2TPmc+rQcY4fOsHVC1fITT/AqKHDGTn0ZYqLD+P1uv2RuP+DgFXAkeqfp5ZgvoWqsqcqc/IEXwYkdQKtBs0R4CVMh/XUPlVxE3lY9XxYVWCV/xbHjRgx4gZFSlXogqmSMoB06NCB3r1706tXL9q1axd4XtnEU4ZWYeYsoFVWXoP1jfrsKrDq+Z6qPsKqAqcqh7IiqfqZqn7Jeuqnqviq7aWeH8zHVn4+uU/kcSSATiw2yMq33phRfVfV/aqCG+xdEKpqSEgIkZGRdO3alY4dOwauLea8Ig+tUEeFYtq+fXvCwsJ0o2arfrmiPlGnqviHhITQvn37agsjqm+yeK67wPo9Kt/GJFiomN81nNZU6vr8cgRhNTKuADc5YJNeACYZ/ITfqvDnqE9f3OyCQXR0dK3PqsKsCqw1ge23nUjUB1j1zru71bwFJtBeDVelG4fZzqy3Z/L3R/7Bj3/0I376wx/SouFTPP7H+3m+ZTvSZ8/FsWw5xxLXUbYnHe/hYmz7vmTwM715bvg4lu9JI8layHprIVMTE+g5aDDTJkwje2s6V06e59rlc7gunWFE/35E9erDpI3vk2A1E+/wm3km2y2BnKnCxFdWVdW0NarpsMFuJDFwrJQWx2bGYDOyKmMf/ca+wbS35nL+6wtUepy4vW40j1Y3OrlNfVDf8XorJvM3c10BrGWXv6Znl6fpP/5tEq3F/gBYdiOJdguJAci0kFAFrIk2C0k2K8lSSbRZqo6XiuN64K3r6qqJOIfRD6w2M4aiAqZs3kxCbj5zt25jXUYaGzZsIn3jasb370R06zAO7MvFmpvLi8/3Y9pbb3PxylXcmhvN58HtduKsqOSbby5x6cpVv1muz43mc+PzafhkN+ZbtIn3zaN58GpeyisqsTsOsirOQNMWrYkMj2RTXAL5O3dz9EAWFwoKKbVYKLPaKLdbcR62cu2gjcojh/AePUyluRB3QSblGSmUZ+6hMnsvztxUXLmpePL348pNw5WXSmX2Hiqy91CevYeK3L2UZ6dQkrGT8qw9lO3fybUDu7iS+qUfWNO3cXHvF5zb+TGX07dxLSOF0x++R86ct9kzaSKfvPY6o6M6EPr4E4zu24eH//gHfvbDH/KLH/2Qhx94hHfnrSQrPYeifDPHDh3jq5Mn+XD9Bno/3Ztdu/bicjmrgFULCqx32iYmzXJeUwE3ApxUfzx1Iq2aUOr5NMr+k6rvpmqqGQzGVH9A1advypQpN6SqkYFVmP+K/eL78uXLA0GXZL9FPTNg1RRWViXFM3Tt2pWBAwcycuRIOnfuHGhDsTigZ/4rQEQO8KP6MaoQIsOdnkm3ajqsPo+AYxnKVUAUyqWAabn/1fP0xoEeQMttKUOqHsSqECyeXYVc0baqibbeeFLHltx2AmLlsa6Cv6xYCxgVinhkZCQRERG6QC2OEfcmL1ToQbg83uVrq8As+9mqQcP02vOuwvofVOqiCNYXWOW0N981lNYGrALC9NpDD0hViBOfMrAGM7cV9bRo0SLgy9GkSZM698NTT918lGA9YA2mpsr3JMyeZSDXg9jatm8DrHX57e5W8yYm0C6XG6PJxqjRb9CwVSt6Dn6J//3t77jnRz9h9HP9eLFVCPOef4nseQuxLV/J0dVrqNiXiu+gnYpDJrYlraJnx86Mm/0usTlZxB0sJM6cy7KUFF6eNZ+hY95kwZJY0g9kcfH8eT7f9D6duvdixoYPSbRYiK+CljV2C0kHzSQcNAdMhGUoFd9lYBW/B3xbi80kFot0OaYqgDKyxlrEqDlz6dlvIEWFFtweFy7NiUdz4tN8d4G1Huf4zWk9lF48x9NdejJo2gLiLA4MDtHeVgx2KwmO6/6mgf5wmBVANVepsCYSHH41Vg9YDXYz8cUm4hx+M+M5O3ewKieXVbl5TPvsM5LTU0havZpd65OYOrw/78Wu4bTjMJPHjSM8NIqPP92C0+3Go7nx+Tx4vW4OFR/i1TGvsyphNRcuXfaDpM8DPs3vXnkLxoSqFvqDPXmorKzk8y++5LkBg+jU/0WGvT2L58aOo9+QEQwbOYoxL7/KjNcnMmfCFBZPm8XS6W/xcfwq0jd/yPH9qZQY8yk3FVCak8GljL1cydzLtey0KhPfvTjzM6goOEBp9j6u5aRQnruP0uwUSnP2UZa7j4sZO7l8YDeX9u/mSvpuLqfu4FLaTs6n7sC65SOOpmzH+MmHnE5P5VLWAcwb17Pu9dcY36UzXZs25/e/+hW//K//4lc//jl/+P19/OHee/j9vb/nrw88zojhY3n99TeZ/OYU3po2mVeGDWb8G+MpPnQETx0U1jttCwasYvIbHh4egAAxMZeBQChHYpIsJtt6foN6k+y6FqEgicm9Wlq1asXUqVOr+anKqW3k6MEytMplxIgRNwCYqjTXBlMtW7YkIiKCXr160b9/fyIjIwNtK/uuytAlg6ucH1RW2+T2VIFFLxiPev96z6NCb7Ao0C1btqwGQQLugsGqgEC9ttLzFVUVWz1oVs/VU/1rsgBQwVhd/NBbCNAz49VTe4Va2rZtW92xIeqX+1defBDf9fxxgy0QifdBBl6xT34Xg71Ld4H1P6TUJW3LtwXW7xpI6wqsMoSpZr6yqlqTaiqAVYZYtb6nnnoqYIPfokUL3eNr669bDax1UU8bNmwYMBVp0qRJtSjIagCn2rZbAazf1tz225qf3YzZWl3OvZ0mcT6f5vfd82o4XS4KCo2MnjCZga9PYnp8HHHbvuAfjz7GfT/9OSvHjmfbjNlkzn6X4iUxHI1L4OTaNTjT9uKxFuI+YuNSbgYxb75B906dmBgTy6qivEDqmLjCHOZ8vJmx7y5k1LSZTJgxi/kLFtP5mefoMnY8C/alEmsuItFuIcleBZuHLCQINVWC1QRRHMZA/tUEh9FvKmo3+ovDDz9Jdn8amySbkTW2Ihbv2EKHHs+wbuNHuFweNK8Hr9eJV/Pnm61rf92KPrmZ8SqfX9O+WzW+gr1fmubhyoUz9OzxLCPmxxHv8AOrwWHEYLeQaLeSZDOTVBVMKakq6rOh2ORXXAPFf05CVTE4TFLaIjNJxdaA/2q8w0S8w4jBUsjsndtJNplZuD+dZTlZJB3Yx8r4Vax8azJtH32IhZPn/v/snXecFGWe/393v9v93Ya727u927vdvdt1dV13112CgDCkYXIClCQokpUgWQVBguTMJCZ1HEAFyQgqAiJx8kznquohiwFQWVHCTHdV9ef3R/XT8+1nqmd6hqQe5et5NV1d6Qk1Pu/n8w2YOuZ5dO0cg7WZhfj8i79BUVQoihbdWJZ92LtnL/715/+FwcPG4PRHF+BTZSiqDAQCCEQJrNGafNN3T1X8uPLFF3h5xit4PDkD8zduhNVZg9wTR7F0127M3bARL2bnYOz8BXhmynQMeWEqRkx5GU+PHIenh47EuJGjMWP8eMydOBGvjhuLWWNGY9nEsbAsnIv3i/JQ+nox7Nu2wPP2Lpw+8B6EPVtx6v3dEN/Zgf3GdcibMRWrJo1F9otTsHHJImxfuRzvZGXi/aJCLJ4yEUP79UXe6pVIjemKkf0HYPLwYRiWkYauf/wDfvGTf8SPf/gD/MfP/h3/9A//Dz/7yb8jrlcSZr48Be3atsEDD/4Fm9/ajb3v7seWLVuxa8c2HNj3DiRJwvWbdaGgSzyw3up4vJUt0jVZoVF36WSdBW9hvzMoZeaPTM1iqhFVByl06QEFNdPkoU/PFJnBIJ2M68HyvHnzwnxT+VQ2ND8rNRNmgPv8889HBA4KPpEUYKa+du3aFYmJiejTpw/i4+PD4ExPiYxUf14B5FVSPXNd/vq8ykrvxd+fRn6mkZypOTb1kaVwS31CaWoYClsMlnhgZ/WiIM2Dp56qyMOvXv3pAowejPLji47d7t27h/oxIyMjFDBKzzyYqs9UkddbXOHHP28GzS+C0DagfckWlRISEkKLIrwVBF28oG1yH1i/I+VOKKzflRKpPfT8NfWOi+TDGmkRoH379qGVNgZ+/D2b64/bAaw8eFP1VO8Z2rZtGwoiQaMZ83W+U0GX7gNrC++JhqikakCGKvsQ8PlQXVWDMRMm44XXlmDdB4exwePGmy4H+g4fgd/97OfY+tpiuPKLcCq/CKfWFeKcwYJzlmJ8c3A/fLZy+DwO+EUnPj3+PuZPGImE1GRMW5cHs9MJg+RBgWSDRbLBUHMCKw/sxbLdW7Hs9dcx32DC6LVZmL19G/JtlVraEgYptR5NSZWcKPa6NGgNwqnB64DB64JF1GDIIDpRKDlh8Gqmp0WiHVaPHQVlJXhtzx4UVZaj6MhB9HyqPzKz1uHy5S+hhoLtROezeh9Y9YH1yucfo2/vAVi89YCWokhyB6E1CKXBCMAWQesvq+SGRXLDJDobFh+Iks4r6hRYmQ+rSXJg0b53YKiqxga3By9u3Ywidw2Kq8tgfmM9RvZLx6/+5cdo+3A7PPL7Nihe/yYuXfoCsiwH1U0FiuKHLPtQWlaCpJQ0ZOcX4esbN+BXZShq0Bw4StW9VcCqyrhw7jSeGzMGfZ6fitzjJdr4Fh2h9jK57MivKkdO6XFkHT+KvJISrN63H8t37sIcownjFy3CM9OnYvz8eXhl9Qo899I0PD1mNJ4eNgyDBjyFQU8MxIDe/TDq6WcxcshgPDtgAAb07Yv+A/pj6KiRGD72eQwZMQp9BwzGoH6DMCDjCTzxRD+kD3oKUxYtwcLcPPzu4YfxwEO/xx///Cf88Q8P42f/9FP8809+hKFPDcKIQYPR/pE/Y0CfgXj0kfbo2ycdqakpWLRwDb788m/w+fzw+Xzw+31aShtZhkyCmrV0vDY3Hm9law5Y6cSdqlJ0Is6bWtLARBRG2bEMcHnQ5YGD9wuNNMGnKhxVmNj9mHL12muvoaCgICxVDQ+ovBlwYWFhCHCfe+65Rqonr3zpgR4NAMWArVu3boiPjw+DCR4a2D14M1oeDvVyrkYyo+bNW+lzNhe8Ss+fk69rJEClQbU6deoUWvSgkMgrvrySyC9EMHikpsu8STAP5Hx9GNjx4483zWYmumzhhY3j/v37Y+LEiZg1axb69OkTtqDD+53y/qeRFmyonzabH/PXiKQg86px9+7dERcXF2YhwdRvfnzQxY/7wPo9Kt9XYOXBjEFjU2a9kYAukkJJj6GR4Gj6mqYgly+trStTvVNTU3WBlVeI+bo99thjoRVG3vy5JcB6O7bvErDS81v7e4vvB0AJqFACWoAZWfHh3LlzeGLgYDw3Zx6sFeUo9nhgkQRsEN3Ie2cPfvfb32J67yfhKbLibKEJ54rMOG+y4qTZjKsH3odiK4fPWQlZcsB/0oHPqo5hzuQJ6NAlBlNXZ2J9lQ1mtxMWwamlORFssAh2GJxVMNmrYKiqhMFWraWeCSpuZskNixQOrCForXXBVKtF/l0veVAsaCalRsGJYo8bG9wuWG1VWLZjBwbNnY/Zr2+GtaQMvUePRv8hQ3DlypXG+Vajabs7BKy38/zWAkC099ID1o/Pn0R62hMoPGyH0eskvqvOoOrtCkaBdsPs1frVKrk1E2AdSG0cFZr4s0puGAQHCp1VWPTeOzDV2FBYWYklH7wPk+SEtaYCS7LXou0jD+InP/gH/OJnv8bSpdn4+toNyH5/qL+1aNAasN64cQ2ffPop/nb1KhRVhqz4gsdpwNrSxYyo2k9VoKoyzpwUMWrECDw54WXklpajyGMLWg40pPOhKX2Mkhv5tW4USU4UuW0otFcgv+oEimxlMNorUVBdirySoyg4dhh5HxzEuv3vY/WuXSg4sA+GD/YhZ/dOrN62BbkH3kNe6THkVB5HdtlR5B79EAVHD8Fw8H0UvfsuFlvWo8/YKUgfPQGTFy1B7lubYNi6GSPHjcHv/us/Mfe5cTi44XW0e/AhFK7JwZyZr2Bgv6dQUlKO8xcu4KuvrsEfbG+90lw7tXY83srWHLBS1ZKaP1L/PN63kgYD4iGBKkM0byr1geQn9hRYKZhQ4KETdz3TWB5YaTRgBqr5+fkoKCgIS2tTWFgYOmbs2LFhah0FZj3llQI3Bb6YGC1ybFxcHBITE0M+rM0BKwM+vvDty8MHvTdv0tsUkEaCUvY8fKAr3h9Vr/BBtyKBPh8EiPYlr9qzwo+BplRpXqWkEZhp9F6qsNJxyt6LpKQk9OnTB4MGDUJCQkLoGtQUtzn1my7O8BBLledIamykc2ihizd6vsF8X9wH1ntYqK9lSws1kWX79ID1u2L221RhKiEFMKoc8gDKA5peLlP+N9on7I8981ulUBht/0QLpvTftKSmpob57LI+b8oHl7YRLXrtcze27wKwtuT42w+sAagBBWrAD1X244svrqD/M88i47lxMFdWwix5YPaKsEgirF43NnudyBj2DLo//EeUrs2HN7sQtXkGXNyyFRd3bYev7ChURzkUeykUTxX8pwT4Tku4edKDFS9NxeOPd8GUZWtQ7PDA5BFgDEbqNQkOGGpdMNQ6YfY4NeAkJqJmya1BDQOXYKoaS9A31ex1weRt8I00Ck5YBBc2Op0wnziBsctW4Nm587D4zc14YvoM9Bs3BZ17xOOzC58glL4kaI74bQDWe6WwtvReesB68ZPT6PfkQBQcssFU64JZ9MAsuhuAVXKhSHKhqNYNg9cNszccWMOCZXHAqn3ngFXU8uqa3Q5s8Hiw5shhGJw2mEQn1rtrMHrOLPzHL/4TP/rBj9Gjawpu1Adw01cHWfGFYJWprH6/D3V1NyHLMhTZB7//BmS5rgFYA2pwnES3sBTtMQFVhar6ceakhGeHPoNRs5egsKpGU6VFeyhYWKSUPsaQb7Zm8m4Ofi8SXTAIThgFF0weF0wuB6yi1mZ57mpYRBeKXQ5YXE6YRA8KBTeMohtGwQ6j5MS60uMYuWgZYgYOx+zit2CxubChqhrW/e9jyKjhGJSWjD35eTi/fz+WjBqNjG49cNrpwMhnnsLwYSNw4eNL8CsyZNUPRW1YELrdf+/uJrCyjZpA8mDAwIFFMmUlLi6u0WRdDz70IuBS4OTVJgqtfIAfPcWI7uvevTvmz5/fKAIwDbREzYXpd6a4jh07NvQ81GyU+niytD1UpeMBn5pL87DPq44UsvRgVc/0NpJZLjXjpb/pRcTl4Yr3k9RTkSPl2qVwpAejQ43CAAAgAElEQVTUkXxp9ZRFqtRHiobLm+XyPsb0urzfK+2jSCa21ESevgM0PQ3/DlAwZj6tFLZ582EePHkwpeoyXVRqro7NwS47/j6w3sPCA0m0RS+40PcZWB977LFGPqV6wYX0FNZIfqr8sW3aaKbAnTp1Qo8ePUL3aaoPmgLY1iqrrKSkpERUUGn9eSDloZWCLVWmb2ViEu05rZnA3Mqkhz/vdj8jf+3WbI0hQ4Gi+PDZR5/gxakzEffUMyiorIBJEmGURJhrJawXRVgkDyySExtPHMHjbTtg8VMj4cg14aNN21BfUgK1phwBWxn8VccRsJ+A4iyHfFKAcvYkAmdFqGcFLJg2Gd0SkjBhbQ7yqqtQIHlgkARY3S4UCy6YmYIkaWa9BtGpmQUHzUcbAis1FA1gG6LGGgUnjC47CivKsGLPO0gePwmTlq3CtII8DJo/B3MLTEjqMxgb1m+Gz+eDGvAhEPCjwYcuWjPOyBPaaPs/2uu1pF+b2ne7ALYpYD3ldSAtrTeKjjg031LRA1MwLY0x2K9FghNFkhuG4EKDhQPWSNGftX0U2tyaH6vHAavogsXtxOzdO2ByO2AUnLB6bBi9YjF+86e/4Jf/8Vt4XOfgU1XIwci/AEIQxRR2zUxYgar64Ku/js8/v4ibN29CltXg/nDw0mu/5v4OMFCWZTl4XwWKKuN0rYARw4Zh0JTZyCuvDJpH23Vh1SS6YPY4YQ2+N2bBBUsw6rKWBsgdShtkkoLtJGiQaxLdMHqcMHlcMAseGEUBRlGAWRSw3uWGqaQcy7buQr9pszBi4QoUHDkBo92JwqoqzN9gRd+BAzBtyBCI27fiytFD2F+wFomP/hE7TBZUHN6Lx9v/FQsXLMf1G/VaBGZVblZNbW58Nve+3al3J9I16SSYV3FoKg7qz8om6wzW+IkzO5b3f+VBjcIH9efjoY4HYbaPwm2PHj0wb968MPNf3hSYBmOiwZmYj+vzzz8fZm5JAZNXHXmVjh1L/SDZd9YWsbGxiIuLC4Md3hyYB1A++q8esFJzXOp3Ss/hVUcauIeaxjblZ6t3TR6A+aBJzfncUpikCxMMFKnZLa/E0qIHbnrm7Hx9qcrftWvXRubuPESyQvOd8uOzZ8+eSExMDIFufHx86D408jZVifmIzfx92fXY/ZqCVH7sxcXFherEfrsPrN/BEin4z902Cb5bMMxAkv2x6Nixo66pa2sLuwb7g96rVy907NhRN3gT3weR/FmjhdNIwEqDLlH/VT1gpdDOH8PD6t0E1tZst/O6dxJYW3vvBrjQJpCyouDSxUtYtmQlBo+dhIIjx2CWRBhFEWavBItXwgZRglWSYJSceMNlw9iXZiKxfQw2vbYcn35wGH6XHYq9AqqjHP6qYwjYSqDaSuAX7JBPiVDPCFBOu/GFUINV819FalpvjJ4zB1mHDsLkdsEieGBxB/30WBTZ4CTbKGjAahb083BaJDeM9hoUlZXCWFWJnA8P47U338L4FWsxfM5CzMg1YNTCpZhiLMSavW9j0PMTMfuVhbh86Qqu+euCAZa0lBpNhYFtqp/0JtrR9FdTE+LbMelu7pjbMdZ5YBVclUhJTkfhh3YYa51BYPWEFhQMbjvybZVaf3q0/KmWWiGUeoimK2L/pgprY3hzB/PpOmF225FdfgJmwYkijwa42UcOYsqSZWjTpjMuXrqKellBgAArq4MazLnr92t+lrLswycfn8esV2bi+PESKEogCKtys8Aabbs3QJyW9/XsSQmjRozAU1NfRV55JUzBoGHUDDosWjKDVMkdTBVEiuiGSQgGIgtGWzYGfYnNohNWj1Mznxe0NjQ47cg5egxzN23BiMUrMPiV+Vi2dTfW2x0wV1dgxY5tGDZtKlJTkmBeshBn9u7E1Q/34eLBPVgzeQymPD0YnwkCclfNQWJcHI4crghFYI62vVoLrJHGY7Rba94DCmR8YBc2WabARf38+OBK7P/5CQkJSExMDJX4+PhGClEknzy2n1fi+OfTU2MpsPKwqpd3lUEsC8jETIL1YIgqiWx+Q2GKwhiFH+bHmpiYGAJVHoL1ILApM2C9/KG82S6FSz1/T9aevC9nc9DKB3jSuzb9XQ/4WDtRJZEeQ/9NYZMuDNDFAf4eka7Pq628ys++x8bGho1Zek+q+NLFE6qSssUM2v802BN9Rjam+ABidOGHLhLRgFB83fm24S0k6PH3DFj5NCX3S3Sg2tTv32Yf1lsBWwaHzGRED8h4sIwEpbzvKyvMFJhFVOPHJjVB5oGVL00B69q1a5GZmdkktK5ZswZJSUlh9Yl0L70IwE3BKiutmTB8V4E1GjC5W3DLT5a/+PxLFBmsGDJhMla8vRdmjwdW0QuL5IUpCKzrJQlWrwST14P1ohuFBw4go/9gvDBkOM6VlkE55YXfWQXVWQFf9XEotlIotjLI7mootW7t91MC/KecuFx5BOaF8zAwLQ1Dxo7Dip27YHQ6YBTcmhInuYMQ4oYpCKsWHliDeTxNogsmtwO5JScwudCAyYUGvJCVixeWr8WMzAKMnLcY41ZnIe/QURQeOIjhL72CF6bOhNshwe/3o06pCzNVvB1t35Ix+n0E1jMnnchI74M1e0/AIDlg8LhgkQSYBDcMghP51RWYVGzBazt3Iq+0BEanTfNlrXWHAWp0wBpUEEUXzIIDZsEOk8cGixT09xSdMHtqkLd7N7rExOL8J5+hzu9HQPUjoMphdVAUFX6/ggsXPoHLI6DO58Mnn30Ka3Exysur4PdrgZlU1d+i97Cpdmf7VFUD1o/OnsJzo0cjbfQU5JSWh6JfRwLWkKoqNrSJWQxGwxacMAvav83MXFh0wioErRMkN4pdThhOlGDZrrcxNb8Io5auwKglKzEhrwAFFWUwu2zIOrgPU1cswROD+mPc0MHYW5CLSyUf4PLRd3Hx0B4Iu9/C4Q0W2N7bjxPv7kFcTHu8OHUmLly4hGvXv9EUa6XBV/j7BKw00BItdGLMJuCR/EopIDBVlYKtnopGgZXCQySfUXoP+nzs2nPmzNEFVfZZWFgIg8GAwsLCkK8r82lleVj5HJY84NG680GgqHlzTEwM4uPjkZ6ejoyMDCQmJobmRBQE9dRSXm2NBLEMCCl0Up9gvdyneqDE+5NGan/WB7Tw0ErvRdVyauZLFWj6nVcSmS8w/Z0fg1Stp+3A9vGQSRc9+AUJuujCII8GGtMDRD1gpTDMnp2qqXpm7nrKLgPnuLi4sHtSH3K+bjy8Uh90Cu+3FVhb6495v0TXtt82YL1beVxZ/fi0NDxENgWsFPyoOTFTJDt37hz6o0JNgaOBQB6E27ZtG1WbUXjlj0tKSgpTVnkTZ3Y/vcBKvH/vvQLW2zF5aenkNNL9bwewtqRO4cdpymEg0BAVWFH8uHnjOrZv3YVhE6dj9sbXUeR2weythVmQYJE0WLV4JVi9Xli8EoySAIvXA7OjGnMMBiQlpWOHdSNu1Hohi04orhrI9nLIjgoozmqo7iookgPyqVrIp05CFm3wu8rwZdlhvJO/DiP69UfygEGYmpcHY00VzB6Wm9MFs8hA1QlTED6YWanR64bJ6w5FnDXYajBn5w7MfPNNLNi8BRNXZeP5pavwyoaNsNpsyD1wCEOnz8TEqa+gqtyO+jpNVVVUXzCQTsvhMpq+iWZSfSeANdprNvd80ZzDA+tnH59Cv379Mcu6BetsFTA6ncg8fhw5pSUwuO0oclRjzvZteKl4PSYYivDq2zth8moBmMJy54oOmL3hPqyhsRECN0+wBE2IRQeMHhvMYoNpuUmyoejAe+gc0xO1p06jXqmDqviCqVQanl2WFXzzzTUsWLAYi5ctx/X6OtT5ffD5Zfj8CmSZqavyLb+zjb6rKlRFxsfnzmDsc2OQOnISckrKgtGSnQ0WB1LDgo45uIhjZos7wcBWZtEBi+iAhfmuhkyDNbC1Bv1UDZIHeSWlmFZgxNhVmRifnYvZmzfDWFmJYpcdluoKzH59PTLGj8XQMaOQv2whTmyy4PyhPfii5ACkvZuwZcVrOGg14cyJMhx6awf6xMfigV/+En3TBmLevAXYsHEDzpw+B79fDplcq4GAZsTAlebGa1PvS7Qw21z/NLWPvy7NMclPevUitEaKYKoHufQ3Cn5s0k1hgQJPU+qenrLErs+AlaqnBQUFjQCVQiz1dR03blzEHKkUtvncnNSHk9YxISEB6enp6N27dygfKwVJ5nNKXY8i+abqmfRS6KQQSKGVKoe8wqkXkKc531Q6TvRURn4xgo6HptISMaBNS0tDcnIyYmNjG/l2smOoIkzrRv2kI/l2UvDlfYupNQH7nb4DkQKC6b0PfHvpBfLifXYpjMfExIQU2l69ejVqX96Pl/dp1QNY2v/3gfV7VL4NwHonAJaOL+q3qQes/HiMBlo7dOgQejE6d+6sey0eAJsCyXbt2kUE1GjbKzk5OQxK2btFn5/3VdV7Dr1998KHNdrt+wesKgAFCKhQA4ASCMCv+lFX9w0qykvx7PhJeCnPCFONHSZJhKm2FibJi/WSF8VBpZUBqzkIrFbJDVPZCYx6cSbGjpqAM2VVkM+chiy64beXQ3GUQXFVQnVVQhVtUE+JUM6chHrKA1mwQXbZcc1Wjpqdb2HK8GfQNbY7Bk+fjsKjR1AsOGEQHEFfOy2gjlF0wCDatWizvNmj6IZJ8MDsdWPdieMYl5mLMSvWInPffmx0O1BUchwDx03ACy/NQo3NjbobDFK1VD6B4AT6PrA2fa3mrsGA9drVLzBw0AB06dMPfWe8go12N5btfRfj1+Vh4du7YbDXwOpxYV1lGRZ/sB8rjx9uUAx1gdWpBdYivquNFUf6m4uYyzphkqoxd4MJXbrF4+Klz1EvX4es1ENRG3yWAwFNYb169SpWr16LLVu3wR9MuaKEpV1RwfKE3hFgPX8G48eNQfqISVh7/ASMXs3H1MSZ+5pEdyifbciEXmSLPQ3tZ2SBmcSG48yidg2D4EShvQZLD7yPVYc/RJGtGma3A1a3E+bSUjy/4DV07T8Aw2fOwobtWyEe34+Lh3fj0tF34NjxJpZOHIduj/4JaT164JnefdG9TUc89pf2mDtzLtr+uT0G9BuMFcvWYOvW7fjiyheQFRly0Jrh+wKsvGLKgyA/IacTbL2cq3TSrRcghqlY3bp1C+U65yPL6pmcUojWe+Z58+aFIgEzMC0oKEBRUVEIWimksn8zE2FmEkxVUArXvL8hLXxb9ejRA/Hx8UhNTUVGRkYoHys17aVWbgxWWWYFPUWwKZDUAyS+7Xio46/F91VT7U3VTn488Ko7/xv1n+VNVZm/JbtnYmIiEhISdAMw0f7hfaoj+XjGxcWFVEsGy/TZ+LHM76MQzpuKR2ov+kx0QUSvjflFDwq4/CIO7Su9fbxZPa3DfR/W71GZMWNGs4DZUiC9mwDcHLAycOSj4OoFXooErfw+5h/LXkY+0BI9jldl6b3p8e3bt48Iqk0V2u6pqakRFeSWgDOvALPnbm7C0NTkItpzWguaka5xK9eJ9h6369iw44LRb9UAEAgAquLHJ59cwHOTJmH0vIUwlVdjgyDBInlh9nph8daiWKpFsVgLq1QLq7cWVgqsXgEbRTcy396DlH6DULAyG1+JtfDXOiG7yqE4yuG3l0F1lUEVqqDUuqCeqYV61gu11gO/4IDfU42brnKcP7wPRYvmoVO7NkgbPATLt+6E2W6DQXChSGKBlxwwC05YPa5gkBl3g7IUUpycMNiqkXPsOArLyrDRYccmmw1PTJqMyTNnQTx1BnX1fiiyioASBCwoLRpP0fZltH0YqT9vZXGEv2Zr6qT3PE391gCsCurqr2PZokX4y8N/xW8ebounpr8CQ2kZVh/6AONy1mHY8pVYc+gDWEPKaND/VHSGmf6Ggi7VMmDl/DfFpgBWGx8WwQmrWI1n5r6Cv7brii8+/wp++QbUYNRaGhna7/fD7/fjyy+v4OrVr4OpbsLNxVvbT80vdChQFBnnztRi7NhR6PfcdOSWlcNY64bJ4yEqamM/Vb5NwoNU6beRSdKiBzeYEWt9YBXdKDh+DPHPDkebPqmYkrMGxoP78e6Jo5BKD+Hse7uwZelSZPTsgeQ+6Ugc8CTad+mCPzz4EP7424fw0G8fxqyXZiMjKQMvTZmBrZt3orDAgI8unA/BKivRAGu07Xgn/j43B6x6k3oKBnTSS2GVqVC8GsUUKnqu3qSeTsQZwPFBdahS1a1bt7BAN3qTdAqsDEZ5gKWgyr7TKMEUQKm5Lx/RVU9541WtXr16ISkpCenp6WEBc3izX+aipaeGUjDkTbdp2zFVljddpjDL4I5diwEUDYhFgZAq2hRMacRo9ozMjJaBJe1v6vfMnomZ8NIxpAeGzA+6V69eYcG56POxa/Nmt3rjmgYC4wOC6S0K0PpHgnjeJJ6aQfPvE+0XXnXl241XUflFHLpfz3y7qfRD94H1e1T0gDUSFEULrJmZmcjMzLxl6MzKykJOTk6rIJiCml7aFt6HUy/VTSSQZebAPXr0QKdOnRqptbwiy/KcslVGeh96fKT2jLakpqaGBVdqqk5Nqal6z96hQ4cmJwfNTSSiPedOg+bt2u48sAagBoI+ZLKCgCwjKycPcUOGIufQYawXvVjvrYVF1KDV4g2CqkSB1QuLJMLiFWCpFWASBVgcdkxdvQpdYuJwaOtu+E+5IHuqINsrINtLoTpK4LeXwifYoJwSoZwWoZwW4D8twF9rh89dDtlZjhu2MpS99Tp6d+2Kxzr3wtgFi5F/7DCsHrtm8utxwuxxw+wJ+u2FTCFdMHmdmp+fxwmjxwGDxwmLx4mNVVUY9uJMJPXuj08vXUR9vR+yX0FA0YAVgQBURIaRW+nLaPtQrz9bO2bvBLDqnds0sKpQZBnXvv4G+9/dh98/8Hv8+sE/o+8L02GsssNos2H1gf3o/fIrGLV0JYqOHsd6t+ZvagiZ+7LC0tg4g99bBqzMBNbkrEDCmJH4zUN/wfZtu+GXb0L2s1Q1DcAqy7IWNZrLD8oU1qbqfivtCQBKQIZP8eHC+dMY+/xIpA4ZjZwPD8PodcEoiqG6sGKU3Cjyap98m7C244GVtpNJYtGCtbY3CVo6KYvgwtxtW9Bz5HAs2fYGrCVHsOnoMezadwAFq1civn07JCX3wQKDCZajh7Fq05tYmZuPHVt2IC0+Cb16xGPLG2/hpcnTMXzwcOzYtAPv7N4LSRTg9/tDUZG1v0mIWmHVK61t62i35oBVz7wzEqjxk2sKVjTYCwUiXqHlJ/9UKWRAwdQvqtYxVZZCD28mO2/evDATYGruywddolGDIymsfK5TCks8iFBAYm3GoDUhISGURoW2J5/blCqhPLDyOUPptWjwJqqo0mPYbxSkevToEYpazPosksrIjqeRbxnsUb9l5hOrZybLgxXvS8qAno436tvZpUuXEJTrLazwZs16lgFUSWXPTBVyvr30VFLWrykpKYiPj4/Ydnw76imfzbW5Hqzy50byQabjgX527twZ/4dOtO9/3v1PGsTnVj9ffvnlRkDYnK9kc7Cal5eH7OzsW1Jb2XWMRiOys7NbfD41BWa+E/wnU0Z5M1o9oKTHsZc4NjY2BKDsdwp/DB5pvjAelOknzbGqB6tsIYAPwMRKenp6qH40fU+k+1H/1Uiwysx3vksK653eWjsZa0ndA4EAFFWFrPgh19fh3T3voGfvfliydSeskhfmWi/MkhdWyYviILBqRTMJZsUsar6tZq8Ik1eC2evFJocLz06ahviuPfBpVTV8bid89nLU1xxHfdVhyPbjkD3V8IlOyCc9UM/WInD+NNRzEuRaOxRPFVShCvWuSpw/8gGWTZ2GXl0eR8fuMRj+8ovI2rsXFpsNBrcbRaIDRaKWy9PA8nqKdhgkGwpFGwweGwzVFcjetw/jX1uEtL6D4Kp2Q/b7AFVBQFUQUANgUrOKyKavkfommj5qaX83BZutGRd3A1gjPbcsK6j3++BX6rE6cxXad+2OGStz8cy85cg+XgKr24k33G5k7z+I0Wsy8fTyFZhktWDeO28j314FszcYUMsbnsrG4vUQ02EdRZUHVsmNQsEBi7MSGz48hCeeHoXE5Az45JtQVBmKEg6sDWlt1Gbr2FxbNNUner8pARmy7EPdN1exesVS/LFdJ/SbPA0FJ47B5HHDILlgkshijRAJ1l3hJtWSW7fdTEFoDcEs84f1OLFBcMFw9AhinhqCdglp6JzyBP7aIxG9nuyHV9flYn2NHblHj2JyTi5mLVmJpa8tRVL3WDw/ZgwufPQJTteeRNaqtag6UQnJIeHYoSOwVVXB5/Ohvr4e169fhyxrAa/CmLWFwBpNifZdiWb88/soXFKooNCjp9DoBSGi5qUUFOh3qubpTcp5dYrCFQMOCpQUbubNmweDwQCj0Qij0YiCgoIwQKUmwDy4FhQUhICVPS+Nyst8TilsUTjQU7u6dGlIDcTn/aTHMVilptB8G9F2pWa/fL/xMKj3nLRdebPuSH7LbB+LWMuAlSmq/CIFvwiiV28eLiOpgeyZ6TX0AFDveuxYWk+qLDN1l45LXpXmTaG7d++OpKQk9O3bF2lpaWF5W2k78lYJvH8tbVfeJFnPb5wumuj1O11k4sclD/f3FdbveKGqYSQf1tb6la5duxbZ2dn3XGGlwKqX1oUGYqKQFklZZcd06NABiYmJSEtLCwErPY6ex5/blBlu27ZtG7Wjntkvv4hAj0tLS9NVkOkz6CmuemorhX22Mnp/07a7AazaRNwPv+8mXG434jKewLQ167DBKcAoSTB6NVPg4qApcHPAavFKMHslmKRarPd4UXz0CGLTUrHopVdxudqJOo8Nflc5VOcJKPajkJ1lkEU7ZMkB9aQH6pmTUM7VQjkrwl/rgCzZ4PNUoc5ViZuOclRuex0LJ45FemxPPBbTFSNefRWLt2+DwV4Bo2hHgWhHodeFIhZkRrLDKFQj64P3MWnlKqQMeRbPT56OWu9pqHUKVEXW4EQl6g4QIYFN033TWghsaR/ejnFxq8Da8vsBATWY29dfh3PnTuF3jz6K5+YtwoLNu/CisRhr9x+A0WGD0etCgceODaIHhopyrDx0ENmVZTB53TDVemCqdcEUCrgUhQmwDrAWiU5Ya8oxcPJkjHvpVVz6/G+o913XUq2QNEbh9dHq0ZJ2iha2Iv2mqgpUWUbA58OZk1488+ww/Ov/PICYAYOw8v39MApOLQiZ5A5CqzMErjywUpNq1laNFdagPyv9jfnEii5YPC4YTpRi2bZdmL/pLaw5eBDmmmrkl5Rg+Tvv4iWjEc++PBO/efAPeOzRtjAWFuLra1/D5/Ph5rVrOPbhYezZ/jYuf/w5Ptz/AZw2G2ROYW3kxtoC0IzUvncSWPlNTymkPnRU0eTNDfX86ngVkqpfemaNbD+dtPMqrx4I8dfo3LkzXn31VeTm5ob8VvlAS1Rh5SMJFxQUYNy4caHr8yamDAxYECQGDfS5+Xbo0qULevbsibi4uDBgpYCnVw/e5JM+h56ZNQUXGqSJhzs99VFPIeYhmUIfDUpEoYyHavpcvA+zXp1pf9N9vKLNt4Gessqr+1S1Zm3P6kEDQlE/Uj11ljeHZpYAFHr54Ens3tRUnl5fLzUPVV1583m6mEQVaV51pu1Jrx2KEnyvFca78ckm7ff6Oe70ZySF9VZA83b5sbYUmqkySZVNqqyy/RRYeYClymS7du1CxzMTjZSUFCQnJyMmJiYEem3atGmkXEbazyub7DOSqS+D1EgKK/vOFFZaD736UYWeV1jbtm0bOpb6m3Tq1KnZyeD/lu1W4Ke564YmxIEAZJ8P58+ewfhp0zFw2gyYK+ywuAWYRREmSQr5rlqDxeKtDYNVWjRTYS8sXk2dfV1yYfWWt9C5WywKV2biS6cD9c4K+G1HodiOQHGUQHFXQfFUQXZXQ5WcUM4IkM+KkE+5IXudkEU7FMEG2V2NOnclrnuqUbb1TSx7cTr6pqSiW1w8JixZjNV7dsPisMEsuGHyuLDe7cCGmkoseesNPDNtOkaMm4Q3N2/D5ctfwu+XoSpMRWsw8wy1+LdXeL8t250C1ibPC6ZoUVUfrlz6DH965FH0nzAFG5wClu/bj4kGA+bs3I5Vxw7D6NFMUYsFF8xuF0weF8xeD8wnBZhqtUBaVskFS5MBlyKbChsFB4oO7kf3jD6Yv3wtblyvh6LUwS/XBcdFg8J6p97DaDY1EICqqFD9fvj99Xh7z060+Ut7/OyXv0Ha+EmYu3UbrE4HLKKmPhuDfqd6CmuDSbCzUXtEB6xOGGo9KPJqKXKKHTUoOn4CC3fsxszXN+NFswGF7+xFn6HPouPjMVi2bAXOX/gYPkWFosiQfXX44vIlvLN7L3Zt3Y2CvHycP3sWqqKE0ts0glVEB4lsux0LR9HeI9JGlTGq0FDTRzYx7tJFCzhEIYGHWWp6qgcZdDJN99GJvp5SyBTVpkBl9uzZyM3NDUGoXg5WXlml/qzjx48PgQszQWWF1psBK2sflrOTN9/s1k2LFJyUlITY2NgwgGLKJG0f3myTQQ0Pb1Sho4DFwzJVrPWUTr1PCja07Sl86SmBeoG3KMDS33ko531G9RRN3neZQju9HlWIKTzzz8mDJTVr5wGVAWdcXBwSExPDwJT35eYVW+rjywCZPjt/PANo5mvLzuHP44N90fP0zO5ZezKl+b7C+i0rvKoX7Tnt2rVrNujSd7U05bvKw5ve7xQmqZM/Sw7erVu3Rv6oeoolbW8eZnllM1pfVQqsFGBTUlIaBXnSC/bEmzs3FWiJKayPP/74HZtoRNqiUYzuxXb77h2UhohPmBIMHCPLMi5/dhGrVq9B/+fHIe/wcVjFWpgFAVZBgFlq8F0NQWvQRNhKIDZUQsAqwnDKDWOtB5sEN+auy0VcfDI25xfhqq0cdXTwmekAACAASURBVDXH4K86DH/VUcj2MiiuCijOMijOSqheO5RTLqinBAROiVBEN1SvB4rXDf8pN3ynnKiXHKj3OGDfsR3Lp05Brx6xSOw/EBNXr8XaAwdhqa7BugOHMH7xMjw7bjxWrc2B6PHCV+fXUmmoWiqSAIJQwCa6pMnuTF+0fLudKq7eNSP91tR5rbmfElAgq1qu0+tf/Q3Dnx6Onun9sGLbLpidDuSWn8CsrW9hzvZtmFq8HnN37MTyQweRU1EGg9sJs9cDo9etpS6S3LBEhLOgWSszl2V5WQVPKJWL2VmNKcuWomuvRDg8J6H6AlDlOihyvebLHGhYzAgEpdXbrahHsymBAJSgMi0HZHx97QpWLlqKf/3Zz5E2ZBiGzluIaUYz8ivKNBAPpnfS/H49jfxXG4qrEbSyPMZhhfjHav7hThR6HSioKceCzZvxwupMTCswYM3BAyg6/gGemjQR8akZeGvTVnx++Uv4ZRWKqiIQkKHKPiiyH19d+QrHj5zABwcP4uurX2lA3kJgvRUFVG9rDRRH2qiiyat4MTExjQLlUDWRV8QimQ7zcEoVPV7d45+FKph6ais9fvbs2cjJyQkFUcrOzg77npOTEyoMbKkP64QJE3TzmeqZ8FJgTUhICDMLZef37NkTKSkp6Nu3LzIyMkLHRKovbS8KrOxZePWa94ek36m6GklF5++n1/9Nqa/U1JWCKh85mkbjpWlt+OfiAZjPh8rDKV9vqgTrjS1e9YwUVZheS8+3VO+6TQXhoiou3w8MimmuVKbG0oBmepYH7LoUvvUCWLHz6DnfSoWVB4Z7/Tz3ov4tqXe7du3w+OOPY9asWbddYb1dymqk54hmPwVRppAyX0z2nUEpU2Fp4moKsez37t27o3///oiLiwsFW+IVWV5B5SGVP47CYiTfVb5kZWWFPjMzM0Of1IdVD8AppEdSeqkCTdvtXiis33tgZbaMQUtHRVXhk2XIsoK/Xf4S+esKMej5cVi6fTusbhGmIHQWU/WUAGtITY0ErF4vLF5By59Z64HF68KbjmrMXrUWA/oMwM6iIlytqYDfVgZf5Qko9gqorkrIjjL4bOWQXdVQJQcCZyQELpyFfOEMlE/OQfn4DOSPT0H56CQCZwQoHhsUwYYvK49iV2EOxg8bhk49eqFrv4HoM24SEgcOw9ARL2DvO+/h8qXL2qSY5VZFQIMR0jxsgqy12R3qi1Zs3wtghQasakBGQPVD9tXhgwMHEJeYih7pffHK+vUwu2pg9lQjt6oMc3ftweK9+/Dqzu2YvmUTsipKYZRcsJwUGpREIRjFVtfsVwM3k+QMRroVYHKLsIheWJwOFBx8D2n9n8B///cD2LXnIJR6GapcB1WRoSrBsUFS22jAGp7u5m6MiQZoDkbzVmRcvHABjz36Zzz817Z4bsESTM0pxJg12Vixbx8sThuMggMmrwcm0aMFTtIFVqa0OhsprTS3q5FEITYJmv+wwVWDBVu3YeSiFXjZuhH55aXYaKvAiBkv4tHHu8BqfR3Xv74BVVaCC0PBtlSD758agCIrkGUfFIXLXYvvPrDyCitVvpiaSBUdZtrKK5+s8D50dHLPK3hsUk0VPmre2L1791BQIAYt1AeRfqfASiGVgir9zkyCqXkwU1ipkkdNLKkPK3tWWh9e0YqNjUVqair69u2LJ598EomJiWFBifR8Xum9eR9UPTNfPR9Fel32LOy+vDJNwYv6nFKVkTenZSU2NjYMKPXgLDY2NpSahprRUnNaHlQZyMXFxSEpKSl0ffrM9Hh6P6oy0jpQBZT5oCYnJyM+Pj4Mlpmiyj8P/37oQSvfrxSoqZJL68tHXOafk29/1j96z8fv53+n7XZfYf0WFx7emzquffv2mDlzZotg8dsAtdE8n17eUT5xNV9YBDsKtNRsuHv37ujXrx969uyJDh06NGprvRIJVvXgNdrctExZzcrKCsFqZmamrg8rn1qHV1n56MB8u1Ff1ru9fd+BtWEypv3bJ/vhk/24fv0Gdu/cg37PDMd8SzGsDkcwfY0+lDYy/9UD1qB/q1USUSyJsHg9MNS6YBbt2FBejhcXLMbgJ/pjl9mAK84q3HTbILttUOwV8NWUwOeogOyq0syAz9RCvfQpAlevIPDNVwh8/TcErlyG8ul5qGckyIINilgNWarEDVcFTh47ijkvzsSDf/gL/tKhK9LSB8BlE3Dz5s1GaUjuVV/c6r3vNbC2+n6h/zR4URU/rl/7Bnv3vos+/Qaix6AhWHPoAIoEO4yiB2aPB2aPGwU1VcgqO4ECZ43mw+ptrPxFSl1jFli6l6DCWiug2OPA1vITmLt4AXp0bI/f/fLXyFlnQl2dD4pSDzkgQ1UZsMrQ8hSztpKD5e4Ba2iVCaoWDExWUH/9GtatXomf/+IXSBzyLF4tKsaCTdsxaOEijFqXgzUnDgcBlAuoRIIuNQRfaoi0zBRWls+VmQNrJsHB7yc9KKquwMK3tmPF2++hyGaH2W3D4jeK8W//9Z944KE/YsuWnfD7FMiKAjmgQm604KJqvrmqDFVVWtWGt7vtWwuseudRWGETchqxNpJKxatavHKop8zxwMGna2GFN6WkppH0umxyz55nzpw5YSCak5MT+jevplJYpWlteLPWxMRExMXFNTJlpal49JROpkYnJiYiIyMDffr0CUWUpWa2egsFeoGE9FRr3l9Uz78zktoaaT+tO00BQ4GpR48eSEhIaASdvO8l67/k5ORQOzLVNCkpKWRKrXdvGtyJAii7P6/E0qBK7Dt9Bmpay1RN5lvMrhtpP7+4QBXZnj17hqCdKbZ00YAuKFBrAVaPuLi4sGfj1Wk9dZtf7KHqu55Czr+TMTEx306F9f5nw2ekKLd6x82YMaORskdNTu+l0norQNu2bdswEOWjBNM0M/z+Dh06hCm0DNpiYmLQq1cvdO7cOXSOnrKq58vKFgj0ogSz0pzSTfsnKysL2dnZIWjNyspCRkZGo+jATZkG80ov9XnVO+9ub7djVf1ObLcNToJFgZauRVVl1N28joqycvQZNATT1mZjvc2mqVDe2tsCrMWSF+tFCVZJhKFWgOmMBIvkRnFlBV5atRrxyYmwZmfiK48Lfq8A2VUNv6MU9fYS+J0V8Huq4T/pgfLJeQS+/AK4fh24UYfAta8hX/wY/tMiZKEG9a4S1LtLcaniCKyrlqN/RgbMZisufPIpvvr6G9TXyyFYpWlIaPtGM1ltSV/cKTX0dm53Clgj1b1BMWPAIsPv96Hu5k1s37YdnbrFYmJWDgpcLpgkESbBDmOtE0WCGwaPBlRGliM0SmC1CB4YRQ8MkhMmyYH8WhuKPWXYsXcHpg4ZgjnDhyGtU0cc2H8IN+sV+FUZsqoGowTLCMAHNeAL1UUNqFADSpP1vv1bA7AGAgEtQFF9HS5+dBb//etfo01MD7ySU4DXNm9D/okTyDz6IZYceA/T3noTK48fhcFtJxGBnU0Cq5koqybRDavIchtrirbV44KxsgrT33wDaw59CKvTHfSZrcHSNyz44Q9+gJTEVJSdqIQonsTlL66gXlbhUwJQ1aDpPbQ2vFUf4ZbCpd64vB1qrN41+Mkx9Y2kyhHNB0qVuh49eiApKQkpKSlISEgImTLSHJ3Up5CpQHoQyn5jCpOewkUVQ175mz9/fpivam5ublguVr0crNSX9YUXXgjzmWRgxqc+0QuMRCGFml8mJiYiNTU1FE2WtYOebynv08mbIPM+rhSeeGWNh17WhxTmmvLxpL6QVBlkhUEa349UfWXm0lRhZSDIK5m80sjnSdXLnapnhssDHR1rFEipmTIdSzQCMnsneCWcKtrUDFdP2aTHsXeIKr9MdWfH8Qqsnm8xBd/OnTuHYqqw8UFz8/LPy653X2H9HhQGSdSHtbW5V7+NhQGinrJKAzHp+bay4EwU+KiJTMeOHcOAlVey9VRuCsCRFPBoVGUeWmkgpvT09IiKaVMqq57SqndOa7ZbUaFaO/FpzfO15BlbA0m6vwXN8NSAohVFxqVPP8PcufMxdOp0FJWWwSIKMNV6YZK0NDYUTE2CiLVl5TAJYjAacGRgDZkOS7UoFr0oFr2w1nphqvVq0YO9AswOG6avXYPY2Dgse+kVXKq04brDBp+jAoq9BHLNcfirT6DOVoobrhrIZ09BvXwZ6tWvEfj6Kyifnke9aMNNxwl8U/0hTh7cgUlP98fAvuk4fOwornz9Ner99fCpfvgC4bkzI/XJrQJrpEnsnbpmS8d3c6Cu93tLnrWpawORTDw1cP3m66+wZOEStO2ZjDUHj6JIEGAUbTB77SiQXCgSgyAlOEMmrtTPUh9YNXNhQxDS1nucMHldsLpKsXrNSjzxaBsYp0xF/8c7ISE2AVMmz8THFy7i66s3UHe9Hn65HoqqlYAqQw0EoARUKM0Aa3N91Fz/Nf49PMVOIKBCkX1Q/DeRHNcLv/7N75Ax6nm8tmkrZm/ZioKKUlidNpgcNqyrqsC66nJYg+lrzF4XzF4njI2UVs4sWHTBEixmUYu4XSA5kF9ThRGrsrCy5DiMohsWjxsWtxPFzgpMWr4Av/yPn+Pf//nf8Ot/+xX+8JuH8Hi7x7Bw7gKcP/cxbt70Q1FVqAEVSkAOKqxqMHI0CXp2G/7eRdsvrXmvonkf9dQ1vjAw7dWrF2JiYsJSvTAoS05ORkJCQiNTTR4munbtGhZQhk3K6TnUJ4/6A0byy2SAtXDhwkb5V2mUYP77unXrkJ+fj8LCQhgMBkyePDnMd5CCMYVLXg1mz02BgP2WnJyMPn36oG/fvkhMTAxTAylE8L7AeuoqBSem7lKFlTfV5lVUBmus3Xkgo2ogg1CqPvJgReGRKt8M/BISEkJKrF4UXap4MlBkz0f9OqniypsU8yDNK5E0j21sMHBSQkJCIwWfpk2i9dZrJ34fPxb5cUsXNVj78Goufy12Lh0PFICpyT5zT6MLG7zPM4Xcrl27frsUVgYCNMjN/c/ofV6ZwvptVlZvNa0N75PJ+6gypVXP17N9+/aIiYkJ/VHXU2L1fId5BZP6hur5tjYFrHrRgqkvKw+sfPRhPeWU+rJSKOWPp99bs90KsLbmPncLWFt6fd2NAWsw36jvRj22bduFPkOHYfm27bAIHg1Wayms1obS1ZhFCXPf2weD2xMGrHqKqyWo0Jq9tbAEgXW96EWxqEGsyeuFUfTgDZcdi4qtSH5yAJ4fNhrH3tqKL8pKUGcrg2wrgb/yMG6c2I9rZR+i3lGBeskD//kzUC6cgXJGgF+sxsXj+7Bl9Tw88fhf8cgvf4WXXpkNx6kz2P3Oe7hw7hxU2Q8/5yN3p7amJsPNnRPtNaO9bjT3uZOLJ7r3oCli2HcENBhT/fA47ejbbzDSx7yAgspyWAUnLG47imo9KPJ6Qqoqyw0aDbCaRCcMkgMWwYENLhfWCx4UHf8QI0eMxJx+T6E0OxtPPfZX/PxH/4R/+fF/on2bzpgx/VUc2HcEV69dh6zUQ5brEFCVew6smrqrqbwBVYbiv4l3d21Hu/btkPjU0xi7Yg1WvLsPr+3aheyjR2C01cDs0VLcWJjC6tV8UI1EXW3sx+qEJVhMkgsGyYECjw2Fgh3ZlWXIriiDsdYDg+CEWXDD4rBhzfat+MNj7RGflIQH/+dBjOj/DIozc7Fg6lRk9OiO/qmpeHvHTnz26Wfwy37IqgJZ0SwfZH9kC4jbubUWWJt7/yIBK6+w0ckt7wvZvbt+tFK9PJcUACi80kAzDGB4CKE+obzCR5+XwVNSUhKWLl0Kg8GAoqKisM/CwsIQpNJ/88A6ZcqUMOWNhxBWXwZUtL0otFEzYZav84knnkB8fHyYeSzf3ryPKa+s8sGW+HagCi0rDPaoIsork1QZZm3M+5bycMr2MZNdXumkvpi8Ukv7kirydAywe1GllkIsD/70GRhgs3NZ+/I+t+w8qvxShZ1XaikE6/n0UrWV/k4Bk1e0KcBHMqHX85XmxwldRKKmweweDPZZO32rFFamftF8mPeLvqLKf6cK67cRVG9VYeWVQgZhbLzQKMF8dF2a4qVbNy1ke7du3UK/M5WVmvjqtTlVM5vKhdq2bdtm68QrrHxJS0trlPNVL78q/wyRcsTybXcrExK9Scbt3L6LwBoIBKCq2mRX9vlQXlKB1IGDMXHtWlidDli9EsxeEWZJDEUANku1mtraBKBGMhG2eINpbSQvLKKE9aIX64PAqgGxBKskYL3oRub+/Xh62ktITU1H1vz5cOzdg79VlsBXcwL1FYdQV/4BblR8iHp7GeocVbjprMTX1cdRvWUDVk0ai5jf/wa/+smP8fsH/4yZq7Kx6cgJPPnsKKzLzkfd9Zuo9/nD1JuWqCkt2b4LwNocREVzjZZs4ecEgIDa4A+KBvPggCrD77uJHdu3o0O3nhj80kwYyyphcbtRJDiCJr1BM2AhemA1Cy6YJAdMkgZuG50OrCi2oke79tg4/SU4ctZgSnwX/M8//xN+9Pc/xQ//4Sf46U//Hf0HDYen9gzq/PWQWdTg4Ptzz4FV1VRpVanHJ+dPY/DggUjoPwjjl63GrPVvIP/4Cczdvh3LPziA7LJSFDlqYBHdwQBoDcAaOfASg1UnjF5NnTY7qrH24H6seGcv1h7+EAZ7FcwuOyyCGwZbFTImvYB+o0fh6UmTkJjaFyvnLsHV2tO44nbg8Fvr8fJzwxHTvg2mT5qEqspqVFc7YLO7IAgCPr98CT6fD7Ist2qMRbu15r1vDnL1vgPQNTnk/fjohJflJ+VVI15J5SfzvNklhQ8GLRRu+OitPETS0qtXL6SmpmLVqlWwWCwwmUxhoErzsPIKLN0/ceLERsF76HOx59Dz62QgyZe4uDikp6cjPT0dPXv2RFpaGnr37o3k5GR07doVCQkJSE1NRUpKStg1+aA9PMzo+TbyPq16/ql6ZrRUuaPH0fNYO1Dw5PuVv56eSkkLBVhekaTH0PQy/IIKHQPU75RCOl30oDDJwJcp3zzE0ntQtZZdmynITBmmCjAFV95cnFfS6fji/Zj5BQve15xXVen5rC6JiYlISkoKmez37Nnz26WwMqigStX9z8iKKr+fKaxMtbvXoHk7FFjmw0rzqNLB3qlTpzBAo0oiU0Ip4LL/sTGFlSWs7tixo67CqhcFmP0eKUovBVbqU8x/8tGCmS8rHyWYN+el9eN9b+nvFGD5fLV6k4ZoJhStBdbWTv6jeZZI57UEElpzrHZ8AIGA9pumaig4feo0howYjf5TpqGgvAxmUdCAVRJhlURYRQnFkmYaTIE1GnBtMA32wuqVYPJqeVytwfysDflbNUA2SQKsogRrTTVeKSzEU8+NwbiRo2FYthQVW9/E58cOoN5eghvVR3Gj6hjqKo+jzlaGTw+/j+LXZmPFtMno1bE9fvzDH+EPHWOxdNsebHKLeCkzF/EpfXHkWDlu+LV6axP94Gdw8t/c2Ip2awmktAZobzew3spYjPTvpp41+A0g0W7DzINVBbJcj7q6azAaDfhLx24Yu2wtCqqqYJQcMHqdQV9JLbVKJGDlzVqLBTfMghOFtQ4UiQ5srCzH4KFDMa1/P1RkrYGQuQzrJw7Hn37+M/zo736Av/u7H+Lv/9+PEJuQjtJqF+plBYriDwJrcNyoSpNtcieBNQACrKof9XXfYNeubeiWlIrn5i7Egk1b8cqmzcg6ehS5paVY/uEhZJWXwOhxaMAaZhLs5EoDsJqD+4ySA8UeO/L27ccTz7+AvsOew9CpL2PcihWY98YbyDt2DCZbFWa9YYXx0HvYcuIIBj0zDC8MH4OLLjdu1LpRd9KBT+zlWDr7Zfz1oQfRv3d/DB06GtOmzcCk8eORtXYtvrr6NWRZDqa2IYsaAW1RI9ygvHXb3QBWto9NjKmSlpKSgpSUlJB61qtXr7AgOex4qrQlJSWFlEPeN5UqrgwQGPzqKbQUmGi+Sx5uqIoUHx+PJUuWwGAwhCCVNwdmJsHUj5X5tubl5WH8+PEhs1FWH6pIUuWQNyXlFWFa37S0NPTt2xdpaWmhyLQMsFJSUpCWlhYCVv5+NNUJhSgGW1TZo8o0369U+ab+yLRe9Hw2L6SKOAVdqkRTcGXn8wsZdBGCjh89AOV9b6nCTutDIY6aCsfHx4fGcHJyciOIpG3AVG+WK5e1KxvrdBzSKL7sPjT6MQVWWvgFAJYOkhbe9Jcez0Moa0Nq8su/Z3T8MIWaWjD8n3sNX/9bP++E2TNVWO8ERN4tCObvxyCxSxctdyr7H0tMTEwIwCjMU0Cl0NepU6fQ/zA6duwYsqFngZfat28fcXGA/TvSYgo9rl27dqHnp4sHkaCVqao08FJaWlqY+TMfOIl+UrNkqvxS1ZmHX71JQzQTivvAGkCABDTRJruAqgYgyzKu/e0rvDhtOrr1748V+/fBKogoFqSG9DVer5aSJmgGbJa8MEsSzN7oFNYGaNWuY5akUB7XkH9rEFgtwWtbJC+skoQNgoDsAwcwffkKDHx2GEY8NRhLJ0/GnnU5OHvofdxwVkJ2VkIRbPjGUYmPy4/j3Y1WPPq7/8ZPf/wT/LFrEpa+vR/FogBLaQkGPDcJ/Z4ajrOffoY6RYFfDvrNhdSqhhQbkdoz2u0+sEYJrExR5YE1ENCAUJVx7cY3yF2Xj3Y94jExKwdFzhoYJbeWV1RoyLvaHLCaBBesgmYGW+CthlmowasFhYh/vBvKi63w5GdCyFyOytVLMWtAH/zbP/wQ//fv/xE/+ulP8cADv0dBUTFu+vzwKz5okYEbxk1TbXL7gZVcL/RvDWKVgIyLlz7DiuVrkDLgaSzZvA2v7X0HM7Zth8WpRVnOd9lQJDpg9rpg9bpg8brDAFUvH6tFcMEsOGEQ7TBUlmL0jNlISx+ADdY3kZ+7Di9MnIwBzw7H0GnT8Up+PnLe3o63K47gROVxFK1cjr7du2Nr8QZcO1ULf60A3/lP8OWpk3jp+ZH4w38/gF5xqTAVFcOck4PkuCQcO16OOlmF4tdcFlj6GyUQQIBGSYaq22bRbHcTWPmovSwQDFOOeDNNahrLJvFMwUlJSQlTcnhoZeDDR4hlAMGggpqDUmjQm4yz/cyHlUYDptDKIgVTiC0oKEBhYSGKiopQUFCAF154AT179gylPElOTg4LuMSbjDJYYe1EgYdBQlJSUkhBpebArC1Y29FouLS+FI4ZQDO1k1m40eMo9OmZs9J+o6oxDUDE15ea6FJ45iP48lGD6X0o1LLfKYTpmTfTSMy8FQBVbnmoZ+3OxiJTQGmwJmo2HBcXh8TExNCYZPvpIgk1Y2eFD95EVVXab3xAJj5KNttHVWw9FZn2I1VgebWaj3DM3g8aIOtbpbD+b/rkzU9vxyeNEhytgtnc/ls973bAK6tft27d0Lt379BqS+fOnUPm46wdeFNZBrQdOnQIrbzRQE0MWiMprE1BKn9fCq18nlVe9aa/06BLDFp5hZUqx5H2858UYvkUOXqThmgmFC2ZxPPXudWtpc8S7fO2FlgbIotCM2WU/di1dQc69+yFpVu3wiS4YRElbAia6jLfU5MkwegRYHC6kG+za9Dq9YZysEaMDNxMVGG94xoBryDCbLch5+ABLLJaMGbyFKT0SsDwjD54Y9VqfFJVim9Oirhx7hR8Fz/GZmMBZk6egP4ZvdEjeQDWvn8UJq+I9aILefs+wKPd4rBg+XL87fpNyIoaah8VwSA23wJgvRvb7b5/64C16X2qqkJRFciqjGvffIOiIhPa90rElNx1MNuqYRZcKBQdKAqla2kaWI2CC0bBA4PggFmsQnH5MbTvFgvL0pX4fP8+SPlZcK1ZAefa1djy2iz8+4/+Ef/0b79Cz7590blHT0yZ+jIufPIpZMWHQMAPqnI2VZdb3Vryt0wJqPDLfnx07gJenjUPqSPGIPuDD5FfWQOz0wOr4NHaIWj+a5VcMHuDkX0jmFJrsK+ZAhtEG5bs2Y5uaRlYtWQNPj97AVc/OovzthqUf3AIudm5GDJsBJLSUzF21DBIxz+EuH8v5j83HGOfGQ7PsUrUnT4H38efwv/ZJzhVU4ZZkyfj4YceRl5mHg5u34meHTpj5qx5uCYr8CtqMG+rgoASXFS6TcDamq1lf3cbAysfWIiaAlN1TS8aKh9Ehk3c2fVocCIGOgwQ2L8ZuDEVkkaL1fMlpCDN4GHBggWNfFONRmOYikp9WCnAFhYWYsKECaHIwAx2WIAeBoF8lFfel5KHoYSEBCQnJyM1NTUEUbw5NO/7S01qGWCwNqawRE08KYzwZtQ8nMYGfTlp+/E+pAymqPkr/Z3uY9dj/chH86WqJVWtKYixfax9mzJz5U2K6figKiutP1VYWduytujevXuoPdlzsHamvq0U+tj4jOTzyp6DATNdZKHtTcc5ewf0ogXz/c4vCvE+uswnmhV63+7du99XWO/lpx4c3cpncwprpP2ZmZmh3F6ZmZktVkLvdGH169SpU2gViwZKYkDJm8VSSOvYsWPohacBlviARPQ6eubBkRYZKBy2b98+TGGl6WqofzGff5V+ZmRkhPxzeTNnPYWVV1L5+vHHRztp+DYBa2vueWeAlUUV1aBMDShQVR/OnqzFs8+OxIjZc1HsdMEkeGCVJM0kV9L8Ts21XlhqvTC5PcgtLYfB4WoxsOrBaTTAqim6mpprFAWYPE6YKstRsPcdPDNuIrp1i8OQ/gOxatFS7HxjE857JHxx7gLOuNx4ddrLSO77DDIPl6Kw1guTJGKDIGGuxYqYpESUVNnhlwNQ5aBZcCifZuQgL7cXWFVSvnvA2hyUNndeNPs0YFUhK36oiowvL36OtWtz0Ck+GTPyCmCsroTB60JRbTBljeiCSdKKLrCKLhSKHpgkFza7qzFk4gT06twVX5SX48p7b6Nm1VJUL10M+8oVeLVfBv7lH3+ENokZWLd/P0bPegUdu3bDgUOHkJMaXQAAIABJREFUIMt+BFR/8F0KhBmltuYdbu59bsnfMjWgQlYV+Hw+lJdXIKlPP4yc8xqsdheMbg9MgganzMzXIrlg9LphCLaZxeshSqu7IXWQ5IBRssMg1sBcXYIpixchNaU39rz5Fi47bKg7XYu6j87hm08/wXlRwO4NG/Bkty4YmZ6Mi44aHNv6Boam9cHm/Ndx7dRH8J87hfqPz+Dm5c9Qc+QD9E2OxyO/exgdfv8I/vrL/8ED//U/2LZzJ3yqCl9AhRJQg0ore0cbFuDuxdbSxSimxFFFiw+0RAPtUKhlCg9VevgUNHz0WabIUmWRwSsDO5YChk3SeWhlKhqbtLNJ/OLFi0NAygIpGY1GFBUVhRRV9hsDVga3BQUFmDBhQphSxSCL+e0y8I4U9IiaKdOorsnJyUhPT0daWloIpCh0Ucik5rNUDaX3YG3C2o+CI4U0pmRSVY/BIU3fwkxZKXQyMGU+tmlpaSGlmKYwYu3EVEoKYkyBZc/LTG/j4+ND/di9e3dkZGRg2LBhSEpKaqTwUvNmPuUPXTCh7cX7AtPjqJktXXyIDfp6snPpuKNjl18coOMlEpSyfqDtT82L2bFssYf55FKzebpgQQMo0TpSZZ/VlS4W0b74XiisenDxXf5s27ZtmBoW7Xkvv/xyqyAyOzsbBoMBeXl5yMrKuisQ2pJC24UPpsTahw9MRAMqPfbYY6E/FD169Aj5fVJFlofUSLAaqT/46MEM/HkfVQqtvMJK9/Xp0yfMVFkvXU+kND485FJoZdfTmxA0N5GIdjLe3OTxboHEnQPWBmhVVRmK7IO//hrWrFiO2NQ+yD96AiavZoZrkRoCLZm9IkxeAZaTIvJrqpF1tATFggaQZi8zF44uP2vECMJR+L8WS7UwiRKMXglGSYBV8sDqciDn/f0YPnUGuiRl4NHHuqBDx654os8APPLgI/iPX/wKSSOew9qyKhRKXlhEDbA3Ou1IG/EsRk6Ygr99dR2qX0VAkYM+gEw5izwRbUlfyrIcCu6kKKoW5Cr4vcHvUCbfm0+zw+9n/1ZVVff4SGPlTgBrNO9Oc8Aadh01AEVRoKgaoKiyH99cvYrVmVl4LCEZs61WGF01WOeugVHQgiiZJS04UCRgLZDcMLttWLdrO9q0aYMPN23CzapSXD3wNlxZq+FavQq2VSsw/+nB+OWvf4sJa3JgcbnwirEIf+rcCZnrcnH92rXgIocG1AGuHrp1acVvem3dVDsCQEANBP2zFah+H97Y+CY6xiZhwaatMLldKJKcKJScMEiaibQl6Ptr1AFWBq0m0RWEVicMkhNWwYE3qsqRPnQYhvQbiI9LynBN8MB//iwCV75E4OurCHx5BaV7d6HdHx9CQdY6XDn3ETLnzcOUZ0eh9sgJyKck1J8/Cd/nl3H903Mwrl6C//qXn6HLI4+ieMESDO7cHV0fbYOK8krcVGT4Vc13WFX8UFU/B63Rby37mxnd+8P3h955vI8hVUWpDyGDBOpvx1Jp0JQaNCAM9YGkvpfMnJamPWGAw3xHKQxRc2Rqpsom3+y8xYsXw2AwhAC0qKgoBKw0ABP7Nwu6xJTXyZMnhwCVRi/mzZYpiFO4pO1GlcH/z957h0dxreue89fMnZl7Z597wr3n7OxtH3t7b2/ABkQSCFBGiCBMMNiYYKIROZqcsTEZIamDJDAGg21scjYgJEAodbe6q7pFzlFZnSr0O390r+bTUrUCwdg+7uepp9VdVauqVlXD+q33+96PqqEUIHn3ZZqLSpVBpt5RSGNAw5Rgdl40LJRCGwNkHqYoqDJlmU0msHBmBrFRUVFISEhAfHw8oqKi6oS98oZDTDGk4dJMAWQL23fQoEGYOHEi4uPj6xh9sT6h5XzoJAmbbKHPGLtvzIWZXjeFVupwTWvUsv5mUMnfXwqP9N5p5diydwaN/HPCm2pRUyWqptP26HVQAyZaj5dO7oQKm/5FKKwvIrz2Zb5TpY6BWlMgndZhbc6ybt06bNmyBRs2bGhQYX1ZRk70eimMatVY5Q2XWK4q+weAhRFTuOWNi7T6t7FJERZ2zM6LKqlUaeVLDvElbtj9SEhICJ4rhVa+Bq0WrNJcVXpNFG61BgvNGaD8HIC1Ka9nOQ+/IiRDUTywmPLRf8AAjJ2/DBkWG3QOO4x2GzLsgl9ZFURk2AVk2EuQasrHihMnkGn1u/s2BqwhnYKbAKxa9Vv9NVxFZAoCMgQ/UKfbS6AXrfjSJmKHuQRrDxzEpPUbkTRpCrp/MBTDFy6EruAidKWXkWEvxRc2O4yCA0arFZsPH0C33u9i+65vIXlk+OQAPD6jwkqfHUVRIMsyZFmG0+lERXkFaqproCgqFEWFLMtQFP/CYJWvPdmc5Vn25c//6Z6thtWm5rYTDM1WAfh8YJEBiirj/qOHmLt0OdrE9cDyb3b766mWmGGwBuqEitrhrXrBAr21GLozPyCuT28MS+yJx3m5cOafQvnxPSjZvBZFa1Zhz6yp6Pb3t9Ctb39kFhZBb7NCl5uDfhPGoVNkFEosVj9IB4BVVZR695//HAp8GtqvoT4M2a/sefAp8MkSPNVOzJu/BG/H9MDiXbuQbi6ATrQgzW6BTvQr04ZAaSBNo6rANnqbFemCFemiDemCBZmCCZsO7sc7YR2hX7Yad/ML4bpUCtftW/BWlEOtrob70X3MnzkVQwYOx4Prj3B673d4r3ccdut1qBYs8FwR4L5xHcrD2yg6eRDd276NVn/4C3YtWgVb1peY1LMv5k6Zhnt3H6CyqgaS7IWieAKTPE+nsD4vYA21X6gXgyQ+N5CHLr6EBl9KgymzbGGfw8PD68AJBTEKqzTnsWPHjggLC6sDWHSgz/JhmULFoJUprAxEWX4qcwym6ivNb2Vq7OTJk4OwzINI586dg2BH1zOoYCDAwISdZ+fOnYOKZJcuXepALh+6qxWeS51uGZTQ49H1tIwN6xvqGMwfjx6Xz/1k0MpCmdn5sDxlPrSbASpVaKOjo+sY/XTu3DmoxLL2u3XrhqSkJHzwwQeIjY2td07UPZdX8OmkAR82zv6mCiu9Zqpss4Uqnqx/QxmB0e/Z9hRa6W+Gr6HKxs/090UVZFoyioZz0/PQmjShcKrVH1R5/0UorL/U98YgicJsq1atmpTDGmppTijwywBWPheTzYSGhYWFNCRiCmtYWFjwPxTmKszDLZ/zSWFYq7+1Jk0oNPJQSheqvDLDJaa00pBgqpYypZhXXPm6tKGMmHiobc7gQGuA8ksA1mc9Dz/YyFAUN3Z8kYV2XbtjftZOGEtEGOw2GB0lMIqCPxxYFJEpWGG0FGHhge+QYbMg01HqD9VtAFgbdgquHxLcGLAa7A7oHf7zyRAEZAoCjKIAnd2KdLsAfakdersIo2DDVlFAlq0EmVYLttptMDoEpNsdMIoCsgQbMsRLyHBchiH/At6fOh3Dxyfj6tWbUOWAqYtPhQptAx32uSn3hwLro0ePYDBkYPKkGVi54nPk5l7E9eu3cP/+Q1RUVMLj8QaV2OYCJw+6ddXb+n+HAtzn8Xw9b2B94tgMQPV/r6j+EjKyKuPazRsY9fEExA8ZipSTJ6EvsSDdVgKjtSSgtGqVtTEjo+AcRs+agbgO4Sj+ejce/nAIVbmHUXFqL2598wUsGZswo08s2rYJw2ff7oWhxASdaMZWSzGmb9mEdzp3w1dffQuvV4KsqpAVOfDsNK6O/ijAqrL+84e6y14JD+8/xCfzF6B1ZBRmpKZDn58HnWBBeqAskJGFU2ssrByQzlqCdMGGdKsVaTYzdLYifFlwHqMnT0WrN95C7p7vUCMKcF27Bs/DB1CqqyFXVOC6xYTozt1x8PvjuG6z46MPBuLD9wbhav5FeC4J8F5yQLp3HeVXHUh+vz+6/q0Vvlv2OewGI9KTJ6P1a29gxJDhSE3R4/bde1BkXl19vsDa2L1pbLtQL35wy8MpHVRT9ZWvK0lDZPnBNIMhpqxFBHI7mapHcxqp+kTb4wflLCSSDea7du2KhQsXBnNYGYSyiDe+rA1TVtnfqampmDBhQhD+qCLGAJlBGAUwFpJLlU5qmhMVFYXExMRgmDMPV3w+KG/gwxsh0dBQmuNLlTkGg3yuKAUhCmcU0ugkAg07ZtdMFdCoqCjExcXVMZ9isMu3wxRYBquxsbFISEgI7sv6nYW8UnDmw8O13IlprikfVs0r5PzkCesPCvr8dvSe0nd63XSfbt261XE85mGTV77pfaKQS1VRCtxsEof+Ta+TP09eYf5FKKz/1d+ZivaiXIJf1kJdgnnoatOmTTCsgMIc/87MllgyNwVVPnyW9SPbJywsrF74cEOTBxQiKYRqwSqFVgqr7DN1CWbGUGFhYcHvtCBUC15DbdecwQG/bWP7/NyAtaEBcJ2Bb2CBzxdUXhRVgiy7sGnjOoTF9MCKfUeQYXMgI1CT0Q+spcgQRWyzWbH80AFszDmDTNHqV17tjpDA2nhpm+YBa4bdb/7kB2h7IHdWhMEuQs9K5NgF/3eiCIPg/1sv+r/358E6YHAIMDqsMNgd0ImlyBKs2LB3DyL7JsGY+QU8rkBdTZ8PMlTivEr716/yNfTy18T0wyBTULOytqJFi1aYlDwDY8ckY9CAIZg5Yw6WLV2JTRtT8P13e3Hz5m14JRmyrMLj9qCmuhZVVTW4c/sOHPZSPHzwyA9IkgxZViDLil+lVRRIgb8VRYUkyXC7PfBKcgCYFXi8UnC9oqqQ1Sd/s5I+LKb1pwasCgesDLIVRYYsSzh2+CjiEvpg4JTpWP3DKehsNmRYrTAKVuhFa8CIyRoofWOG0ZSPhYZUdO3QEZ+PTcaN77/HgyN7UXHmAGpyDqPqzEH8kPYpenUNwwdTpyH9YqG/9qhQjEyrCWnZZxA7eChGjByHqupaeAOhtw3lIb8IYG2wzYAyrcLff15ZhiLLqK2swKcrPkX3nv2Q/NlabDqbA71gQ7pohcFmgdFGytgEygQZmJmVzQydYEaa6DeuMliLkXYxGwt0KUjsm4QR7w9G8uCBuJOXB8+VK/Deugnl8SMoFdWQyh9hUJ84rFm9AaZzhRjSJwktXn8Tu1LTUG01QxGscF0rhevWNSyfNBrvRcZAN2Mezm9ci6lxPdHu9bewZPYifPThR/jhh9NQZBa+H4iG8EvwQBPL27wsYKXKGx0s82HBvFLHK1d8iRIKwHRgzytufG4h3z49JtuWlS1huZAMOBYsWICNGzdi48aN9UJ/afjv5s2bsXHjxqDfCPs8evToOiqyVk4phU2q7tKcWgYV3bt3R3x8PJKSkpCYmIiYmJh6Ch9V7KiSxiCMHo+F1FJ4pE6zDGx69+6NhISEOmGxVJHkoZjBLw97NPyYbcu2o+HKFN4ZaPKGWFSNZeZaSUlJwXxLehwa7kyNnNjzwyY+GBTTY1HlloIum3Cg+9HwXzqZQtVrajpGwZDmzLJrYpMwcXFxiIuLq6fUs8+8Ekr7nppJ8WozXehzRpVgfjKCf65YP780hfWXEsZLcydftKIaanv2/iwKayhYfNnAumbNmnruuAxYWQ1VCmMsBLhNmzZo3bp1EPQ6deoU3JbBJR8+27LlkxxZBsF8uLCWIZOWkklBVas/teqw0s/x8fF1ros5GTNDJT4UmkIqf11aymxzBgf8to3t80sE1sA4PwCsKhAwiJEUL2pqyrF02Tx06z8Yn504C73ogNFug95ugcEuwmh3IFMQsTn7LBZ8+zWyxBIYHTYYgrVT7cGlucDamCIbClj90ErDhAPnIIr126PHYOfr8Jfk8e8rwFh4AWMWLMLIMRNw9fI1+Dx+ldUbcCGt379qk4BV8fn8rqaKDI+7Bu/2G4SkfgNR/rAcD27fxukTx2FI02H5kmVYMPsTxER0xZhRH+PIiRykpBqxculKzJ+7GHPmLMaE8RMxfOhHmDJxOpYuXo7lS1dgxfJVWLniU6z5fD2MhkwYDZnYuDEFGzek4LPP1mDJkuVYu2YDNm9Kw+YtOixeuhLr1m6EXmfEN3u+g+PqVbg8EhTVX7dTVZWfJLD6n+EAsPoIyAaVYx8kj4zDB4+gR7+BiB89AWtOnIJBKEG6aEW6YINOsMFgtSHTYkb66R8wdfUqxEZHYkJcD5xcuQqXdn6BR8cPoOzkAdSeO4Yr+7Zj0qDeiE7qg3VHT8BgscBgK4ZeMMFgNSPTYsKHC+ajTYdwnDtfBLfXn1PZFNj80YCV/v59T5RqVZFRU1mJzKyt6Nl/MN6fvQBrT59FumCD3laCDJsZOtGfq8rK2Bht/rxfXaD+aorDBJ3dBN25M5i4ZBFGDBuG7Zs3wnxyL5IH98WujZvhvHQVnquX4b11A2qZE2pFOZbO/hjTps/Aif2HMfTdgZg0djwGJcSi4NB+eCxFcNlFOC/bsGrKSIS98gp6tGiF2e/2Qdc/vYnF4+fg9P6j+HjUSBzcfwCSV4YkS1BUf3i46pNB/qVr0vPVnNfzAlYGMlRJ4sODeeWHqT9UAaLKG1Pm+PYohNFwTa3cP/o9VQjZYJ4a0jBYmz9/vma9VQarrLQNg9oNGzYE/968eTNGjx4dvE4K41Q1pmHJNByU7z/WByznMyEhIVgTlG+TKoEUhlifsfPp1q0bevToEQwvZsfhc2CZms22CTXJoFV6hV0ff/0U/HjI4u87D1TsWtnz07lz5yDcsYg9OvFAAZK6SVNzKFZ6iEIt65/ExMSgesu7GtOwZaqm0tBmBsz0nV4/nysbFRWFmJgYREZGBuvq9uzZU9OFOTw8PBi1ECqcmN5POjlAjZlYv1LTJvbbYBMbtG2qQP9iclh/Ke803/BpoPV5Kay8IvhjKan8wlTHUAoin7PJQJYpo61btw7CaufOnYPhwzTHVcugKFRpGN5FmL9vNMeWKqahYJXmrlJDprVr1yIuLi7kdfJhvw3VZ6W5tVRx/fXlfzUFWAFoAqusqPCqEsrL72PhglkYOH4qNuQWIs1uh8EhQu+w+MNr7Q5k2eyY+cUOpOScDaivAoyi3wCpIWfgn/ISdB+2CzAKZqzY+RVi+g7Awf1HIbm8UBQFkiqTshn01Xj4oV8ZDOQJyxJOHD2E9u274Msd38DjrIbiqYbiroKzqgwP7tzC3auXkbJ6Ff7jX3+LyLh+mDZ9LvQpqTCmZ2DN5xux84sdOHbwODLSjViyYDHmzJyFGdOmY+G8BUgeNwHjR4/Fx2PGYczIURg3agymJE/CwrnzMG/WJ5iWPA0TxiVj3JjxGDtyFIa99z56JyZi6LBhuHH7XmDAL0FRZDLWb7pS9TJfPh8gKyokRYbX68aFCwVo2SYCSRNnwlBcBJ21GPqSYmRZzdiSk41ZW1LQa9BA9OzSFbMHDMKRBYthWr8ed7/fharsI6g6fRhlZw5h+/J5iOzaGdNTtsBg8Zd/0QvF0Alm6EUrDIIFy7/ZiZbtO2DOghXwyDJk2ROEwh/v+huHYH47pkxXVVXiuz370Oe9oRg8cw7W/3AKOqsF6YIZ6fYni78uqxk6wYR00f+uF4qx+cxxTFg0HxNHj8HxrG14lHcOlYVnsS99HaYNHQrT4WNwXxHhuXIJ8t1HUMse48vUDRgxYgQytqShX0IS9n67H7MmjMG4QQNx/fRpuEQ7aoVCLB83FAnvvI1pSUkY1rk9Ovz2TxiR8C5GD3wP7f7xd7zffwB27diNx2UVkBTZPzEUDA3+aT+3VAENpbyxnDxqeEOVWTog1wq5ZFBC26O5g+wzP7CnahIfTkkVV3YsFhLMclOZCzCDWP4z7xo8ZsyYOm7AWrmADPyo4Q8FGgrmDLhojVoKhyysmoIkVbL5EG1e5WWQQ1U5qrA1ZATEYIeFa1Ow5CcZqELI3un18kBHJxeoYkv7jRpn0fOkSihTVmk4MQ2RZQZZ7HyZysvq3dLcXAaV1J2aPZe8iknvV1RUFOLj44MuybRGMTtHCs5MPabGVFTF1VLEGYTS3yB/v9gkDf190HaoczD/G6R9zCY+fs1h/Zm/N6awPi10/lQU1nXr1gVBlNZPDfXO1FW+DlZ4eHhwG96oiDc0CqWkNkUZZ2AbqpRNqNzVDRs2BGuwMoWVz1HloZQqrLwbMD1/vrQNX4f111fjL6q0MtjyD/K9uHvnOqZO+hjvjZ+BTeeLkGoXoXfYobeXQG+3wyg6sCbnHGZ9tRuGoiJk2G1+5fUXAqxGux2ZDgEZBfkYMWcexk2Yihu37kAKuAX7oOU+2hRgVQPAKkHyuPHJrBlo8Y8wiOI1SO4qKJ5KKJ5ySO4KyO4qeCsf4a6jBK/+x++R9O4HuFx6HVWPHqKmogJlj8rhqqqA5HShprwMj+7cxr0b13Dv5g08unMbd6/fxK1Ll3HDUYrrdgduOEpx99o1PLx1Cw+u38CdS9dw6/I13Ll6A7dLL8N87jy+zDAiIT4O+w8e9+eDBgyfnoz1n8/Av6lA9Szty7IESfHCq3gguz340rgDb7bqgCGfzMW8bZmYvHEtBk6eiHbR3dG2VQt82D0S38yZh9xVqyFuSsHDXTtQcfJ7VGYfQNWZwyjekYH3evbA8BmzkHb+AtJEK9LsJuhEk19hFALlYHJOISyyO2IT+8MpeaEo3mA93+d5fc+jD/n9FVWFJPuV1kN796LfgIHoOfIjLNqzB3qb9Qmkiv5FL5hhtJpgtBYj01yEtfv3YvD4cZg7bSqK936PqvM5cJ4/A9fFHFw/fQwrJ0+EbslSVNqK4bWLkK9dg6/8MQ5+uQ2JPRIwYcw49Irrjws5xbhkLkRsh44YmdgPj00W1JrOY+WYDzC5dy/sXbIY33wyC9tnz8Kcfu/i/Y6dsXD4KCxLnoJ+sQkwGrZBVnyQZAUqk+B/AsDa0D1jgMJDIlWHaLguHQfwuYF00EwhgoaMsvBFqgwyhY4HJD6ckW3DwDk8PLyOMdHixYvrmCvxkLpp06Y6YcDUmGnLli0YPXp0nRIhfPhvRERdYyUKa3yuIK+UavUng2OaC0zDqNl2dJKAX8/gkA/VpXBDYUgr3JfeFz7UmJpOsbYp/PHQSScp6D3jlXOqyNLjs/Nmhk8UEmkoNAU3OvnBGyux62PKJwNJdh/ZuVBFMjIyMrgtU0v79OmDnj17Bkv7sNxdFgLNoJW9R0dHBwGeB2I6EcLnvdJcZr4f2fnxRlAsn5ipzLyhFmuLPY8RERG/Kqw/93cKV7xL8NMqpVQd/DFgt6Ht165dWyfMVytHM1SOK3U7a9++vaZxEduPhRgzsGsMWtnCK+MtW/oVz/Xr12PDhg2apWy0cljXrVuH9evXB/s+Li6u0VI2VEHVgll6/hR++ZDghgYLP/fX87iOuoMm+BXWALDKioTbN65g6uSJGDLxE2w8X4BUu9WfEypaYRBEZIp2GKwCDOYSZFltyBT9zsHB8NwQIPiygbTJwCraYRBFGEUrPjEY0a57DPafOAGn5IVPlgGfhPrwxjTrUC9/TqiiqlBUDxTZg09mz0DLFh1w+3Y5FMkJn1wN1V0Bn7cGiqsaqrMKlTeuoM2bb6BrRByqyl3wuV1QJRdkrxuq2wnF44HiroXiroXqrIbqrIFaWwO5ugaKyw1PTS2kWickpwuemlo4KypR86gc1ffLUH73IVyVNXA+KkflnXu4ZLVhyHtDkJKaAUX1l9rx+fw5j/5npXmhlc0NsX8eYcNUMVRZWKjqxa1r1xAfG4f/75//Bf/6u9/jj7//A8Lf/AdmJPXH9ukzcHrZMhSvXo2S9Wtxb+d2VBzag4qzB1CZewCPTx9CxqJ5iOvTD6u+Owi91YYU0YJUezEMggkGwQy9UAKDaEFW3lmEde2KiMgEuGQJquqtY171NKAZKiT4eQOrT/VBlhTIsguSqwI/HDmA9h0743/+51tYvmc/9GYTDFYrdDYr0oQS6MUSbC0xY4epGKu//go9+g/AmiVLcSs3B5K5ELLpHNwXz8BdkAuntQhfbVyLxZM+xrULOfA6BMiXS6E+uINjOzMR3y0CQ/oPxuCBw2EzO+ApL8fxvfvwn//7T1g74xNU5Wej+OttMO/eBYtBh+yVy2FK2YT8tWtxbuVanP08BSXf7sfsMR9j1MgJkGUfFFW7z5rb31rrQn1ucl9z+zHY0Qo3pGGmDEJ5oxg+N44tNJSYtREbGxuED5bvqRVeSlU8CjksDJh9joh4UoO1W7duWLx4cZ0wYBoWzEMr+0xzXceMGRM8DoMOCpkUGhgMMUjnlViWC8vGT1q5uTRMlneLpTDP70+3o0o3r6rRsFZ2XylIM5Bl4bDsWmhdV5pvSRVLpjJGRNQ3BGLt0ONSeOKVzLi4OMTExASfD9Ym71LM7j1bT2GMnzzhj8uUUlprle1P82DZc0yV1Z49e6Jnz57o0aMHYmJi6sAs7TeWv8pCv+nvgs+15eFdC2r58GPajlb4eWxsbPAaaLgxOx5V1n9VWH8CCunzgNVQCiuDpeYCJK0j+jIUWrb/unXrgjDJK6wU2rQMhii0MnMmtjA4pUZJtD0a3svDH/ue738KsXzYrxas0lBg3niJKax8WC8P2zRPVStcmBpJ0f2bOmD4Jbye13X4gDrAqgRqf5barRgxciRGL/4cmwuLYSi1IlMQoS8pQVqxGanFxTAKIjJEu39huaqB5XkA6/MA3Kbky2ouogMG0Y40wYas4iIkjPwIs5YuQ1VNLVTFr5D6S9w0z4FUVdUnwCq58MnsGejQLgq3b5dDctXA562Fz1UFb001JKcbSq0LNXdvY2hSIrp3jcetaw+gul1QvE54XLVQamshOWshOWvgqamCu6YK1Y8fo+zuPdy9dhPffbsXkydNw3sDh6B7t2jExvRAUt/+mDRhCmZPn4PNG1Jx6MBR7P5yN3Zu24n1azeiR0JvFBTbICv+upayLEGWJPh8KnyQ4HsOwBpq26cF1nowp9ZdJJ8Ml1yDs9kn8I/XXsGbf/gTVk2agZxNelxcsQZFyz9YhbyXAAAgAElEQVTFxaVLYVm/Btd3ZqH82F7cO7IHD8/uQ9m5QzB//xW6hIVh7NJPkWH2A1u6WAKdaIJRMMFosyBD8IcEbzl5BOFRURg7fhpcLg9UyQNZUqAFTs8DoJ7nS1V9/kkr1QNJroXbWYW0zen47b+/ircjeyE9vwB6kwU6QUCaXUC6zYytxYVYuW0bevTuhc0rV+JRYQGq8/PgMeehtugMagqy4So+B6fNBOvpY5ibPAbfGTPwsDgf1SUmVJdacWx7Cjq3eAuxXeOQnDwV1y/fgFTpRMXtW+jUsjXmj0tGef5ZVF/MRs3Fc/BeyIErLxcPjxyEw2iEY4sOJ5euwtoJExEb3gUTJ86ErPivJTjp8hMB1lCf2YCZhwOqUDGIYYNkCq00R5LmRlKFLoK4AtM8QapI8rmRdIDPq4YUHKk6tWjRoiCk0nBfXnHlDZgYuI4fP75OjiSvWvG5uEy9oyDNh09TxTYioI7RsGb6TmGU5vCyfEe2jpYQYiWAqKssA0x2jgzeaHg26zN2/lQpZFAXGRmJhISEYD4ohSaq3FLIZX3C+o/1HQM6ltvMzo/BL3s2IiMj6+SzUmWV5k1TKKYh0vS6KPix8F12Pgzo6fPI7g+vAPP5svS3wtpjx6XXTc+Jhihrhb2z41NTKXY+fG4vhWvWfkxMTJ0SR1Q979KlS/A5ZO39qrD+BBTSZ4FUuv/T1mF9Wuh81vXNUViZgRIt+t1YeDANCW7btm294uE8tGpBKQ+HoRRLfj+tcjY8vK5btw4bNmwI1r+l62NjY+spqXzYL/2sBbO0ziwfNt3cAcPP7fXCzr8OsPrg9bhw4vABxPTsiSmbMpFutcEgmpFZVIKF+w5i+ldfY+OFPBhFMeAG7Ie8TPH5A+uzQutTA6vdgUxHKTJKHdhqt2Hq5hS8Hd4N588XwuORoKgeqD4vmPurz8eMlhs3XlF8ChSfG7LkxOaN69CubTfcvPkIsqsKirMS7soy3Lt5C/dvP4Cn0g3Xw8c4sDMT7dp2wfmcYriqqnHv9k0UXiyAWFSCa6VXYS02IefUGez/bi+2b/0CK5auwtAhwxAT3QMjR4zGsiUrsXHDFqz+bC0WLliK6dNmY/jwUUh6dyCS3h2Ingm90SuhD3r36YePJ0/FrXsPIKv+63S7a+CsrflZAWuwJI/qNxWSVRk1zjL8cOoIRn00An/6w++R0DEcX86Zj4LP1sL06WoUrf4M5k3rcGV3FiqzD6HmwimUnTuKu6cPIXnwACQOG4GUc+eRbrP4w2HtFuhFS6BOqTmQx2rB8j1foUWH9nh/6BjU1rqgKtJzV1hf1Ev1+SArCrweDyqrq2AtLcV77w/Df/+//gn/72/+HX2SJ2OuPhOrDx7CujM/YPPpk5j06Sr07NMHX+vTUGkuRm3BRVScO4Oy8z+gqiAbzuJceEry4bSZcaMgF5NHDsWQhD5IXbgQ2TuycDX7FM7t2oboVi3x6m9fxcKFK/Ho7mNIFbWQKh5i5tjRmPThMDwsOAdnYTaq887CWZQHt0OAdPkyak1FKPvhKIzTkvH2f/xvhLVqjb17D+NxWRVkRSXlj56uD0Op2/z6prYT6jMb2EZGRgbVITYQp4NtqkxRKGLAQQfdbKBNFTU2EKdQQOGPQUgEUQK13E0ZHNGBO2tz4cKF9VTTtLQ06PV66PX6eo7BDGbZtsnJyXWAgRr+MJWKltuh10y/i4qKqhMCS8NoGcjwxjo0/Jbm0dLSKFSVY26/EVz4tVauKh+eTc+d9T0FJzZpER0djcTERPTt2zf4PFBXWjYZQY2MKOTRyY+IgBEQBUmq+NHcadrPfKkkVlqR3R8aDcCgTqu+L1tH1Xs+RJftSyGWugqz76l5E2uLQTm/Dw/DfJgu/Q1QAyf27PG5vfx+fIQCn1tOv6fPxS9KYWXQ8LLP40VfH//O1j9Pl+CmwGRD4cbPy7Rp3bp1Qchi9dXYrAtVXSnMMgWV5Yuw2TwKu2w73iWYh1VeeeW/DwWPfBgwzVml6irLW+VhNi4url7uKQ/RWgZSoRRYvtRPqAGG1vehBh/NHbw8j/2a2mZzt2vaibHtmemSgscP7+PTZUvRZ+gwrDl6BjpRhN5SiDVHf8D6M7nYZnMgwyY8E7A2tazNswBrc1yJtfbLDCjHBtGK7YWFiBvwAcaNm4KqGidkxQMl4KD75L5oAauvzuLz+U2XFJ8HiuLChfNn0bVLPC5fugOvswKKswx3rzmw7rPV0Kdn4tG9Cngra1B16zLefisMi+Z9hkN7D2DN6tUY/sFIfPDuEIwbNQ7D3h+Boe9/iNGjxmLCx5Mwc8YnWL9+M4qLLJAlBYqsQpHU4LvkVeByuvDw8WM8ePQY167dwN0791BeUYVb9++j1u2CJLuhKG7IihuyLAVqicpN/u2EGqA3ZWnuM10PWH0qFJ8Mxaf4c4YVLy7ZShAVE4t+Iz7CsIkT8Mbrf0HE66/h6GefQjAakL9+LS5vy8SdfbtQnXMU7oKzeJRzAhunTUKn9h2x5Os9/rxVoRhptiKk24r9eauiFTrRgnTRjHTRAv3FHAxJ/hhv/KMNvt2/H17JG1RYfWja9Ya6vqZCU6PtBx9JHwuxAOCfTJEVGZWPKrD9i934LFWPIckT8U//9h/4H//Pb/Av//wf+P0fXkerjl0R0ScJvd4bjImjxiB/3348LryAygs5qDl/FrV5Z1FbkIuaizlwFp9DreUiqs1FOLQ1HcOT+mJ0v8FIfncAPuzWAZ+Nm4BdKz/D+hmzMDChL4YMHIUdmV+j7M4jeMru4+D2DLyfmIgbF7LhLDwDZ+E5uEqKIF+9BvVRBaR7d+AtNcF+aDfej47Ab/7P/xuvvvI61ny+Dlev34QUUFlZiDgLa2/qc9icvm/ofjb2rFO4ZIY1zHCGDobpoJsqWcwFl8EYHVSzgTxV+vj8PDb4Z4BDjXToQJwN6lnoIw3HZKA2d+7cOq6/mzdvDuaopqamBvNX2XqqwKampiI5OblOmCuFje7duwcH/iznlA+7ZP2RmJgY3J6GQzMnWXYt7Dh87itVUBmc0tBcmhPMJhcYTDGApTDIwzE7b6pUU9hi4MnCYnv06BEEdgqXrE2WO0r7grZPj0/X8+o8hW26jhpSsRB2Pleaqo18P2gZTzEo5o9Dw6EZxLJrps8+BW/af+z3EBkZWS/igKrpWmHwrAwSU2/pb4GGbtNw4Oa+s+P/qrD+jN61YJW+8y7BL9o4qSFYfR7HZ/DG111l//jSki+sBhktaRMWFhac7aLhxHQbrTqsFFpZ+2wbtp4uFCIZFPJ1VanBktb3vAIbGxtbDzZDKay01A+f48qfF9su1OCuoUHcr8AKKD6/EuVTfFB8EooLzyMpaQAmr94AncXvCrwhNwefHj0Og7UEmYKITOGJOVEQUH9hwGoU7TAKAjJFAV+UlGDi5+vwRqs2sFoFSIoMOVhj80mdTS1g9a/zL0z5UwPqZXV1JXr2eBe52SZ4ndVQax/DVpCLwf3645NZi3Dz+gN4apxw3r+Nt//WCu8PHIndO3fh+2+/w+5tX6PlG6/jtVdexe5d3+FCXi4uX7qCG9du4PGjx5Bkpc4zowbzUEmep8YAWlIUKAq7psD1qf6SPj4NpbCpz+GPC6w+yD4Fik+CT5UgKU6sW/M5uvcajFXbdmLS3Nlo9dZfMbB7N2wYPxa7587FsZXL8fDod6g6dRi1547iYe4B6BbPQViLNpi8fB0yLFZ/nVHBFFgCNUjFkmCZF4NggVEwIe34EbTu0h0RcT0glF6F7PW71frvw7OHqD5fYPVHV/h8KhSfF15vLXJP5eDd90ZiwJRZ+GzPHvT88EP89//xP/FP/+03+OO//QFdOkQgLjoWU0ePQsH33+L+6VOovnge1Xm5cF7MhafwAtxF5+AynYPbeh5VljwU7P0a4z/oj0kfjcGFvUcgHtiPlCnJaP/Pv4Vu5ie48NUOOM5mY/7kWUiM6oM9u/aj/M4D5Ozbj/6RkbAc2Qd34VnIRflwlxRDunwdSlkVlJpHUO9ex+P8c9gwayJa/uUV/Me//DvGDh+DhQuX4vL1m/BI8pP6rD4JQN3frH9R633X3L5/FmBlA2IaaskG41quwRRM2ACb5fbR/dggnLoQU2WUtcHy/mj+Ip+DRyE3KioKiYmJwbIhNMdv4cKFdfJTGahu2bIlCKu0lA3Lb2VQO3HixHpgTuGcwh9Vk5nqGxcXh969eyMpKSmopNKQYHrdNPeWKtG8oQ6DPC0DHj6El4ZH0wkDXmFl947dL3ZP+JIvtE1e6dPKxWQwTJVRtrBwZuquTJU/tvA5vBTmKRyz54FXDmk7NBKQKbZ8uDaDVQavFKZpmxSi6WQAux52j5OSktCrV6+gys7uAYVkBo38ZAIPpfzkA41mYO1Rt2x2LArXdJKBTlb8H1S5YyrTr8tPb+EhiQcsmsP6U3D4fVZgpcokrbvKlFaqkFJgpfVK27ZtWw9uGQDS7Wg4MO1PWiqndevWIe8LXyOWAitVVimwauWuUpiNi4sLHp/CNg+h7LhaOb5aoMr6MdTgLtTAobEBRmODjua8ngewNvV8nwZYVdUHRVLhclVh/ZqViO83GKsPHoVRKEGmTUR6QRGMJWYY7FYYRAFG4dkgs6nA+jxAtblhxk+cgh0wCiKMooBMmw3G3HOI6N0Xs2bPhdMj+R1IA8Aa2j3XD32KIkFRJBQVF+PKlauQJC9k2YOa6ioMHvghVi5ZB1eNE6qrEnevCvhk6lQM6DsIq1etR5YhAzuzMvHXV9/E2FGTUFlRBm9tFaTyagzs2R3/+eqrqKp0wSvXQlEUqGxgrvrhtNnPROC5qDOID4TX+jRMbJrc5FOAanPbpp9VnxqoIyujsroc7cI74/0Zi7F0+06Ede6Mt/7yKpI6dUZyTBy2TpmGs+vXouLkAVSdOYSK3CP4YsUcREZ0xISlq2DMK4bBZg3CKVsMYol/CQCr3uZXWbMshZi3ZTP+0rIV5i/9FG6vX+mlwFpHfH8O1/tMwOpT4FNlqKoH9+7ewuy5izB0+lysPnoCRosJG44dRuSgAfjvv/kN/u1//TvC23fAxuUrUHLyOG7nnsH9nDNwFRei1lQAt6UAkikfnqLzkKwX4S25gEuH92FoQhzC276N3rE9MGX4CHy/4XPsXrQEC/sPQdqkibhz6hhcggnCiWOYPmIU+kb3wPc79uDCoRPo1akTjm81wlmQA6kwD96SYkiOK1DKyiG5yyBXPIT76mWYD+3BlA/fwx9/+zusXb0FU5JnYeHCxTCVlMDpckORZfh8XgDyUwNrc+5LQ9vw2/IDcjpAZoNyPqSRgixT5Bh88QorG7TTWpoUhlkZkLi4uHrhsgzsGFixgTmrd8mD2oIFC+qE/KanpwfDgDds2FCvxA1VWdPT05GcnBy8Dna9DCKY6ys7L5qPy5TphIQE9OrVCwkJCUEYocDKXwc12qETATTsk/YdBRg6uUBDT/lQXwq5fNhvdHS0Zq1SBkx0koLur3We9FgMBtlxmbkUi+yj8EkBkObx8iokv1CVmjcnYm1pASsFaloHVwuy2XEoFPL9yjsUs/vPSvDw4c90QoKdD2+IxIdLs23Yc6c1scFfO22TgnoQWGm46TvvvKOp7LF8wHbt2gVDE38KiuPP9b25YcuhFFV+/cyZM38UZfVFgy2f+9mUOqw8hL7zzjvBpP62bdvWgTzeeIlO1LD+5JVMfn2oMG22H19nlc9RpYorr7BSl2AtV2StMN+mvrdu3Rrt2rXTHBA0Nqj4rw6s/oG9X/3xyhKqyh8hITYWvcdOQFpRITJMJize/R1Sci/4HYIdVhgcIgz2ukrqzw1YG2o/uE50wCgK0NsF6AQbtpeUYHFaOtp07IzSqzfglZQAfDBY1bq3T4BVlr0YPWYsUlPTIcsKJMkDZ3UVNq/ZiO7hsSgvc0NxuSBVPYIl/xyWL1qMwf3fQ0y3bmjVsgXefLMV5s5dgurqMijuSvicVTi4y4DXXnkVxcUi3HItFDWghvqUgHra/GcC7Gp8T1RYumgN5JvyDDe03YsAVp+qQFK9kGUZO3fsRuuucVh/5BRWH9iP2H79sHD2fIzu1x/GuQtwwajH7QN7UJtzAjXnDyNnexr6x8diwqLFSLuYhzSbGQbRCoMQGlj1ovlJWLBYjIz8HHSI64GE3gNw91GFP5KBXv9PCFh9DFglD/LO56H7uwOx4Kvd0Isi0h0CDHYr1v9wGPEfDsJ/++ff4N/+5V/ROzIK5/bvR5VdRJWtBM5SAa5LNkilVngsBXAXnYdkuQhncQ7WTRqLftFxOLFnH/KOHMfWTWswqm8cpib2RuaUqTi9cT2cF7LhLMhBZcFZWA/twajecYgO6wTjZxswMCoS21atRHXBebgLc6EIJVAuXYLy4CEUZxUq7t/FXdGG23ln8dWa5Xj9ld/hg7Gzsf/4BSxZvBjjRo/G2excSF4Zqup3+G7qBEpT/z951v9HGHzQwS0ffkpVUy1DIR5uqELKlCMtY5vw8PAg7LEQSDpg1zL5CQ8PD6qBsbGxdVTd+fPn16uzSkvbMDOmlJSUOmor22bcuHF1Bv7s3JmRDr0e6nTMG+5ERETUK1nDjH8YbFCVjSpmrF+o0siOQY2HqMESr8RqhYOyc+bzVinwsYVX/mj7tG+oYssWGmJL+5JCEztvBm30vLUMqShMUiWR7cfn7lLwpS7MfL1aLUWXnhf/N28opgXZbHKCnzTg7y/rD1p9g14rzZWmCrBWxAOv4NKcZ3YMltrXoUMHP7A2Rd1r3bp18OFp27btS1cbf85Lc5XsUMqqliJIFdYXAa0vol0KaqGAlYc2rYUHVuoSTPM6aTgwH2rLq9Z86G1T7gm7v3ydVf6aqMKqpbLGx8fXgUwtdZWqr3Sh10iV6eaEBGsN7poLr00ZdDe2rimDl8aO/7TnWH9bf61N2SfDo7hx4cwZdArvhuk6AzKEEkxN1yFu9CSkncuHXrQiw25Dht0OfSPAGioE+GmA9VlhuClLqBxWgyhA5xCRaheRabNh18V8/L1jOBYuXQm3pAQdSGlOHN+/Pp8CVZUhy17MnDkLUyZPh+SVIcsyJHctCnLOodWbrSCKd+GsckOprYJUU4ay+7dw99pV2C0mhLV5B0bDl7h16z5czmrIHifkmio8uGbHG6+9gYzMr+BR3P6akz7Fr5j5fEEWCvVMhnp2FJ8CSZHhlSTICgXWhs2Dmjqwf5HA6v9bhU+R4FU9qHG5ERvVGx36DIXBUgJdXg4GTxiPlM3pOP7tN8hYvAhXj+7Bo7MHUXX+B1w+uAPjB/RCz8FDkXImF1tKTEi1F0MnmEMCq160BGuT6gQLUsVi6GwXsVynQ4eO3bHv0AkoKg3LVjWB9Wn/HWgWsPoCnArAhycTVj5FQk1FJeYuWIJeEych3WxCumiH3uGAzm6HwW5ByqlDSBo1Ev/+2z/g1T+/huGDP8DtEgfkuw+gPLoP5dEdKHeuwSOY4DXnQzLn4+H54+j+9z9j5az5eGgpRVlhMe7kn8HiCcMR8adX8OmQ93Hl22/hPpcN57lTqMw9jsfnjsCy/0v069IZHd54C4mdO2FZ8kSUFeShpjAXUokJymU75BvX4bp2Ezs3bsGKGTNw+cwpFOzaii4t30DbuPexx3wZ3505jo+GDcdW/Xa43EqdkGyt8OwfA1i19tNSPakDLlUxmdsoPyjmlUJe9eEH8FrqGh+azIMszYFlsMpCiZkyO2/evHrqKQNUBrIUWnm1dcyYMXVATMugh4EfPS+6MKjkQ1IZaLN+YLDD+ojtQ2uusr8bUhtpP1I4ZPvRvuXDRelnHly1VE3aNzQHl79+CmZabfGqKA1PZm1SeOXhjN0Tev60L6hqSsGVTrLwkQV8Tim/P/9M0+PSMkOh+o3WLw6lAPPnSuvz0meDnS+fr0vhWast1l4dhbWh99atW6NTp06Ijo5Gu3btmqwM/vpe/71lS39uZHO3Z6DU0Dufw/pzWSjQaQFyqPqjvBESLW3Dh9PSXE8tIyV+EqBFixb1SubQ7Wm/a31Pr4u/Pr4OK2/MpKWwahk/8QosBVIKurzyTE2XtAZwjQ0amrMP3TfUAORZZ9ubcr5Naa/hbX1g+Yle1QOv4sLyeQsQHtcb607+gC8sxRg8Yw7em7EQ20wCMkQRWaIYNFdqCjA2For7IoC1IXBtlpIr2mEUBejsItJLHdDZbNhltWL4nDmISeyL+2WVkBSl3qC37r14kgeqqjIsFguGDP4Qd+8+giL74JO8qLh/F+3fboMNm77AzWsPIdd64HPVQHVXQaoux53LdnR4pyUWzFqKh3cfobK8AtcuXcOJQ8egT0nB66+8gRnTF/rVRNV/PH+YZ+PPSehnR4HH68Gu3d/A61WgKAGQVeubLjUETk19PSuw1mtLVeCTvZBVD2wOAW+36oyJ6zORLpQg05KPEbOmY+jgoTi2YyfunjmFx9kHUX3+CMrOnUTKrEkI7xyOZbu/Q5pFgE4ogUEwQS+aoWeKKrfoRQv0gtlf3sZqRbpoQar1IjJPHMfrf3sb02fNh9stQ1F8/rBtVaHU+OL6QautesAqQ1VkqJIXNosNnWJ7YcX3e/356WIpttouYautFBl2O7YJJcg6dw7DZn2CP/6tJf7w579i3qyl8FZ4odTUwFdbBaXsHjylVkglhfAWX8TjvBPo8tffodNbLfDZzFkQDu2DuO9LzBvUB73++necTUtH5dmzqM3NRk3uKZRnH0N57jFUFp5F/t7d+PM//TPCW76NyUOG4mr2adSa8+AtKYR0qQTeK3ZUXzQjY+Y8jO+ThPy9+3Hp2D707tQKb0f0g6HYjq3mc5i1YilGj/gYduEyFMUHSZIDedpPB5ta/fyswEoH//RvGo5KYZPm/PEKIAUNaqRDAYcqXBQMqfLEVE2aG8sgoVu3boiLiwvWwWS1Jzt27Ii5c+fWqbdK4ZTmttKyN3T96NGjg3myNGSWuiAzkGfhs7x6TJVEFpXG1C3+OnlFlUIFgyYtJZveD6oa8pMP9L5SKGP3l4IsLU1DDYIoDNNQVP7+0nZDKZVsG+rETHNotRRfGiZLnxv+Xau/+PNg6xn4aSnR7Hz5CQcaVkyfcT7igAImW0fr7bIJGd79WQswWbtUnWWfab/w/U4nLXgFl61vksLasuUTlTUsLOzXXNdnWHgwaup6LZMfHrhetMKqBVkvok2tkGAKg1r9wDv18hCnZbDEK6uhlGut4/CmRhSEW7ZsWS/sV0tl5WGVKq49evTQPHdeaQ2lsmoprnR/rcFAUwcNzdmH7htqAPKzAFYf4FMVqIoKSZXhdVWiV3Qsug4ZBmNREZZu244u/Qfjky92wmgRkCnakSmKQXOlXzKw+s2j7MgQBGQIInRiKQz2UmSaTcg8cxqdo3vgyMnT8Mr+uqqNAauqylAUCeXlj7BgwSIsXLQcN2/dhSJ7oUouLF20EF2698TVS/dQW+aEUuuC4qyC4qpEzrGD6BUTiazUHZg1eSYWzJkL3SYdDn63D5s+X49X//gqpk9fCJfshlQHWNFguGko0PQrTzK8Hi+6dO6GErMIyUtdVp8OWF+kwsq3paoqVFmCLLuxYtUS/L1VRxjyrNA7LNhqLcaET1fhr3/9G4wr16Ls3FlUnzuGygvHsWPVUnQPj8CUNRugKzYhTRBgsJUg02YJqKuhgVUnmmGwlSDDavObMdlNyCo8j2GTp2FA/6G4dMkfRi4Hcoy17tGPCawqACUwCaEqEiRnLT6eNA39Js/EVosVOkGAQXQgS/AvmWIgp9tagqyiAkzbmIJWXePw2z//A4cOnYWrygXV5YL73i1UlBTAY86HpzgPZTnH8UHXdvjbX/6Mob0SMDWpN1Imj0Va8jis+WAkbh45DHf+BXgKc+G6eBa1+TlwFp6H11KIu3kn8Naff4/eUQmYMWossr/5Gk7BBK8pH16hCK7SYrjyi3Bs1eeY3Kcvjm/9EnfOZ2NgdCe83qYL0gutSLMWYfXer9FryIdYuHgV7t8v8+fsB5yDfSRq4Fn6+VmBlSpnVMFMTExEfHx8HYDlF5prSrfjQzlpjVZ2LKrQURWTgRHLbeVz9nhjKGritGDBgnrqKTNWoqHBFFqpwjp69OggULG8XB5KqbERU1nZ+dCaoTTklEEJrZ/Jh9zSPuPDsGn/0fq0fMgvqw/KVGfWr3TRgr+uXbsiLi4OcXFx9YyveBhm63ilkk5AaF1TqPvO52tSCOOfPT6sVut51MpHpXCtpVzTfuZDsnkgpoCupeyy7RgssnQ61h67vxR6eaimEQwUUOm18H2tBfS0LeqE3LFjx+a5BNMB+ctWKn+J71QxY9DEK61UQXxZCuuPAcP0O6aQ8qCpBY4tW9avO9qQQkv7r6HcYn47vi4qOw5bR68nFKyGchFet25dMCRYq2QNdQdu6Dppzi7//dMMIn4MYG3OIL45MNqUbRpW0XzwqX7g8qoSHJZCvNPybYxZswFZRcWYsGgZeo9JxprsHOjtDmTY7YEyNvZ6wNrckOCmAmtj0Pm8QoP57Q2i/zozbQKybH6lyWgvhcFagqyLFxDRsw8mTpuJ6praJwNfTRddP0BKkhdV1eVwu2oh2ERMn/EJvtmzF17JA1Xx4OGDe4jt0RcZ+i/x4EY5pGovFFcNFGcFasvuomdcLMx5pagtd8JdVQOpygWpshI7MzLx+iuvI/tMIVySG3LAIAmcazH/PDT0jPp8PsiyBK/Hg949+2DWjHmoqqyFEjSZ8qu37Pnx12f11cl7bc5z+TQTNvWuJ7Aws6igG7PsxogRg/Fqi7bQF9uht5uQYSnC+iOHEdk3CeuXrcX9gjxUFJ3GnpTViOvWBUljJmLDqRzoSiwBJ2ALjEJJoN5qQ8Dqdw022mzQ26zQiyYYhAKs/uortOvYHRmZ2wPKnh9YGxD7IlUAACAASURBVDL4acp1N/ZvTGNtqb4nwKooXlwWBLTpHIkV3x1Elk2Ezm6HzvHk926wO6C3l8IoCMiwWbDVYsKCrdvRtfdgTJ+5FFazHVK1C9KD+6gVLHCZ8lCTdwY3jnyP/h3bIjGmO/amb8GiAYPQ9x9vYmT3CBz8dA2qc8/ClX8W7sIzcOafQu3FbNQWXIDHYoJTyEPbv72K4YNHYv+OXTi8YwfKzIVQTEWQbcVwXi6C01QE89ZMzB00AHs2puPu+VyM6BuLP7Zth/RCC/RWKzKL8jAnbQtiBwzGV7v2QPL4nbDVOkZLoZ/FpvR9U+9hqDaZ0kQNZWJjYzFgwAAkJSVp5hDSnDkKAxQKeJMbBrZ0YE2VWarQ8uHINMyY5QiytmjO4KJFi4KuwAxSaQmbtLS04PdMgaWKLAsJZrDEOybz+Z89evQInmO3bt3Qu3dv9OvXDwkJCcGSJBQ2aY1PGpLLIJD1C83b1QpH5cOKKXgydZhuw5Rydk5MQeTVVRriHMr4id0LqgTTUF8eRhng0e/p9fGgzi9U6WXvfC4or+iz66Pr2PYUWPnnmfYnVVOZQk2fZX4/3sSJAic7Ji3hQ9XUUPuxhYI6rcdL7xG9D+y5o6HKNOy4ffv2TVdYn0ZJfFkq5s91odDB9x8FI6oU0m1+DIX1RYMwHzrLhwSHcs3VUli1QJVXKkOpq1rPs9Y21CWYHicUoPKqK5/LyhYGrKGumb9OLSU2lOL6K7A2fh7116v+3ErFC1l2Y9PaNXjtnfb4/MgJpBw7hj4ffYwJq1OgM9uQVuofsGaIdhjtol99fApgbU4O6csGVqPdjoxALqtRtAddgzPNxZi8+lP07Nsf53Muwu2VISsqVEWBT5XqPU+qqqK01IEvvvgCbpcEWVbx+HE5Hj566IcFWYLslbHzy13oERuPY/vPoLbcCdldDdVdi9qyB/hg0CDs3PYNjh8+jZzT53HudA7OnTiJvrGx+NMffo/Kci8kRfKH7Kp+oFR9SgAjmwesqqpCUmRIshNjhg1Dl/BYFBSY/bVYZX9+LJhj8E8RWAPnpigqZKkKPRO64S/vdEaW7Qr0DguMJWZkFReh15hR+GDgcDy2C8g7sA2xER3Qve8ALN2zD/oSC/S2QK6qaHkCq6GAVWDLEydhnVAMo60IKadPIHHER1iycjXcbi8UWfLXiMVLAlawUkX+ey37JHglN3Rb0tEpPgmZJhFZggMG0Q69wx6stWywO6ATRRhFEQbR75691WrD5/sOo+9HyRg7fjpyT52H695DeK9chttWjMr8Myj8Jgthf/kDtq5Zj2vHjsGUocemj4ZhQlwcCr/8Au4LOZCK8+AszEbtxZOovfADagvOwWuzQL5kRVyHdhgwYBg+XbEKwwcMgPn4cXhtAlR7CaSrVrhLLLj6/TdYNCAJWfOX43ZONj4emIhX23ZEep4JelsJMm3F0OXlYOSyJYjv+y6uX7kJryTDqyr+vGLVD/BqiGfxxwBWpiJRtSs6Ohq9e/dGQkICwsP9rq8RAYdSGirLh8NquZQyOGMAGBkZWUc1o8ZKTMVjyiaDGl6F43NqWfsMWBm0MnDdsmUL0tPTodPpkJqaqpm/unnzZowdO7aOwkcNlyi4RkdHo1evXhg4cCB69OgRPJ/4+Hj06tUrWIeTXjtVZWn+Kw2NpdsyeKd5whRIeFih4btUoaR9T/MdKUjThR6fz0HmQ76pismeIaYAMzWW3lvaDutX1mZ4eHid/bQUU5qfqqX004XmcTIYZn3G59iy86bPL3Uqpr8NLYU3FDiydvjwb6p+UmCl4cWsUkfbtm3rGDSFhYXVuW+hlGdq3MSHQnfo0OH512Flys+vSuzT57hqKX28IsibN7Vo0SKosL4shfR5KbfNcQmmfUCVU17xbNGiRZ11vMES3+/0M6+osv7m7wP9rAXeWoorDRemEKvlEkyBlB6Phv7ySipVaNn6UDmszQHQF/V6nsBK92vseI0fU4Xqk6CqEqoqHqJf7z5o23sQsvILsSA1HZFDRmL5N4eQYStFut0fJpsVBFaxWcDa1DDdxrZvKqw+TXtNPVamaEPKyaPoPXQ4Ppm3FDdu3YNHVSGrMny+usCqqioURcHly5fx7rv9kZn5JW7cvA1F8TsHq6oMn6JAlVXUVFRj0YJ5GDdqCm5fv+cHVo8L7ooy9EmIx+QJU6BP24ptmTuxZ9c3OHPkKD5duACvvfpnXLLfhlfyQlElIAisUpOBlb5UVYVH9tcuXTBzKt54vQX0um1wBWDLp8pQfSr8I/yAmsuAtZFntikD+YZeTQFWBtOyokDylqNPzxj8rX0sMoodSHOYoRfMyLIWY/TKxWjXrjPMP2Rj5MBeaNUpHAu2fw1DiQU6m7m+E3BDCwHaoAGTYEKmYEKmuQDTNm3E4JGjcan0ClRZDgDr001UNXdSrF5beKIqqj4FqupBdXUF+vYbiA+mzUOW7RIyxVIYRUdAXQ1M1ogsRN4/oaNz2KFziNALVqTl5GLMwhUYNOpjfLl9F+5dugz3retwX3cgb+9OdHrjFRzJ2oEb2dm4eWwfTq5djezNW3Dv+BF4i87DY74IZ+FZOC+cRE3uCVRdyIZbsMB7vRRR7Tug15CPMGvlCrR55218laZDjdUGxWGDckWALNhQdvoEUkaPwOqRH8N++CBG9Y7Fa+90gu6CCemCGXqhGEZrETafOYmIvv0wf95iuGrc8CoKFAKsoe5Hc/6dflpgZTmj1DCIwhEth0HDYakqx9dXZW0xIKNwyxv98Mqb1sKAge7Lwnap0jV//vw6YcAUWFn5Gj40mCmwKSkpGD9+fB2YYu8MWNkSHx+PxMRE9OnTJxhCy66Xlpihube8wRADfOryyuCDQRU16tHKHWWKG4WZsLCwOrDFK2/0vlIgpMdhwMiOwwMZn5/KtqXh3RR+eeDnFXS2D52gCGWgRM2kQuW28mG6ocKGacgzH4JNIwTY9fA5vPx62t9U0eXDk2mfsfV87ioFVqrGtm3btl7uM+9SzJ8/U8RpHu1zVVjp4JkNqn9dnp/6StU1XlWkOazPAqwvS6HlHXQp1DWkItLnTMuQiAJtY+6+oZyAtVRcCr98WHKrVq0adASm10f/poorzWGlAMp/F8oJWMtFmboHhxpgvOzXiziPxgZMTTkfH6tTKUvIPnEUrd76B4Yt/QyGs9kYMm4C+k6cgZTzhTDaS6G325EpOpAl2GEUmwasT5NX2tA+jYUXPy9gZX+HbEcUkWEqxOx0Pbr37Id9+4+i1ivDGygNQqFQCZgyeb1eHDt2AitWfo6L+UVB4x1W41SVfXA7XbhwLgcJsX1x8thZeF21UNw1kGuqcOj7bzF72kzknrmA2zfu4PHde/BUVuCazYpWLd/C0iUb4PZ6oQRzI5unsNKXqqqQJC+8Xje2G1Lwu9/+DlMnz0FFpQuS4oEScJUNOgb7fD8asIZsmy0+3xOFVfbCWXUfiT3j0KHHIGw1XUKqaEK6aILBVohNP+xHl14J6BvfB6+/2QIfrfgcuhIb0okLcNOB1RJYzE/cgkUzjPYSZAoWLN7xJbr3ScLhI8ehyv5cYBVP1ODmAKtWnzUX+lWfDwr8E1Y+2YOC/EKEdY/DhgPH/KAqPgkFZkuGaEemIGKrYPdPXIkijIKA1PyLWH3iJIx5BZixKQ19PxyFhYuW4+S+w9B9tga27NPo8o83kBgRhQVTJmPb58uQvS0Tt44cgTP/PFymc3AWn0NN3mlUnTqM8uMHUJH9A9x2AbU3L6Ndi3fQa/QkrDvwPaISe2Jw7764ejYXUqkI9bIAtdSG6gtnsW/xIixIGoycrCz0Cw/DW+0jYSy0Ik20IF0shk4wwWgtwlyDHi3bdsTRg8cgSU+AlfmUPfOz+JTPOQM/6vAaKreOV6VoDmkoR18KqlSJ4+FOyzgmIiKiTh4p24aqfmy78PDwILBSaKVqKitlwy8sZDg5OTkITtHR0YiJiQnmdTLQjImJCZo9sRBb3i2W5qFSMGVtRxDFTgsGeYikahqfO0lDSFmdUwaZFDx5aKPGUFo5naHyIyks8TAcwam39F7T8F92bNo2ncCg/UmPxYc/UyWeTn7wedF0QoaqnvxzTfufr93KAzFVYXm1U0thpYp5+/btNQGZd/TVMmDS+kzDl+k5UkimLsnPXWGl+ZXP2g4DgJeteD7v/nkW5ZVXBvnczaYqrI1BI6sL+rKUVnb8UAprKHdfHjC16peGUlapEsv6m8FuY+7AbKHHon2qlaMaSmGlIcHNrbMaSmHlgZeWtfmpvX7KwKqoElSvB6lr1+C1//wrPj1wBGv2fINuPftgcooBeqsIfSBv1W++whQX8bkA448NrE09TsPt25HlsGNz9lkkjfoYy5Z9jnuPyuEJ1kB9Ahcsl1KWZUiShAcPH6O6prZu/VbVB5/igyJJcNhtiItJxPo1aXBW10ByVUGqqYSz7CFsRWbYTDZ4nW7IbieU2ip4yh+je7cIvNtvJJyeusDKQnXr3vOGgccP2f6cRkmSkXf6CP74u/+FqC4xOHY8Bx7FC0mVISleyIoHbrcbN2/cxqVLV+HxeME/ek8TKvk0L7+wSnJXJRmy243t24xoE9EFcw1fwljiQJpggl4wwWgzw2i9iE+26fCXNh0QPyIZafkmpIsW6ARTs4D1ybZ+9ZbBqr8tf2hxeu5ZDJkyBVsMGaipqoXKyiG9DGBVff68dcVvSlVbXo4p02Yj6oMRyCyyBH/vPLAa7Q4YRBEZgogMQYBRtMEolCDDbMLkrCxMyczC4p27MXPDFoydswDvj5mA0ROnYEPKJrRr9Td0aNMeHw0fhkG947F13Vrcu5CLWmshXJYLqCk+B9fFbNzf+zVsulSUbv8S1aZiPHKUoMV//h39ZiyAsTgf4xbMQ/vWbfB1ug7VghVKqQjFYYGr6AIu6nSY3aMP9q1Zg5hW/8A7XRKQWSQgVTQj1VGMVLsZ6aIJGYV56NZvID788CM8vF8WDOn3Kb6GZ1ye4t40R5mlwEoBh0EhHfDSnD4KATSsl4InbZNX4iIjIxEVFVXHQIiGctJcPbo/VbRojmbnzp3rACuvpFJFlQdXtm78+PF1YDkqKgpxcXGIiYkJqsoxMTGIjIyso25SSOfPl50r7VOaA6zl8spAioIjb3zE52ryJXRC5WZSKOMBjM8dpd/zCiHfLns2qCOtFsCx82TKIVV6KfxSBZf2KwV4qmSzZ4+G8PJKPZ/bSWGUv66mugOz55RXgOn2/KQCq4XapUsXzVxTurBJCLqeOk/z9WXp9dPwZ/q76tChw4vLYX2WpXXr1mjXrh3atGnzQo/zc8uz1VIEKSQ9jxzWH1NhbcwduCGFNZTDL1U7+TqsWiopvx+FVa08WX57rTa0gJXCqpbCGsolmKqmDeWkNpbPSiGeV1h/fYV+1QUqBarkxKQxo/C3dl1gyCtA8rJl6DV0FFKyL0BPlJYM0RFwCLbXy2H9r7QYRTsMgohMmxUfr/wM7TtH4YeT2fBKMhQ5tGMwAG0V0p88B4/LDWdtNdau2YD5n6xA2YMyKJ4q+Fw1kGqqcMUm4sj+Q3DX1EB210B11UCqLMffXn8NI0dOQ63XCxlKUPUEA+JmPht+YPVAVny4YitE945tMX3seHy+ai3KyishSRIkrxM3b17BpORJaPmPNnjvvQ9RVGz214HVeNZe9Iupq4qiQJZkXHZcwoypM9CqY0d8MH8u0ouKkCbaoBcsyLSVIMMqQCfYoLcVIrO4ABnFAow2K4y2AhishU1TVesAqx9W/aVvzNCJFqQLFugEK3S2EmSYCjF25XK8N2oMrly5DjVQJghs+RFffvVZgaR64XLXYsmSFejedyC2nDwDgyhAbxc0jdX0DjtSHSJ0dgF6uw2GUhsM9hJkiVZklZTAWFQI/fnz2FFQhO9MFnx94SI+/2o3PpozG3/8y1/QJTwaGekZmDNpMrq2bo/c779HtWiG4jDDayuCXHQB9/d+jeJ1a1GwdgPuHj+B++Z8vPXnN/DhsrUwlpiQfvIYusbFoXNYO9w1WeC1WaFcMsNjLcCtffsxOy4emydPROe//hWd4gdiq9mBVNGEVHsRUkUL0uwlMNpM2HT4EF5/pw1mzPgEZZVV8MrKcwPWpq7jXxEBFZMO7FnYKysZQwfgDOSio6ODsElLovCGShGBUi9UhWPhoFplVHjliw89pe3yMLJw4cKguRLLY6WOwKmpqUhLS6vnJMyAddy4cXXgJSIiAtHR0UhISAiCKlNWGVyHh4cHw4YZePPqJFW7eIgPlf/Ih6CyMGgGx7zKx6toofJM6RIREVHv/LQUOl5F5tuk0MWfg5a6y5dboU62vCpI1WI+35bPfw51nfzx2ULb5aGZ9q9WuC1/rdTYiH9+eRDt0KFDcJKCD9/lw4NpX1LY50Ga3ic6SaJ1D8PDm1HW5sdeaL7gL215XtfFQxIPrD/VXNX/n733Do+q7Pe937/e97zXPmfvs/fZ5dnbp/g86mMXaQkQQnonNOldlE4EqYqCUgUEQhICmR46AiogWBDpnUymrjKhg4JITc/MKt/zx5p7uOfOmklCUXS7ruu+QmbWWrNqWJ/5fn/fXzRY1ZtHLw04ktJKHxMCrER5jAatLLDqWX4jwamenTgagEcKWmKBlVh9I7WpocE0Gsiyquv9AOvjZBv+OSdWAbxykUduRhpyRk9G6YlT6JLbC73engmLi4NZ4GEVeFh1wPWXBsdfDliDCiznQeGeb5Dauz8Wzv8Yt2/eRb3URF9W6KieigpVViAFArh9+yaKilYiOSEXh/YdQ6D+NpT6GsjVlQhU10CqC6C+uhr11XcQqL6Lu9d+wCvPP48Z0xeiQZYRUCSNf1SElNaWXhuKIkFWG1BTH8CVCgGvZaRg6XtvI75dW3yx4xtcufA99nz1BdKS4/H3vz6N5IQs7Nz5DfwBqfH+/ozAShTWyruVWLDgI3TJ6Y4Zq4yw2MtgEjR1TUvx9cLM8zByPEy8EybBCZOXh8XrhNVrhzVCsFLTCqsW0GQKpgWHQph4L6ycE0t2foqcwUNx7IRdC+kKquDaFwsPuP86Sl4kZU8Jhq3JcgMOHzmK3AHDMX/9Flg8Hhh8HphELywiD5sgwMZrpQBWUYTJJ6CkQoBZ5GATvFi871v0W/QRRheuRF6xEVPMpZhhXYdJqw0YuSwfI5fnY6rNho92fA7bvgMY/PYMtEtORquY9njuqedh+bgQt1wuSGd5rW+r4ETVgT0QDKtw+uOlqNi8BeK3X+Clvz6DMUtWweRxo9Rtx4SFc/Hciy9h2ax5qHVxCFQ40CCW4+Z338GSNw55ORl4+v/8K+K6DsQatw+reQdKRAcMvAdGzgML70Gpx4GxCxcgLjEVn362A35ZCSndzTmGkY79g5wjYlckCmJaWhoyMjKQmpoa9lDdqVOnMIDLyMgI1a7SwURkPXTtKgtDNJgROKPBlH2fPJQTZZZsLw3OSUlJmDNnDgwGAwwGQ1i4EoFV8h49Dw21pIaVhuHU1FRkZWUhPT097PNo4CTwncAogTTw0PtA21NZQKIBlYAHq2LTyjetRBPVNCFoh40GayywstuiB7F6VmIWVNlwH1oJp88nXXvJAjYbSEQrxnTdKhtSxdaHsr/T+8/WwdJJveR1OgCKVqxZ0I6077QaywI6fRxolZStR6b7tOp9Dn3P6N039HVHn+/HFlj/uw89C6vePPT4rQIrbYVmQTIasLZt2zYM+PTqTSMlBUercY2k7NLv66UD03W5TQFrTk5O6OYn4Er2pakU4EjASi+j93DQ3IeH5iyjt47HZWL3I+w9aoS1/VBVKJKMT7dY0Ck2FjNtn8K8bx86pOZgim0TLIIPVp6HjQ8mg4oCzKLWj9EWss9qwxJM1Q39fAAV9mGGLD2KdVsEERZehI3nsI5z4Y0PZiMhMQ3OcjdqJAWSIoesqaoarO9U1SBU0W00NIVbliTUVlejrOw0FiyYr7knWsVj5/Zv0FB3G4Hqu2i4fRs3rlxDBedDhSCAczlw4uABbFm7Fn9/6mnMfOcj1AUCCCiMwqpjTQy/XrRBLOKKoiAgNaA+UI26Bgln3W6kd4iFccFkTBjSE+9OegdzZryHjPgYvJaThrYvt4Gh2IraGr+23/dhVY1koWzymgd1bNVgixZZRnl5OZIzsjBu8VJYHB6YvB6YuHJYeQcsvAcGgcNq3gUrx8HqdcLIl8PMeWHzOmDkXDDyXBiIslAaHVg9MDEhTFptqxOl5Sfw2pixMK/diNq6BsiqAlWVoKrhNvLmWkj1jmGzgFVREJAbcOvmT5i/eCn6TXoHq4+egoH3wFDhhkXwwCpwsPEasFqDwGoRBZhEQXtP8MLCuWF0l8PiccFS7sRaD4e1XgFrvDxsHAdLUF02ih4YeQ5rvF4Yjn6Hoq+2I6PvAPTM7o0LR08icL4C1RVu1IkO1NuP4NKW9dg5fRpOrFwJ/utteP7JJzHmoyIYeC+MghOrDn6L+K5dkdoxET8eL4P/jAN1Pjuqjx/BkZXL0L/9q3jyn/832ib3gOGEE0bRBSPvgInzwOz1wsK7USI4ULj3ayTk5OL99+fgTlU1ArJyz1JOD1W5V6/dxLG/n/NCAyur6iUlJTWyi8bFaX1ESRIuHUhEYI0AHq2+JiQ0tgTT6yUP05GUPaLqETgk66SBlXz2nDlzdFVUOnSJgKvRaITBYAjNRwMrrTSnp6ejW7duyM3NRWZmZiMIJ9vC7icNZXQ9KlGU6TpO1vrL1mrSKjY5tno2YroONVItIw0xLEjSNZfkfQI5NHw3VWtJgyh9DdC2VNrKzEIXrVCydabstUMDMTsfuy16g7ZW09uVkJCArKwsJCUlhW1DJGWVhkw99ZhuT0NfE+x89H7TCcORwDjSeWCdCvRxeqRtbX7LIxpENrVcSz+jubD6KIH1QezF0WCVtc0Sqwtbw8qCJZv0yyqneuAWyUJLtwdqKoAp2rFnzw0LrARE2df0Wt0sW7YspLASYCXpa78D64NPLQJWWUuulRUFDXV1WPjhO4iJS8bqfccwfckSpPQeiILDR2HhNFC1BgNWwhVW7TWryMEqcjALHCw+Hiaeh0kUYaKA1fYAUPmwofWhAasgwMYLMAkeLN6+BZ1TU7FixSrU1MuokwOoCzRoLYNUWWtfoqhQAMjBh19ZliFLAQT8DThzRkSp1YLMtEykJKUiPS0T06e+j692fYvKW7dQfes2vvtqD+bOnocxo8Zh2tR3MHrUOAzsOxg9cntiQL8BmPX+XNQ3+CEr94KQmgesMlRIUFQJDQ31uHu3Crdu3cWdu7fRcKca3ImTyI5PwI7VH2F3ySy8NbAbprz+GtYsfQfDenbFlMnvovJ2JVTJj4AqBSHs5wJWrcctCcyRVRV1NdVYU7oGKX36YsHOHTBxXhg5t1a3yrtg5j0wCh4YeBfMnBsWzgWD1wET54aF12pOjbwnKrBGHTrAauK11GCb1443Zr+P4aPH4vpPt4LXQgCKKv2swCopKmoDDTh05Ah6Dx2J99ZsgcVbAZPAw+zjYBF4LVBJELT7hABr6N7RWtqYBA4mgYNR4LVlxfAvq8yCEPx7wMMg8jALHGw+N2xeO/KWf4w2sZ2xeaUJ9WfOou6MG/4KDxTehR/37MT7XbNgnDABpzea8NKf/4zB78xDiSBiteiF2WXHpBVL8fTTL8I872PUcOWoFx2oc5xAxeZSjO/SCZ2e+Rue+NNzmGndDCPHwcxr59rEacFYq4RymMpPYMys2cjp9hoOHzmJqroGBGQZAUWGJMtQggArqTKCmc5NHvv7OS9ksLWK5KGWqGO0ZZcAKZ3OS1RAtr6VtSbSIJTA2HrpGkQaVulgJbpmkSxHq40JCQn44IMPwlKB6UEglbS2od8jy4wfPz6kGBOVOCMjA7169ULPnj2Rk5MTprCyQTc0MLGJtjScx8XdS20lx5UcKwJ3ZN0kVIitz4xkXWXtqHogRx9PPbClgZlt9dJUOBBtYaUtvvQ+0yBGBz6x20jDMm0bpkFPD7bJuvQAj7Yj09vJzkPqTGnQJv9mgTXSMSEASyBWD1T1QJO+psi+6Sm67D4MGTIEdrsddrsd5eXlKC8vD/0+fPjw0LUQGxv7O7BGG3q2ZBp0HvXn64FQpICh1q1bNzsl+OdWUJsDrMuXLw+LcKfhjq3DpO24eoAaCVj16kHZfrYPCqzkdz0bcLR2NnqW4Gg2YD2bcFN24EiW4JY+7LV0GXq5x2G6H2CVZBmXzp/FiMED0P2NPKw5XYYu2dkYOPV9mNweWHghMuAJIqziPWC1+ThYRA5mnoNJEH7bwEpCpwQfTD4Oaxwn0HPEcHRJSMPVG3fxY201Lt+6oYFpcKiKEgJWSZERCMiorqrGkYOH8XZeHnpmZeHDyVOwa/MnMBYUwbyyBPmLlsJb7sKWDZuQm9MDKcnpGDfuLbzz7vvIzy/Cxo1bcOjgUXi9Xly/fh2BkCWXHU0AqypBVvyor6/FzRu3cf3Hm/jxyiX8dO4yPt+4EUmxsfh05TzcLduIM3tKcHa/BQumDMPLLz4DJyfAL2k9aLX025ZbgB9IYVVl7dgqKmRVwQ8XL6J799cwaMZ7MLscGiwGW9ToKqIRRkuAtUnLcLDNjZUrx9LPtyCxWzectjshB2TIih9ysBXSgwBrSyZJUXG9qhKFBhMSuvfFwi/2wMKfhdXng0XkIt5/Le2PHA64AmwCr/2tEN0wHNqHrP4D0Du7F+6KZ1F71gt/BQeZd6POfhjLRw3FlMxMHDevQpsn/4TckRNh4iqwmvfC5HXBdPwgWscnICc+CecP7EM9V44Gzylc3f0ZikcMw9C4WDz3b08grd9Q5B84BDPngYlzBgO1PFjNO2H2OrFs+w5k9R+CCZPfhXDmIuoCEhpkGZKihPoMK4oMOaiCN3dqzvlkX2MBF95lpgAAIABJREFUga4PJCpqAhXyQwMnbW2l4YxeH4EOWtljg32IFZm0e6GBlfxOfyYLWgS2Z8+eHfqynjwDseoqW79Kt8DJy8tDampqyO5MLMhdu3ZF165dkZOTE1bbyyrHtK2ZTQymgZuGKVp1pUGF/knDu16vWz0bMg2C7HFnz4Fe3XAki3AkOGPhiba6slBIBzLpBRuxsEyrw2yvUrr2lZwTNpyIACMZbGgR/TqtXNKAzIYosXWlzRl6VmE9xZbsD60468Exvb64uDjk5eVF/Nswfvz4sPP7O7BGgUW2LUqrVq1C4PCogTWSBVUPmmhgfRjK6KOE1WjLkD/YxcXFKCgoCC3/6quvRgXR5gy9uk+2FlavPlXvnNDXRqTwp+YGSumpsARYWduzXnuaSIFUdK2vnhVa74GhuQ8XLV2GXu5xmFoCrIqsAYYk+fHVrh1ISUrFlFVWrNz3LV5p3xGz1myDgRdgDikt+g+kNlGETeRhE7yw8h4s2LsXVo6DhX+4wPowofXhrDNoj/SJMPs4rOUdeG9VEV5s1RZbvvgaJ7//HqcvX0Q9sV2rstZrVVUhSX4oioobP93ChtKNGNCjD0b2HYA9Gzfiuv0E7vBu7N+6BSUfL8Wy+R/hnakz0KVTAnr37o99+w7iwsVL+OHqNVRX10CSJMiSBEkKaP+WJSiKfj1kJGBVg/WMt+/cwJdf7kZBQRGKCosx572ZGDd8DLqnJ2JgTmcc3rQUta5NaHBvwQHLe4h55QUszF+GGzevQZJkBBRAkRE18bapB/dIv0e56AGVJANLUOQAjh84jNaxXTDdVAqLN7qVtymAjTRPUxZhPWA18S6YuXJYTh9B8sABmDJ9JuR6CXJQhX9UcKo3SYoC3w9XMG3ufHQdMQ6FR07CwldoSeCi8EiA1SoKsIkCLCIPi+jBOnc5ZhsMaBMbh5JFy1BzrgINFTwk0Y2A9yS+XrEAw9u3wb4V+Yj5yxOIy+qJlYfLNNsy54DVVYZxCz/ECy/8HaZ5c1HrLUfAW4bbB77FgWVLMKZTR0zt2QsvPv8CRi5cBJPTBSPnhoFzwsR7YeC0c2guL8Ms2xp06dYH8xbl49r1m/DLCmRFhaxo15YqB8dDUrv15gMQgkkaGIjSR7eUYaGThknyQE3bNAnsEQil26XQdZZkvoyMjJB6Sdcokgd3sk1k0GBDfqeBla1jjTZIUNOECRPCVFzymUQBTktLQ2ZmJtLS0sKgWa9Ok1Y9CZQTCzMbcsXCL6tsk+NNK8o0ULKJuHRNJq2oRgNAWr2j36PXwSqMkYBMD6pYK7AeAEcKLKIHDaskWyU2NhaJiYno3r07MjIy0Llz59CzHWvRjaR8duzYMQxYaWhlt5fsE6s602AcqcaVvk/YLzloNwKd6MvW+Ood386dO2PSpEkR/z7QcNu58y9Yw/q4ByoRKNGDlp97H9kaSRaeaEvwrxVYWbWVXrZVq1aNlNSm0nPZnqUs0EWCOT0VV++Y0+qsHrRGA1Oyb00Bq54NujlqcrSAKrIuvYeG5j5gtHQZernmzHc/38635L1IKpWqqqFaP+1NaGqYLEEO1MNQtAKxHZOxeOc3eLtwBVq3i8fKfadhEs9oNt8owFoafMC1CRxsnBd5pWtQfPwUrFzTwNq8B90Hh1Z2+YcCrIIIsyDCUCHCInKwCm5sKDuJDinpSH+tD7byAnafP4Of/H5IigasihzQlFV/A84IPrwzaRq6JqQif+b74L/5CpWOU/ALTtxxl+Pr9Wsxsv9ApMQnoW/vgTCZbDh3/iICkqyF9Siydg4VWQM1hcCqFKybbRw+2xSw/nTjR6xcWYT4+C54/rkX8eQf/4r4mGRsWLUU5V8Y8MNBMxrcG1BzeiMKJvbF808+CYNpHW5euYI7166iwd8Av+QP9Z2Ndu0290G+6RsFUCWtDlhSGhCor8Ubw0ciY8BwWMrcMPHcYwGsZt4DE+eGkXPA7DmNmRYDOiSl4c5PlZAVBRJV00wfg6i7HlExb3p+vxSA4+I5vDVnPobPWgCzi4eV98EgkHr16GDa3HuHBVaLKMIkCjD7OKwR3Fh7+iS69OyNDq07QDh8DPU+EcoZDrJgx8XdWzE2vgOWDBuKcZnpePnvryBv+WqU8G4YeAesHieMx/aiTVIH9EpJxdl936DWcRL1p0/g/OdbMa9vX2z8cBa6J8QjJj0Hcz7bDaOXh1HwBFsNabbw1bwDJY6TyFuWj05pOVi7dhPq6wIIBGQEZBV+RYEsK1qSdzNdAPcLrOxDMg0LBNjoli2sskc/cLN2U7q2k1bNaLWRWG/T0tIa1WeyKqVebSYBXgKsRC0l1t+VK1eioKAAhYWFoTRgoqySnwaDASaTCRMmTGgEqTQI6tXnJjDKL9sflF42IyMD2dnZodAqup0QW+fqdDqb/lt0nxNtMaXBlAw2EZgNZtILX4oEsDTc6Sm0NDg2x2bLLkNU5MTExNAXCawdmG4Jo2dfpmGcrSllrfLs65EgXu/YsNDIfmHA1q+ywK9nYab3o3///hHPOavg/q6wPsLxMJOOm1M325w+rI86kKm5NuBIr+vV4JL9p2FVLz1Xr0aVfGNFq5IsyEVLA46kspL1RKqjbanCykJrVlZWI0U30j7qDRpy2Xrfx1lh/eWBVQmrv1IUBYrsR0NtJT6a8wFScvpi9Z79yBg8CEm5/bDOdQZWoQJWgWvGQ6pm9Vsriig8fAQf7dqDUk4M1bP9NoFVW4/RpylGJtGLtV4nOuZ2xX/87W8wlzux8awA760bqJck+CU/AoEGXL54EUvmLUB6XDx6JCZiS1Ehrp46hmrXadwqO4IjWzdjXO9e6PjiS0juFI+igmJcvPwDKmvqEZDuBRppKmawflOVg9CpH9zDXh9614gsS/D7G1BTU4NLly5h27at6NejJ17664vom5WIjfkzcfPkFtSXrUXV0VJc2W/Cwon9kdEpGT+cuYm7P9zEjUvXUFddCVkOhKUk612jDxNYFVmBJAfgD9TC43QjNjEDc9dtgcXNPVbAauY8Wo9W3g7TiUNom56FqTNmISCpWg/QRwysdIhQg78BR71uDH57OkbMWwqzR4SV98EkCKEwtYcLrFowm1kUYfKJMIk8rAKHNV43ln7+Gf7y1LN4P28qqnkRylkRiuhFQ9lRrJ8+EQNfeRlbZn2A1n94AvHd+mD+d3th4Bwwu8phcBzF20sX4tWXWmHt4kWocZahzn4cJ60lsE6fipGp8Zg7YQyee+4lDJ45F2YnDyPHwci7YOacMPBOrPY5UCKWw1p2Ev0nTUanhFScOulAoEFBg6ygTlHgpwLU9I59tHPTknuSKIn0gzINGjSA0tBJHtZJGjANpiRhlairBHBomzBtPdZTFwl40NtB4JBWHonymZiYGGprQ4KV2KTgkpKSsECmwsJCFBcXw2g0wmw2Iy8vL/T5BKAJeKakpISSgukWMzS8EgAnSmxWVlaoj2tqairS09ORlZUVshbTSi1dk/mogZU+T/R5YxViuuZYL72YtsjqKaXslxl0eBCBTta2SwcZsWGZ5H29zyP7Q38GW/caCVjp4CUWMFlgpfeJrl3WU4GJzZj0XqXnjaSYspZyPXjXA1wyb6Spffv2Yev5HVh/Q+NxANbmfK4eoEbbRhpY2cTcaNBK5mWBNZq62pxEYL3Bqrb09uvBKRvCxAYxZWVlhW0PC6dsTSo79BTW+w1dYudt6TItmX4OYI00nzZveD9ONQisl89XYOzokeg7ehLWfv0tOqVmYsyC5Vjr9cHKkRpV/YdTS2ho85XyPAwnTmOqbQNM5a4HAtaHOR7J5wSB1SLyMPt4GEUeZs6FgdOn4M9P/g3GY6ewpoLDie8v4dbdu3A6y/H+9HcQ36Ydkl5tjXkTJ6LiwHeo4t04tnUjJvbvjV6JXRD36qsY2rc/dn2+E1d/+BF+vwy/pIXAhGrogj1bEVTOFTS+dolyqv0e4UsMaiiKElJGZVlGIOCH4q+D89gpjH9jGHqkd8H5Q9tw54gVVcfXo6p8HWpdWzCmezrGDX8LV85dR9X1Slw6cxbVVVWQ5cgW16Ye9lsyaYdDhSQF0FBXi5zsHojrMwRWNwcLz8PENa/W9H7qUlvW9oYMN0y8A2s85XgrfwWebdcRN29XQtZphdRSYG1qCgfWOnx7/Ci6vjEOeQVmWHkfLAIpAXhwUI00zGSEVFcea912pPTtg67p3cDvO4TAWR/kM2egeD0Qt6zBgOeeQfG4PMwaNhBPPfUMRi8vhtnrgVV0YbX7NCyH9uOVmBhMHzkSd13lqCo7gs/mzsTHQ/ujcNIYbFu2CJMHD0XH5DTM2rgVJq8II++GmXPBzLtgFFwwCk5YvA4YDx9ESv+BeCUmDidPOlDbIKNGltGgyPfCzB7iNcyug4YPPcWUtu+y6bWpqanIzMwMUwsJBBELLF1XSFtXWcWUgAP9Gg1DJLmVACSZn7yWmZmJefPmhdWs0i1rTCYTbDYbTCZTo/eMRiMsFgvy8vJC256RkYH09PRQm59u3bqha9euSE9PD2uvQ+8HeT09PT0ErKTmlaQpp6SkhJRa+pix6rTL5Xqg8xxtYnuZsso1W/dKgJXsI73t5DzppfyySbd66iALrXrWXdaqy0IoreCy648GrLRKy1p76fdoSzB9fFj1kx4EVsm2swqzXugTAVv22LGhULRKS9cCt2/fXvd8V1dXN7JG/w6sj2gQiHlU69ZTAR9m6NKjVmCjwVwkYKVtwSyENrd2lYXWSDWo7HmM1nOVhdU2bdo0amMTSUmlW95EqmGNVL+qB6t6yrGeGhvtYSDa1Bxgvd8HlOY83LRELbmfB9p7luB7gKJIfpw4vB/ZXXPx5qx5+HDZcrSKTcCi3XthE7hQ4FJE5ZOCVrPIo1QQYDhpx+tLVmDRnv2NgJWevyUK64OAZ/Nr7PTWSVr26MG6qIVOCTzMYjAVWfBg0dYNePKPf8EHpRtRcvIoVm3bgunTpqFbZiZeS8vEindmoeyL7agWPLjlPIlP8pegd0oy+vboBaOpFE6HE3V1fjT4ZfglCQElAFnxQ1EboKqylvqrqPf6RUIDNvaauae+3vuioinVh6i0iqJAVmXUKxLkmhoc2fcVumck49zBz3H+6xJszX8Xhzbl4+zXVlz4di1e75aKqXmT4HS4cfH8ZVTerYQsS6F1hn1REtq2COAc9ju1T6oaKsK+9xqC17Jmbz+4Zz9ebZ+Ad9duhrHCp7WSCYYt3a/C2mi5UOqvJ5gG7A62rNFeC3/fHXxf+90YhGcz74SNc8B87Aiejo3DmvWbIfklXWBVw46e/v0d+e9C+NL3vpSQUV9Xi0937Ub7rr0x1bQRFk67h608H/GeiPZa8+5JTWE1iz6YeG0ZrUWOCyt378QrbTpg5rgJuO52wH/uAgK8gDv7vsLmSeMxsG07bF42F10T4vHayKkoOHICq8VylHicWHPajoETxqNvbnc4du1Enes4qg9+gz0fvodZPbpi8+yZ2LF0MdLjO2Hg9JkoOl4OI8/DxHth8Xpg9Xpg5TgYeQ9MXieK932LhN590K5jFxw9UYZaf0BzN8iRE7fvd9IDVrZtCW17ZEGKAFZiYmIIVskgMEdDawLV7oWokmQeum0KHU7EQhB5yCdBUGlpaWHWZKLokhrW4uLiqMBKBy0RNZa1BBM1lAAn6cVKt/Bh60NpazOp3yUKNGsRJseBVi6JQtulS5dHqrAmUCo3DWK0UhgpdIlVyQmE0fOzgUJsOBALr3RNKRuQxKqhNLCSxFtafY+Pj49o0Y20Xj2wJQJNpOCmaHWqZJDl6dpcsh903TgLpNG2US8ci6y3Xbt2uufbbrejQ4cOYSr2bxZYf+kaWRp09MKbHhao6gFrNNhsDog+asswDXMstLKq49KlSyPWcTYFrHrpwOQGb9++fURYjVTL2lx1NZolmE0DbgpYWxIsFa0el92+aA8D0abfOrBq2CADqgxFVSApKqRALT7fug7tYhPwbkExhowYiVc6Z2K13RVqWWMThIgPqGbRp0Eb74NJ5GDjBJQcOYL+k2cg//DpELDamgGszXkQ/mWAVYiw7qC6KmhKnlHkYRZcWHd8P574wx8Q17033nh7MrLT0zF6QH+syV+GMwf2odphx13vKVw5eQCG+bMxMDcbBR8vww9XrqG+QVNxZFWFpChBRYeAp0SBGwM0usDaMoX13vzakBVJs0HWSyhcthADstNwef9WWD8cjyHdszGib28M65qGNYtmouiDyUjt2B5z58zD5R+uoyHQAFnWWvqoqgxN3Q9ekwBIz1FF0fZTURT4G+pw4fx5nDx1Cj/duA6/FAgKyRqQqooesKpQFQWS3IDvL11G//6vo9vYSTA4HCjxumARXDA3UzVtGbAGrcZBYA21yuE9Wp9PjoOR52AUHDAJTph5AUbeAyPnDCp6ThgEF9Y6HBj81jT0GTAEt+9WhhRulflC4v6BVdFG8JjJsgRZDkCWJVTeuYvC1UZ0HzcJJUdPw8yLGrAKkYGV3C/3C6yhvxv03xBBgEngsc7jxtDxbyGlcxy2mIyoPnMW8vlzCHhOwbm6ABMTk7Bi6kSYl8xHTPsETDWtRzHnhIlzwlx2GnPX2fBq63YofG82Kk/sh//4PpwtNeHrme/js/dmwr1tHT6eMh6JGVmYtXEbVnu9WC16YebcsHrcWusjwYMSwQkjV478L3egTUoqhr85DhcvXUMgIAev50cLrAScaGsteQimk2tpmyyBNWL5JbCQkpLSqDUNrdjSdZ/0cgRa6cAjYrslYESUPgJ9tF2VgOKcOXNCCmtJSUmohnXlypUhMCVBlEVFRWGJwcXFxRg9enQICOj9TUtLQ3p6etj26Nmf09PTQ2oqbXOmWwARWCXHilYzCeB26dIFDofjgc5ztIl8YcD2fmV7dtLzsMopm/5LQy4blqRn4Y1Wq9rU/OxnsQFdTdXARgNiWq2kQ5v0IFVvH2hVmLYy04oucSckJCSEQJJWQFmIZ49BJNU1JiYGFRUVjc633W4P7ROxHf9mgfVxGMTGSuyrDwqtzQXWpmDx57QDN2X3ZV+jVUnyfktCh2h4Y+te27ZtG7qR2rdvr3tMWUWThUDanksn+LJwyO4TDaUrVqxoUn0lwNrc/dVTV9lto/cz2sPAg04PCqzNmacl62/JOmUQYNV6gAZkFfV1d1FqKECHuHQstNqQ0bUHkvqMCNoDtQfMUp6PCqylvAgb54NJ1MJaVu3/DpnD3kDRCVcITm2iL1QXR6uuLVVuHgRYmwO0TcEuPY9NEGEVBBh9HCyCF1bOg5KD+zB/jRH/8u//gv984i8Y2bcfbB98AO/WT3H94CHcsZ9C/VkOx3d+irmT30KvzAysLlqJ6z9ehxxM+42EJ+y5ZuGUfa0510Tj+Yl1XAkFOSl+BXlj3sDrXdPh2LYac8YPxwZbKQ4fPIZV+Svw/tt5eLPfa0jrHIe2bWKwZFkRfrx+DZJUB0XxQ1Ek3LOjEwtzMC1ZURFQFASkAFxOO6ZPm45+/ftj2fKlaGhogCxrrWo0YFUaAasGdjL8/lrkL1+BhG59sOroMRi8LpgFF4y8U6tVbLF9t2XAauZdmoIqeGHg3TBwXpg4DibBAaPohIkXYOQ8MPFOmAQXDIILBsGNNW43Sr74Cm3iE7Dv0GHIstb6SFUUILi/0YA12rnVJgWATCnREmTZj0AgAI+bx6CR4/B2UUmw3lzQgFUMTwW/3/unJTWwJtEHM8eheOd2pGRlYOTgwRAOHYF0+RLk8xyufrENu2e+j8m5XbHdVIxBPV5DjzETsfzYCZi8TlicdhTt+wapXXMxvEdP8F9sQ92J/fhx2wYcmDkbn0yZAu9na7DfWoB+OZnol/c2jKfsMAQt2lavO2gdd8HCOWHhHNjsPI3385ejQ+cUfP7ZlwgEZMiqFPH+aumXiJEmAiYpKSnIzc1FZmZmCBqJ7ZO2uhJrKw1dNIgRoGPVOwJ3rFpLYI8MGmrZZN0EnXpLApY5OTlYsmQJTCZTWL9Vtn1NUVERCgsLw4KXyBg9enSj1j3Jycmh+lM6FZgNXSI/CVDTVlvWNkz3sqVVTQK/KSkpjxRYyXGjvyAg4Mq2k6Hb30RKxNVTAJsKCdJTE1kQ1QuEYu259HVF1zxHAmJWzaUtx3SdaXPDpPSsxPSx0TtOdE04eYbWA1YaMMn+0RZqFqhjYmJgt9sbnW8CrP8tFNaWAOCjXD9tO31Y2xsNWJujbv5cwBqpPpXdhmh24GjASo5tNHDTU1zJaNWqVQjm6PPVnORduk5UL803Us9VWlll32OBtTkBU9H2Pdr1Qk+/NLC2VOF9lMB6T2ENWj9lBXduXcP82e+gW5/hWLJmLWLikzD0nfkwcTxMggiTKDapsJYKAqx80NrH8yj85iskDX4dBqcAs3hPTbVS6oo5ArA2BaePB7BqaadWQYRNEGEWPDC6TqPgy914f95ixHfpgn/5p/+FYTnd4Pz0U1zatg0VJhsubPkMl48cxpIP30W/rj0wctgI7PxsJ65fvwm/JEGSGyArfjxOwCopAciSH71yMzB33AjsKP4Q+QsX4PsrP0AKKJAlBT9dvYqTR45h47pNmDL5HQwe8gZcLlewdY9EAWtwvQgq/FARUGX4pQD8gToUFRVg1JtjsXHDJiR26YJTx09AkmTIUhDiVGIBpoFVgSrJEAUeOX37YfzyfJi9Hhh5F0y8EwbBCcN9AGuT4UmU7dcouGEU3DAJHhh5L0y8CyanA+YTZTCfOg6LVwNWM+cNAauJDyq/Hjds9tPom5eHGe/PRlV1XTAMTYaqaMr0gwOrEnpPC8MKoLq6BqMnvI0Bk6bCdOw0zLwPJlH8xYDVIoowCTyM9mMYO3c22r7aGhuKS1B94SKki2dRdWw/XCtWoGDIQORPmQTDwoXokpyOWZ9sh9HtgcFlR0nZCYyeMQWd27XGl1YjasqOoGrPdngKi2A3rMLZXZvx/d7PUDQ9D4kJ8ZizdgMsXk8QWl0wcQ6Uesux9tRJ5O/YgWnLl6H36yPQul1HGI22YOBZeHBd9GN/f/MQCEhKSkJ2djZyc3PDQoIInNJ2VgKS6enpoffIoKGNhjSiThI1lHwGaxGmIZbAKKklJeovC7/JycnIycnB6tWrsW7dOlgslhCwEsWV2IMLCwtDYUs0zK5atQrjxo0LgTL5vJSUFGRlZSE3Nze0ncnJycjKymoE0ayiSgMggV06bZhuKUTAhByjaMBqNpthsVhgtVphtVphsVhCv9tsNpSWlmLNmjWw2Wyh981mc2g5OgGarl1l03BpFZuuDyXQxEIWDayRQoUiWWfpYCJW0WXhlbbEspZm1jIcrXaVDLpGlq5PbY6VOBrQsoMGc9YSHQ1w6eUJqJLnVFbB1QPWXbt2NYLs/9bASoPgr2HdNICxoUAssP4SwUrNVVibgmYWXCPVYbK1qpHqOtmgJRou6WWjKax69t9I6mXr1q0bWZsjqch6SisBVvLHlQXWSFZotn1PNOuy3gNCc6bItspoD/hNr/OXAtZG2w1o8TwEWCUFVy74MPbN1zF07BTMzF+B1p0S8J5xI4w8D6PAwyxqUBbpIdQs+mATBFgEASahAjaRx6KtnyBxyEiYuQqYffrAGklhpR9kHwRY9dbzMIDVzAuwiAJsFZod2CYIMNlPY+WRA5i/eSOWrTbgheeew3/86//G0Q1bIH6yDaJtDU4Xl2DFuLfwerfuSIrvhOVLl8EnVqCmpg6SrFl/FUWDiccJWGVFQk3tXaTGx6LwvclY9u4Y7NzxFfySZvVVgtZVSVJQV9uA7y9fhdfNoaqyKhjuQ4KX5OD8AUiBOvgDEvyqDL/ihz/gx8VLZzB69GhsWLsZd29VYsbkKRg6YCBqq2ogB4LwRgGrZhNWIEsyAg1+WC2lSOzdFysO7kcJ54ZFcMPCOWHk3TA+DFU1DFg1RVVTVTVYNYoeGDgXzB4nrGUnMDG/EGn9X0dC734YvmAhSr0asBo5DVgtvAtWzo0Szo1V3nIs2roJ6T164bsDh+EPaO2J1CDoP1xg1fr1fvbpTiTl9oJh7z6UengYhQoYgxZ3q8jDep99WO8XWG2CCJPAocTnxPwtGxEXn4iJr4/CmRN2NJy7gHrHCZwpNeLb92Zg/uDB+Hz1SryWlYm+k2ai2OFGCe/BKlc53i1cgjavPA/zoiW4W3YStUe/xbkN6/H9rl346dAe3Dm2B/zn6zG8exbSBg6CzWWHmXPC5jyNRTu3YtCMKUjr2QtxXVLQMT4JI8dOgK10Pc6dvQBJ0tT+B1FY9e479ncCKgQSaNDUUw312ryQ+kwyCGySdRM1lgbA7OzsRi1i4uPjQ0ouseCSzyCDqJBE/SWfl5mZifz8fFit1jBYLSkpCSUGE2Bl1VVSyzp+/HgkJiYiPT0dOTk5oW3JyclBt27dQupyVlYWevbsiW7duiErKytk46WDq+g6XPp1YnWm7dOkBpHYsBMTE6MCK52a3KVLlzCwo1VH1pqrV/8YyWbL2k1Z2ysdKMTOy9aqRrL9kvU2VR+q1y+W/ixadaV7ArM10JFqZdm2Os0FUr332H3Rg3YW9On1xsTEhF0/esuRf+tZlvWA1WQyNfq8/4cGn99/Pt4/icWVromlYYm2BOuFGz0uP/Wsv+xP2kJLwyNRNgmY0fHhrPWX3BTkdT34o20KNLCSz2F7rbJ1ySzUkn8TYI1k/SUqq15S8PLly5GTk9NIXSXJx3r7Sz6XBll2f2jFVu8BoTlTNGAlYSW/amAloAoCrBIqOAd6de+O0TM+wKS5c/BqxwQs3fkdjAIHk8jdg81ID6GiT6t5E3mYxXOw+byYVpCPpGFjYeU1YCUqqy2oSFp+1cCq7auR0wJ0SuxlWGsvR+HBfSg6sh+bTh5Bt/498c//9P9h3sixOGS0YMnrI5H5Smu0ee5FzHhIvEm6AAAgAElEQVR7KnycgMrKW5AkrcZTCdZzkrpFRHkgjnRtPRJgVWX4FQlyoBq5aUnYvLoQc2fk4dIPN+CXJWg1tRLoulfNzioz6ya1sTJkuQEexyns+uIbXLt1A5Lih+yXcGD/N+ia2wN7v9kPf00trl06j9yMNJhXl0DyBzTFUVUIs2rAKsuQ/QH4eBGjx07EhCXLYHA7YeA8sPIuWDnXPTX0IQKrSQhaR3kXLLwbRt6N1YJmQV7rcmCepRQZuf2w4uMSfLJhK9qnZWLuxk9h9XphEj0wCdq2lXIeGDgOqzgHSg7vQ99RY7CiqAQBSYasSFDUAB4cWMPrlxVFwq1bt5Gakolp8xfj0+CXLkZfBUzBL59sAg/LzwyspYIIi8DBUMHDePwoBo0Zh7i2sTi842tIl6/Cz7vwwxdb4Vj2EUwjR8E8eyaWvTcDsV1SsezgMawUOKzknFj06XokpXTB+H5Dcfa7/fC7T8HvKEfA7UZ1+QlUlR1C5akD+KxgCdq0eRXvFhVg/po1yOnfD6+8/DwSX3kF47v2wFu9+iC3SzLsp5yoqa6HFJC1FOco99fDAlYaFknwEQ0/CQnhLWiSkpLCLKIEGsnr9CDro22waWlpoV6kBFhpyM3MzETXrl1D9uS0tLRQK5j09PQwK3BC0LZMoHLx4sWhFGCimhoMBhiNxlD9Km0BpuF11apVGDt2bEjhJMBMwpcIYGdkZCAnJwe9e/fGgAED0Lt371B6MJv8S7c+Ye3QtLWaVmnJ/OXl5RHPK22fJXDJQilRSVlVklZ19UCNTbrVq0GloY+8TuZjVVEC43qtZuj10ttDgzANrfT8ZBvZ40ZAj/6dXT+93+x20XDMzh9JVabfp2tXCXyS9dGtZVgApz+X/cKBBlJafWa/JOjQoQPMZnOj68VoNIZZjGNiYn5XWB+nwVp8W7Jcq1bNa2vzuAy6hYue2kqHELGBQbQ6SretoS9serBF5Kw6SfdnpSEvkp02UqARDY5NpR/r2YXpkZmZ2Wi/o6nHZNtYu7LeMpFS2ZozNaWwyrIcgtZfwxS2nSoAAg2kilAKwFF2FLFxcRg9az7Gz3wXL8d0xqLte2EStYdziyDCJkQBQ9GnWQhFHlb+AtaIHkycOw85o6dqQUw+X0hlJcFLTUFjS+y+j3podbzUNooCzAIHI+dGsbMMFo8TRfsPwlLmxDoPhy1OOz7ZuBbt/uvf0frPT2Lca33R/m9/x4A+/bH3wGFU19ZB9jdo9Z1qALIcrPEkJPaLX1r3gFVWZTTIMtTaG4h96UXMefcdzPtgNmob/JCUAFRVAiCDtvvStaphaw2p+n7MmDgOzz3zCj5esRzf/3AJcq2EHdu2oE/vwXCcdiNQUwW55jauVPDolpGOnZ9vh7+hIWjHDG4hab3T4EepbQ1i03KwZNeXMHJemHlvMATJBQvngYV7iHZggSQDaz1VrZwXRt4Lo88Lk8cO29FDGDX1XXy8sBBVV++i4aefMLB3X6QNHAGbh8cqUifJO2HmvLBwAixOJ6ynj2PC3Pn4cP5i+CU5mArtByA9vDMbBNaTJ0+iY2wCKm7exhafBzaRh6WiImhx1xwE7BdKD+9+inSfi7DyPEyCgLVeD2YUrcArrV/F8jkLcYP3QT1fgcqje+FdXYDv5n6ID/r3xYZlS9AlNhajPlqGVRyP1ZwTxUf2os+wgUhp2wknPtuJOq4cquiBwnng5524bT+Cmyf24+bxAxickYx//qd/xB//7Qkk/PXvWDxwEL6buwCOZQVY3q8vXvyH/4VhfQaj6q6m8suyFHIMPMyJBVY2XIcADZvSS7edoZVB9ncaFugQHzpBNzMzE5mZmUhJSUHnzp3DbL8kjZeAYu/evTFo0CAMGDAAOTk5jeyrpKVN165dsXjxYhgMhlCYEq2wlpSUhOpYySDQSupaR44cGQbZtIpMYJQOYSJ9VgmkJjD1u7TiyaYBp6SkhCUK0+egU6dOUYG1OXWSzUnFZV+jVVbWXhtpfWzNKKuw0gpuNGUykgJKQ7BeEJNeYi5rLabXTcOi3rGjYZ3uoEE/G9MKMz3YLhpk3kgJyOQ1uu5XL2050vbpnfdIwEq2n3zmb0ZhJYoS+Z1Wvx6H7WuugkqDUkuXZxXWx+0nrajSCqqe0kpgdcWKFY0URloxJEojuQk6derUqLkzeZ/8oSAQyyYOs0qpXiIxvRw9Dw3OBFj17M2swkwnBdOvZ2Zmhim5etvD1tjSCrxe6FSkPqwtfXCgHyDY90j/Qr33HsZ0PwprU+u79wuCtasyJFWFokoIBOrwzTfbEZeSitmrzRg6YTyebRWD5V8dgpn3wCJ4YOEEWHkh2L5FhFXwhf5NlFKzj4fZx8HGXcBazoU+b7yJpEHjYeNEmHwizD4xLCmYhdbmKjbNfRh+lMBqFniYBR7GYP/GFYcPwOx0wiqcgY2rwHqvC7u+3I5Nyxbh2Sf/iD49uuFcxVnU10vwB2TU+eshq34NuBRFUwqDdm2Cfo/iOmiZyq+ppZKqoEFWUfPDObR79jlkZ+Xiu72HNZhSAqHt1hRUGYoqQ4YCSVUbicQhp4Lkx7jXB+PpP7+ADp3j8MbrQ7DetBbzZ32AmTPm49rlH6HUV0Kuuw1/5Q18vnkjpk+ejBs//RS69xRV1Y6dLOPi+QuYOHEyRrz/AUrs5TCKAoyc1ldztc8FcxRgvd+eq6ZgT1Uz59VUU96DVZ5yWN1lmLuuFLkDhuCrrw6goaYO8p0fUTB/DmJTusLmEVAicrBwTpi9DhSVnUTBwSMo2XcItlPHMTU/H7PnLUZlTR0kJQBF9UMFCflpWtXTvW5U6rsQVUUg4MeMGe+iR/d+uFJbhy2iCzbBA5PAwyaIKA0CK1tjrnefmYV7ab/a3wWtFrUljgXyulnUWkPZeB9svBcr932FroP6ILFTHPhjp+A/60PAfgLnPlmLrW+PxeiYDtj08RK8M2Y4krr1hcnBw+BxwFB+HEPfHo+Xn34W2y2luOs+BUVwQRWcCAgOVLpO4E7ZUdSWH8d3a1bhmf/6VwzL7oa9Swtw7KOFKF+8EGfyl+HUgtkYFdcJzz/xV5SssqChrgGy5IcSdBQ0/lJG1Xkt+vmKdP5okEoI1m+yqatEKSIKK907lO7FSZ4bWEDr3LlzWN0rURaJnZUOAcrOzg6z3g4aNAgjRozAoEGDkJOTE/p8okwSe212djYWL14Mo9EYlv5L7L606koDa1FREQoKClBQUIARI0aEAIkoobQdmajEbJIxbZumrdAEfglck2NI93GlB10/2pTCSgMLUTrZMB6i6OkppB07dsS8efNCIVUmkwkmkwkWiwV9+vQJtYfp2LEjZsyYgYMHD4bZTYcOHRqmTNK2ZwKRZNldu3bBbreHlvf5fCgrK8OBAwcwd+5cpKSkhCmYtHJLAzEN2mPHjlVNJpNqNpvDBpkvLi4Ow4cPV7ds2aKWl5erFRUVanV1tVpeXq4eOnRInT9/vpqSkqJGU1i7deumLlu2TN2/f79qt9vV6upqtbq6WrXb7erBgwfVOXPmqN27d1dpiKWFnXbt2kVUpOn9pet9WWU+Pj4+tG3scaHhm/y0WCyNrpdp06aFKayxsbHhCmtLlb1fQn3Ue69NmzahbxZogO3QoQPatWv3i297c/etJQqr3jyPs8IaTWXUm4f8np+fH4JOFhRpAKMvar1vj8gfO/LNFW2ZZaGPrWEl64+JidGti6WBtaUKa6SRmZnZ6HNYFVUvZIltYcP2bdVra9OSqSlgjQQSvx5gxb0el4qK6urbWPLRXKR0742ln+/EwEmT8Oenn0fm8FH4cMsnWLZvLwzOMlg4F0o5DjY+WM/KcbAJHMwCB7OPCwGrRRCxzn0K6a+9hoT+I2Hjg4An8lEVm5ZYB39xYOUFmAUeK06dxCpnOSxeb7BdTwXMgg8W3otP3HbsKD+OMXNm4tX27fHhB3Px00+34PcHW4oEIURRqHMOSpt8TIBVURQogQDOuMrxwt+exsg3RqO6uh6y7Ies+EPbTS4uTbe/tx962yBLAbw+ZCA6dUiHwIuYOXkskjt2xlN/fhYrlq5G7a1KSNV3INfdhFR5E1xZGca+ORKbNnyCQCAQAv2ALKO28g42b9yIuKxczFy/AWbeCwPv0YCV11J4tZ6nEay9DwisFs4Dm9cTrGN1oPjwPvSfOBGz53+E2zcqIVU3QKq+idMHvkbHhAxY7A4U81o40Me7dmPM/EXo9cZodM7pgZJdX+LN6TORmZmLdWs3wsuJqK6r01obyQForYEin9vmAqvk9+P1YcPRt89gfF/vx0bODRvPwSwIsPACrII2zNHuIwZYrYIPtuB9cv/A6oNZ4LGGF2AWvbB6yjDmg1l48bkXUVpYjNpzZxEQ3bixbzdOLP0Ih+d/hEu7dsG5YwviYjrgww3bYHA5YHKexpSCj/DCC8/hg7ET8dPJY2jgXfBXuCGd51DLO1DtOIla+3Hcdh/HgG5p6BHXAXbLGpTnF8CzbCnOFhbAm5+Po6uXIze2NXpmd0fZaRcCAU31VtUA7n29RB1o3Ss/8vmKdP5oJYxVUGnLKYFKvUAltvcleeinawvp1jh0iBOdSEuAldTEpqenh6y3vXr1Cimv2dnZIbBNCCb1pqSkYP78+WEgWlRUFJYQTNuBySDqakFBAd54442woCE6JZhsE1FE6T6sNDiTPqpEESRQm5SUFDY/Dfp6PWf1ahHJxCqNZJtpwNNr90LWT8KFIkFxXl4eOnfujBkzZuDq1avN3gYy0tLSsHnz5qjXJjuVlZUhNze3UV2sngobVBJ1L/4xY8aogwYNUu12e5P/CVVXV6vLly9X6dClDh06oHv37uquXbua/R/ipk2b1OTkZJW1BtMAztb8sq1vyHN1QrDVDWv1jaaU0+p2fn5+o+0bN25cI0U2TGGlayN/acWR3Y5oymPbtm1Df3xI+isLf4/zT1o5bK4SSwMMef1xV1gjQSn9+ooVK8Kswvn5+aGbh1YWCRzSv5Nv6Oiibtp+QW4oWgmlFUy92lTWKsEqrPTn09cc3cqmKUsw+5PUsJL10tc+3VuWtQvT9zDZbvqPDH38fu7pcQXW8JVrQ1a12kQowI0ff8CA3j2RO+xNrDx4GMt3f4Hh06YhvmcvvJqajYTXBmDknHmYYTVh0e6dKHHYYRQ5GEWvZokUvbD4PDCLWuiSReCw2X0aHTMykdB/JKxBYNWCXCK3sWlOjdzDtiI+yDotggijl4OJ42EVK6j3BFh9Aqw+DjafB7ayIxj1/kykZnfFF7u+hL8hEKpZ/Tmvg5YDa3DIClQpANHrwYA+fbH3m71aHZ8ih+puW7oNkhTAuLEjkZs7GLdu3MGPFzhMy5uE13oOBucUIVfVQq66i5q7P2DPzi9w/eKP2LjGjDmzPsTVy9eCfUolSP4GnDxyFH0HDcWI2XNgKDsNIxcMQQr+bLIW9b6B1R2sY9Vg2CS4YXSXYe6G9Ujr2Qff7T2AQFUdlKo6SNW38eM5Ae1iOmLpjh0oPn4Yk1eWYMIHC7CqxIoj3+3DX/78J/QeNgKx8al4c9goTH1rCiaOewufbv0cDf5AVGBt+sCHA6sSCGDZoiVo0zoWPzT4scHLwcYLMBNIDdaZW6PVfIu+EKyaxejA2tw6WKLolvIcTD4vrKIHhZ9/ji6JKRjc4zVUnbuAhjMCau3HcHHzBvArV+Hixk2oPHkEbw0fiJQBg2BxOFFy+ihGzX8ff//701iUNwU3jh1FPeeE/wwH9fvzCJzhUO9xIMA5USPYsWfbWrR/6k9Y/PoI2AuKUbFyJc4WrYS4qgRXdmzFgbUl6JYYj4njJ+HChUvBcxGAZtV+cGBlX1NVFQkJCbrWVbo/KA2rdMBQx44dw6CITZZNCNaD0v1aifU3IyMjZA0mimVycnKoVpTYb3NyctCrVy/k5OSEqZ6kvpVsU1paGubOnRtm82XhlNSskvcI1JLk4FGjRoW2k6ieJDCKQCqttiZQFmC2BQ8BVAKy9PxkveSY0VZPoqQ1BaxkXjbkif4igf6CIYGpRU5ISIgY7FRQUIAvv/wy4ufb7fZGih8Bq3nz5qGqqirqdRlt2rRpU8QaUfr1SMB68ODBFv9H5vP51NTUVDUmJgZz585Vq6urW7yOiooKNTk5WSXbS1uA9WqFI+0X6adKz8/W+pLzzy4XGxuLcePGNdq2cePGhdm1O3To8OtRWJsaNGw/jiPSsSXAHRsbG7IvNzVosKJff5wVVlpFjabA0rBKfmdVwkgJwWyYUocOHZCQkBD6D6JTp05hai1bi8qqk2wtq15iMD3oc6oHq5H2l4X05cuXIysrS7dFDb3/TbWuadOmTZgtmh4/9/SrAVZFA1Y52Jfx+vdXkJuegp5j81BoPwWj4IDZcRyLd2/HjBIjBk+egYwhw9Appys6Z3dF91Gjkbd8ORbu2A6rsxw2XktjNYoCDD4BRpHHZm85YlLT0bnnCJS6RVjuA1j1HmofF2C1+SrC1Nbw94Mtb3w8bKIX6wQXig98ix4jR2LIkNfhdXm0OjiVrvtsfK4fF2BVgure3Tu3cfrUKfgb/EFbrpYgrCmxzdvWewqrHwvnvY/ELtm4c6MSB77cjm4ZuTCWrEX17RpINdXwV9+CzVyErJRcXL1wEx77ccx9dyYO7jmMQECGovhRc+cmhg9+A3Hd++Lj3V/C4r0HqXrAqgemDwasmu3YILpg5p0oPXkcucNH4IO5H+Hm1Rvw365EoPIOAndvofrqVQzq1xv9x0/A9PwSDBg5EXv3HUHtTzdx+9I5PPvHP+CZZ5/FhAlTUOGpwGWxAtvWrMWwAQNx8eJlyLIcMYir6RMaBFYVWqCXJGHPri/x/DMv40qdH+s9Xth4AaZgGxtbc4FVFIOQS4UziQ8ArMHlbQIPk4+DRfRiw8kTyOnTB62efwEX7V40+CogVXC4eeg7nLWU4qy5FHcOfodjn61Duw7tMXfTJ1h1ZD/6jBuFjIREHNq4AZWnjqDBdRoB3gX1QgXkswIaeBfquHJU83Zc95zCgPRE9O0Yi6/mzIevsBjnilfijNGAi5u34caRA7B8NAs5yQkwGyyorKyCVrvN3rv3ZwlmXyOWYNrGS9dREqWOBh8Cs/SDND0/aZGTlZUVqkclLWLIMwRpE9OjRw/07NkzBHkEREkLHNIbtkePHkhLSwvBWUJQ0aRb37DAunLlSqxevTqsppVWW1lbMAFWOjSKQDQBUPK5bLIxqyLTx4osQ5RoGv67dOkSBhxkPR06dIgKrKwqy9Y/0u2B2H6rdNJzJGBtCjg3bdrUqM60Y8eOLVZVI012ux3Jycm6aiI5XiaT6aE+uPh8PnX06NEPtM6Kigo1KSlJZfNgaAAdPHgwxowZ02iMHTs2TJ1lj62eykrbfMmxSUlJwdixY8PWS9875Nr5zdSw/lp/EkiKiYkJqWRNLUdg6deqsEZTXul0XTolmK3ZJL/TQUs0vJLXaWDt2LEj2rdv30iZpEGVVkz12sXQ6cHRUoRZ8I62vwUFBSgsLAwD1+zsbF3ll96+SNtBXyeRFGF6imbvfZApmkW4qWWas86mlmvxPoSAVYYMKQisl5GVnIjX8iZipcOOEp8bBsEBg1AOI+/E6pOHseTzT9Br2BD89Y9/xF/+/Q94+bkX0DYuAcn9B2HE3Pn4cP06FOw7ALPLBZvXjS2u0+iQno6Y7AEwnHI0CazNtQ8+CmB9UJU1MrAKsIk8rIIXJtGFxZ9tQ1b33rCYbaiqqYEcbPFyb0S2nz+MKdIDcrR5Q4qoIiEgSwhIJHDmXlskFlijWeVDACz5sd62Cu3bJKC+0o9JI0cgN70b3M4KVN+tRF3lLWzdtBZJnTvj1ZdiceXCTVTfuAXDsiV4Z9I7uHDlKiS1Hte/P4cXXmyL7pPeg9HtgTEKoDY7/bdFaqwbZsGpwar9FN58bzZ69OqHM94K+G9VIXD7NmpvXsP+3buwvtiE3Z9twt9ffAk9+ozCxvXbcffHG5Bu3cDJb7/CM088gZj2HXHyuBMNd2sh376DY1/vRq+sTFy8cBmKrFn4o5Us6J0/AEAweVpRVS3BORDAF59+jpeebYXLNQ1Y7+Vg43mYqLrVSMFoNLCaBAFmXoCJ88IkcDAFU4WtQvPuN933RZ9mR/bxsIgcNrodGDxxAp566ikc3LkHUsVFyBfOoo5344dtn+O8qRQ3du9EddkBzBg1FOl9B2Di0o/Rd8hQLHh7Ki7t/xo1J/ahvuww/M5TkDgnZNGFgFCOGs8JVLpPoE50Y7tpJTo9/RcsHjQE4kojKgqLUbF6Nc6v3Yg7+w/g3P5deGf0EPTv2R3HjpxAwB+4V0+tKLrnIdo91ZQlmK6ZI5BGBl3bShRGoq6ySixxXsXFxSEtLQ3du3dHt27dQqFEBNCIrTY7OxtZWVkhmE1NTUVmZmYoHZgAKZkvOTk5rE0KW3ebnJyMDz/8MNRvlcAqnRpMalpZizBRWkeNGhVmj+7cuXOYHZgcIzbdlVY4aXilQ6nomlA65ZgkLtPHv6nQJbvdjvLy8tAg9aH06w6HI/TvBQsWhH0xQaA22mdEm6ZNmxaCJrLvNpvtvtYVbR9ZBZGuZY2ksP7S065du1T6uZlVVKMdc1ZJZZVYvf6xbJCU3vykdppOjv49JfgxGCyUNmd+GlbJIAprJFXvlx7RtknPIkunBOsl45LXSU0qq7rSFz2trrLKNP0lAGv/1UvlZRVaVnFt06ZNk1ZgVmEtKCgI7W9+fj6ysrJ010t/Lq0GR+sbyyrIvwNrpJUjBKwKAdZrV5CdmojeY8Zj1clTWkCNxwmz4MbKChcMQhlWfPkZMnvk4s//8s948h/+B576x/+Jf/l//wf+4f//n/jX//hPPPHXp/B8XDLi+w9G3/GTMHPxIjzXqhVeTu6O/INHf9PAqr98EFpFrdZ1tc+LNS4HRkx9B12S0uHycPAHpGDPVX9IqaSVmccJWBVV0VR5ldiAG0NqU9ctebBXFAUBfz22bSxF65c7o+pmHXZuWod2L7bBx4uXY73NhmlTJiI9KRNzZs7CKy++gK+/OIza2/U4umc3hg4YhGOny1EbqMXxw3vwUpuOGL2sBAZBgEFsObBaRO99AqsLZs6JUs6J9c5yDHlnJhLScnDq4EkEblVDrqxG/Z3b2L19K7qnpiGxXSfs3r4F7drEoHC5Gbev30bg7m003PoRY4YOxX/925+wYoUZlbfq4b9VidqrP2D2pAnom5uNzRu34M7tagQCSgiOWgKsqqJCCQGrikB9PSaOz0NKUibOVdVhPcdp6byiZstl21hFu/ZLeQE2gYNJ9MIgcjAL9xLF7xtYRRL6xGMt78bbSxbgr089BVuRCX7fRQTOn0fD+TO49d0BnDOvweUN61F3ZC/4nZ8grk1b/Oef/oxuaZn42mTCjSN7UHX0a9SeOojq00dQ7ypDg7cMAf406jzHUeU4hgaPHZdPHsLInlkYGNMe381bDGGlEWJhMc6Yzfj+sx2oc5zCwU9MGNozC9MnTsGVy98jEJBC13Rz77/mAisBRqJcEqUzJSUlDFr16k1p1ZCELsXGxur2a6UttnQ6bkJQ9SPBST179gyprmReAst0SxayvcQ2nJGRgblz54aAtbi4OExhpZVXtnaVtgTT6bidOnUKQSWbOssmt9KJrrRtk6isBHSJjZYO1qGVL/L50RTWlk5Wq7VR2nO0Gtampu7du4cBWV5eXpPLXLt2DZ988gmsVissFgsqKiqaXIb0D2Ut081VWGtqatSDBw+qJpNJNZlM6qZNm9Rr16616D+6mpoadffu3aF17N69W62pqYm6jlGjRqkkTIlcL0Q5jXZeI9Wp6im2dMgTq7qyr5F7hVjWf1dYW/DzQdJ7I/0ktk3Wyhnt89l+n7SiRhRWWql8HJRTPYhmX2drPmmFVU8BpRVDvRpN2ooQSTmljzndr1Svz2mknzQkkvNEK6x6fVZZYKXhfMWKFVixYgVycnJ0lVsC3Hr9VentjlSb+2sH1pYsdz/AqqrQWoOoCqACP928irGjhqJLehbmb9sOM8dpPSs5N1ZXuGHgT2Px5lIkd+iA6T17wzIpD4uHDcSwpCR0+NtTeOqf/hF//Ld/Rc8RYzGz2IA3p76HdvHx+MN//RGvxHfFki/3RgTWRwGlDwc4H3SIoWEWfDBViLDyHhR99RUSu/WC2bYeUkAJwioB1nAQfNRTi65ZqFrfXshQ7+UY664v0jVKHuxlWUbAX4+Na0vRrnUK7t6sxc3LZ7Bw1mzEtonBS0//DU899RQMRetx+/vv0b9XFubMWoqGaj8qf7qCSXljkJ+/EjXVdejXLxd/feY5jJ63AgaXGyW8s1ngSYZF9MLq4+4LWI28CybBgVJPOT6w2NAhORP7vjuM+ts1kO7WoOHGT/h25+fo3T0X702ajL/95xOIjemIYYNH4vb1u2ioqoJceQNn3Ha0ebkVXnk5Fte+v4v6O/VouHkTp/d+gx5piXjlhefw3PMvYvPmT+8fWFVAUQFFUSFJEkSeQ2ZGJhZ/XIBzNbVY5+Vg4XkYgwprs4HVw8FUVo41nAcmnwclPg5msXELrOZ+QaTZjH1BW7JmLbbyLswozsdTTz+F5fMXo5Y/j8DZC5C+v4I6twfn1m+Ez2DCj9s/Q33ZUXxRUojWT/4NCyZPw/n93+DO0T24fvAr3Dh5CN8fPYTbLgeqvE74BQdqncdRVXYEtfbjqHKdwv9l7z3Do7jSde3z80vXd/bs75y99+yZPZ7gsccRbJIEAiGUSSIZgzEOBJNtjG1yMAZsoiSy1EEi2ICNbUzOSRISSi11bomck1DqVup0fz+6l1gqulsCY4/3jOu6FoU6rKpaq0qqu573fd6da1cR9l+/ZfWY8Zg2ZFC+Jo1LWi2Xtm3HpddRqT9D2mcziO8axnc7v8PhqG8Oj9u6jZ8AACAASURBVH9co6Vg144MgwJY5ZxNAZQiJ1MoaiI3VQ6XFcqdXItUNiOS67HKLrndu3cnNjaWvn37MnToUF5//fVmpbV3797Ex8c/tH2RMyp/ZuHChQ8pqIHcgAWkymthuiQresq6tEKhlF1wlRAom03J5Vbk7ykVamWpkk6dOj02TAZaMjMzm4FZVsTbso39+/eTmprKxIkTmTBhAhMmTHioTuqtW7eCfv/WrVtMmjSJ7t27PxTem5SU1CqYjxw58iGF1V9vNOSFoNFomnNKlSCXnJzcpj9IWq3WK9c7Fd+Pjo72HjhwIGgf+/bt88rqu6x4tlauKJCrs9L9WekOLfZPDidW1nkV11hCQgLdunX7VWFtawukaLblO2157VG2r1QC5bxXZQ7rL01hDaastmZOpKy9qgzTle255fdksybl95TOusqxDaZcyvAng7TyQURb1FUlyMrgKkKC5fNFBlf5gYcMrXLJnkA5umKfxfIoiuWjLj8GWB91+z/mGOTtuQWwuj14vVDnqufUif10DetGzBtj+OLwcdItvvqSapOeDFMhCzLWE/bSy6SOeg/T+rWUr1+HMU3FwRXJbJ47iz7dwpm0ZDlqvY4MUwna4hzma9KJGj6OL/YceQhYW1NangTMKr/XWt+tbT80nCrDguVWjtZiRW0zscVsYMRH0+ncNYq7dypxexrxeH21TJuBNUDJJOVcPsp8BzvfHuk89IrPu/372jJ3Nej52Jw76aWxsYG8vDxmzZzFiDeG0/6Fl+gW1hd7TSOuugrqKyu4cekyH4x9j6nT5nLrWiXumkqKc44z+u1x1FTW0WSv5PSx3YwYOIz80wVcuWzjD3/4A38Li2HWjm9QWx/OTQ0Mq60rrM3NavCVr7EYUJsNqCyi6dloKyXTqOONqR/zaqcIduz4DqvFyt3r18k5fJDhgwcw4+OZXLHYmDZ5PM+92JlTpwppqLHjsVfjqrrN53Nm8PRTT/PVlq9pqKrHXeOg8upF5kydxB9/9+/ExsQQ3q0770/50G/Y9XDOcFt/dns82O12Zs6YznPPP4ft4hX0t++xxWDwhQT7TZd8SqeNZndsfxmr5tdtvnzTjYU6Zn61nY1nc9GUGUkrM6Gx2dhkeVDiRukm7LuWbIqyWA9gVVPm2+YmSxkaixWt1cAc1VpeeO451ClrqLGU4yw7j/vqVdxXLnNz/37KVVou7fiauoIsLh39nuEREUwbMYLS/Tuw7N7O1sULiWv/MuHPv8DqhYu4XJBPjVFHXUkBDbqz2AtyaCzJ59yxA4wb1Jf+7dqzb85izq9N52J6Jle276Cp+CyNllKunTnGzDEjeG3AIKyWctxuL+4WYfKKrNYg11cohRVoVkPFWgBqpN94SDYNEnApFFGh2MTFxbUImVU64sqlX2TIFWAs1B+hsA4aNKg5FFiYK8muukLhlUvO9OzZk/nz5z/kCizUU9FkaJVbamoqo0aNauF6K+BSvvlXuh8rHXJltVT5fznkWg7RlEFO3Hs8SYVVAKtsrtUasJaXlzNy5MgW8BSopuhnn30WtI+bN28SHR3dwqRTVgXFveapU6eC9rFv376H3HBbA9aUlBSvUoFUqo7bt28P+cdo//79XmU5HbnPmJiYoGqt3W5/aPtCaQ01r3LeqnK8g6mvcjiwfJxK6A0PD28upxQeHv6rwvpzrpWK6o/pT2n2Iyusf28l9VEVV2XuqhLklIqi7JQbyj1YVhyV31MqpHIOqAyKSmMjJajKiqc8P60dbzDFVbwmgFVWbuX9UMK08viVyr1y/MTyK7Aqt4kfPJx4vdDkdVNTfZfVS5fxQrvuTE3bTJrJgNZqJMNoQGMpZp52HdGvdiRtwhT0qaspW72ecxvSyV+fxv4VyxgWE8X4JatIMxpRlZlQWc1sNpvILDaRaX5wo/uPC6yhyvX4btrVNjPachNrjx6hW3xftm35miaXE6fbjdvtxutxg9vtf5DwywLWZuBxC7AOnHsbHFjdnDtnYVD/wSycs4Szp7MZ3L8fkybOoNreQL29lob799DnnaFfbBypqRlUV1bhsVdTdeMS74wciS7fiMtRT1PlPbap0+kX15vDu/bwlz/+kciR75CSnYPW0jal1Jd76mtam/h/IBXVgEoAq9mAxmxAZTE+aFYjmyxG5m/9ksTR7xH/xpv0Gz6CTz/7nInj3qN9uxfRaL+k8tp13hzcl+EjxlBT3URTXT3e2mrulJWQGBlBVPe+VN2uxlldQ1NVDUf2fk9S3968NmQYedl57Nz2FQP7DeTWzTuKOWgrsHrweHzn2ZUrVxgx4k3+67+eon/Sa8xfnsJnm7eyfO9+1mZno9XryTBZyLBaUFt90JppsfnL3FhQ2SyoyixoystQG/TM3bGDmdu+Qmsxk17mK4ez2WIlw2Jjs0XAqw9W1c3XmM9RPEOYNUmwqinzuQ1vNvs+t8mmZ+aalTz/l6fZv/07qvUGmmwmmq5exH3vDo7SEs5/tY1zW7/CkZfF/dyjrJ06noSXn+PzjybRv2ck//lvv6dzRA9e6dqDzh3DmTFxPAc2Z6A/eJCKgjNUnTmJI/801aVn+C4tmV4vPMeM/oMoXL6Gc6vTuajNpOrMCZw2PXXGfE5+uZEB0RHM/HgGVTX1OF1uPF5lXeIg10SA1wNdi0IVlc2EBBCK8GBli4uLIz4+nri4OBISEpprqwrIjfQ7D8u1W+Xvy/0K91yhmIp+5bqnogyOAFahGAnIFqA8d+7c5jxVEQYslNVAiqqyjRo1qoX5kQydAgpkgypZHRVNBkNZkRX7K1yWBbSKz8vqbHh4+BNVWDMyMlrsh9j/YNuw2+3ExMS0CDNVKnkCyIKVvQEYP358C+BTKrPi/7169cJutwftJykpqcUDg/DwcDIyMoL+MZkwYYJXzvGU1Umx3aSkpJB/jEaOHOmVQVC494rmLyETtI/x48d75eMUSm1r9XVlpV0GfGVuqzwv4rxRgr0M2sqc2F+cwvq4CuQvpcnGPK0d35M+VhlYf+ntUdTHYCqhCCVQlnIJlG8qwE0or+KpYKDPtDYvsrIpzI+Un3mcY5ffT0hIeAg2ZYgOVZNWGWIeSD0Wy+PA4U+9PKl9ehxg9ZlYuvHShBdwuz001tWgXbeBjmHxzPnyO9LMRlTWUrRGAypLMXM2ppLUNZJvZszDunoDlpQNWFPXUbQunaMpKbzZO5ZRC5aSVmIgw2ZpvsnNtNjQBlAf/7GAtQ3hwVab/0bfxFaLgTFz5/HKq2FcuHCFJqcbp8vtU1bd7l+kwurx50D6ysm4/SpfYLOoljsigNWF0aQjOjKOnVt3UV9RxbiRbzF08OscPnyCovxisg4dYMHHH/H8X55hwvjpXLt8GbejnrqKu6StW0vqyjW4HPW4a6qpvXuTdckr6fRSe17oFM6SH/aiNhtb1FptDVh9oKr3t+CuwQJYtWa/wmr1garK7FurLQa0xlIyS3VkFJxlweZNvDtzNm9PnkRMYjxLl6diLSygW4cX2bPvKA32JprsdTgr77N7cxqd27dnw7pt1N2vo6mykruXLrN04QJmfjyb0gIzNTfvYio8Q//E/ty8XiGFjwcH1ofPB998ud0uqqqq2Lr1S6ZN+4i33hrFa0NHENazFy9H9iTx3XeZtPQL5mVuIuXIfrT6UrRWMxkW8wNYtZlR2yxobGYyTHo+/fYbJqVtJMNqJa3chrrMd82r/Upshnxdid8JVlG71ep736+wCnDd5AddjdXKJqued2dN57f/+h+c3nuMGpPJV5bm+kVcVRW4rl3h6oEDXPz2GxqLzuAozuKUdg292z3Pc7/7LR3DIxg4ZRqpR47wxe7dvPbBVOL69SWiSxjvDBnKXtVGbpw6QXVeFjX6s1wpzOLDt4fT8+m/8v2cRZSv03IlI5P7p4/SZC6m0VhIZVEWGz6dQfcOHdm27TvqG5pwuZ24PS5f9Eor4cGtXa9AswoqQFR23u3fv3+zcZIATBGCK1yAhQoqwnyjo6Ob+4iUDJzkEjEinFiZFysDb6Q/71NWJYXaKYfgiu9GREQwb968FsAq564qVdZA4DpmzJgWQCpClpXhv7JKKUONbAalDAmWHZVlJ1/RlKZNTxJYtVrtQ+MWytipuLi4hemmUlkVANivX7+g25RNkwKFuSpzLtVqddC+Fi5c+JCi2BZglbchGyEJmA2Vz6o0NpLVXdHefPPNoN9PTk72KtXp1hRWGTTlGq3BxkzpECxDvVJdFeejeP0Xp7D+FLmiP+daBqXWPv+oxylcYoO5CX/yySct3Gn/3gpqa+tgocDK3M9QdUYFMIrPyMqq+L9sViSHESudf8UYt2VeOnbs2PzkUgmTr7zySovjaovCrBwHAazyscngKZf5UY5HIEVVVmJ/Bdbg22tWWHH62dXD7WuXeX/cRGIHv82yQydQ2UyobKVoTUY0pmJmrVnJkKhYfpizENvyNZhXrcOwcjX69VqOpqYyok8co+Z9wUadAa3N7Hf6tJFhtvnqs/4TA2umzXdTnm6zsNFmZFOZEfXJE/yxXQcWLvichnpfmRiP90H7+wBr8H59uY8eXC439fUNuFwiBDL0vj7YjourVy8yfuwEli9aif1eFbu3beejyRMYPngEQ5MG0T82logOnZn83mQGDxyBSWfBVVtPQ6Wdk0ePMGfmbKru3cHlqKaxporqm5d57rln6TNxGhlGGypLKSqrPmTeaUuF1Qerakupz0ApmMIqvmsxorIaSLfqSbeUojH53IHVllLUJgNpJj0qiwGtRU+GvogtudmM+ehDZsyay+YNG+jRtQu3Khx4HE7cdjuO2zeZPWU8L/ztJYqLz9FY1YCz4h5ZBw4w4Z3RnNh3AsctO4337rF2xULeGzWBeof7MYH1QR6x2+3C5XLicDi4ceM6+hIdc2dN5/nnnuOtEW/y1rDXSYiOZdDrQ3hn2odMXrWcT7/ezsb8PLRmky+/3WJEYzOiNZWwdP9epmVmkGE2o/JHFPig1IqmzIbK5mtqfwhwpkWEB/vzVf0PdZpL6dh8wKu1WdGUWdlkNjJi2of8y//1r3yV/iWOcxdwXblA4+2rOGsq8VRVUmezYC/Kpan0LA0lZ7h5+hBpc6fT9YVniYqLZdyyFWhKTKQZjaQV5rH8u2+ZuGAh4dG9iI0IJ3XWLM4fO0GdzUrdlQts25BKt2efYcag4Rg3ZHB1y1buHN5HY0kBTn0xDYYCrmQd4YORrxPXM4rs7Dwam9y43G48XtcTAVahusnqp1BEBw0axMCBA0lMTGxWO+Pj40lMTKRv37706dOH/v37NxslCddfEe4r4FPAaExMDHFxcc2qqayYClgTYcNCeRXwJ/qRXXzl0i7du3dn3rx5rF+/ng0bNrBx48YW5WxkN2BlLqtoY8eObQGUAqBlWJGBNhC0CjgQyqlSpZXL5cg1XoUqLZTYYCVnHmcRwKp0kw0GTzqdrlmJEyHNQmGU64yuWrUq6DYXL17cIv9SCatyTdAuXbowYMCAoH2dPn26hVIYFhaGVqsNCazyfCm3K+WTBu1DWVZGqOEip1n0G2xRq9VeeXuin0WLFqHRaNBqtWi12mYTKo1G0+K8VtZZVSrbYmyVxxVIiRUKrwzQ/+OXAHn/aGtleOiTWgvn206dOgV8XyisycnJf3cYfZRw4GDAKiBOmY8pADMQjAkYDRYOrDRuEjAow6ac39rafMiqprx/rcGqPA6y0ZR4LT4+/iFYlQ235HBkZcmb1sKEhelSazfsHoWa9WNCex8nvLc1MGlrqOajbM/jB1a8btyA2+nEWFRIZPdejJy+gA2FOlQ2AyqrHq3JSIahiBnJS0mKjOKH2QuxLknBnLwR3arVlKzTcHj1GoYmRDPus5WoSk1orOZm45QMi6251EUgQA0FjYHefxxYbct2ngSwBusr03/znV5mZUOZGXWZka0mPe9+upAePeMoK7vgAwmvF5fX7+T6I4A1FKx6PPL/PdI6tFLqcXtpbHRy+nQ2mzZtoanJGfD6Cbwvvv4b6u3s+u57Rg57i9yTudTfreCazcqxPQfp2aUL3V7twlvD3iQjPZMJY8dzNqsAZ209W1RbsRlNrF+9mvzcPJy1dTirq9i7Tcsz7V5l8d5TpBuNpJuKWoBn63VWBay2DVh9aquedGsJWqOO5OOHmb/jS5bu3sXSPXtYdeIkaQY9aVYjGy0laEt0jJk3m+EjRvD2a6/TKzqGu9WNOCvtNFZUctFYypuDknjpxU6YzFeor7Bz7/x55nz4CYvmLqQ0N59t6ZvJOXyM/r1j+eqrndQ3unG7nc3AKh4ytBVYRWiwx+PC7W7C5W6kouIG06ZN5Omn/sC0t0exed4CNs+Yw4rxE5g6eBivRUaTGB1H0oiRvDVjNpNXJbNg+1esPnaELQX5aE6eZMGXX7EuJxetpRy1pYwtljK2mCxkWK2obVbSrWYybFYyrRY2W61kmC1oLTbUfpjV2HzhwZus/mul3IyqzIzWZiZTV8zrkybT/rn2FJ/Mp+nKDTy3buCpuovLUYPbXov73l2aztuoN+po0J3FkZ/NhUO72bRkPn17hPHsS6/wwco0Mg1mVJZStEY9mvx8FmzWEDN4AM/97XmmvjOO/H1Hqbt2k8LjR4gLC+O1br0oWp/B+YxMbuz9joaiMzSUnKW+5Cx1JWfJ/34rQ+KieO/dsZiM5/yhwc4WD3Ie5fe4/FkRXiurnyI8WJgZyWG5ArZE/mpiYiJJSUn069evRViwHF4sWmxsLPHx8c1la0QOpwydstIqSsGI0GJRgkcuOyOvlQrr+vXrmyF17dq1LcBVGSa8du1axo0b10K1lV2JBfzI/5c/p3T9laFWXstjLaBelP2RjapKS0uDzqMAJlnplUvjiHEKpPDKYaTBoFin07WAbwHTynDUUHVXRf6rrNB26dKlOTJPqM1iTDt37hw0LLisrKyFqthaDqsAVuUDA9nt2R+eG7QPIaR06dKlhSu2+L4A4mDL9u3bvfL+KqFZBna53JF4WCKff8pw5EBhwTKkKsOB5XxaAbm/OIX1n2Et4ONJ9/tLyWENphw+bk6rUmGV4Ut2D1ZCmpyrKtcjVZbCCaRkBpofGRpFk/dHzm0NpBw/CrQnJiYGzJENBq1KRVVWXgO5BUNoqBSupXJJgn8GYHUDXo8HPB7cQFNjPYd3/8DLnbrx/tp00k0Gv1plQG0ykKkvZMaqL+gb0YNdsxdiW7oG82oVpWlqTF/u5JhGw5CEGKYsXYPa4LvJ1FjL0FoeAKvG+ssF1taU3CcFrOoyG6pyGyqbmUybiYzCfF4O78HcBYtpanTh8nhwIgFrkGn9scDq8XhwOp24/DVVPR6XX7ULrbDW1TVw5kwe27d/TVNT0yOcwz5g9bidXDxfzvuTpqBap6X2zn08tfW4qqtI/WIRSQmDSFu3kWmTp7Fo3hwmvTeJRfM/Y9UXydy/dZsdW7eyWf0lzmonDRW3iOvegQ5xQ1DpL5JuKUZlLERtfjgEOBiwam2GVoFV7TdaUvvVVZVNj8ZSgiovm+EzZ9Cldx9iB75GzMDX6f7aMJb9sBuNvhSV1YTKaGTi8s+JS+hN757xvPBiO/bsO0bx6TySF33ON5sy6fDC87z0cmfMpsvU36sm98hR3hgykmMHj7J25WLaPfMs8VG9eWPE29yuqKTJ7fxRCmsztHpduP0llW5cv0B8TA/+/V9+Q7c/P4d64hTyVqWy+u13WTtqPJoJ77Nw5DvEtOvAs089zTPPt6ddVDxdXxtO9JvvEjFkGBFvvMWcr74hw1LuV1mt/rquvt8Hm/SlJO8/wNjPl/HOoiUs+nYnm/UGMmxW1GVlqMpsaMqsZNqspFtMbCw3obKUklFUwKTly+ga1YuM5NVU2c5jLyun6dpVPPfv4bHX4HHYcVdX03TtGg0WC25DKc7is9TkHOXG0V0c2biKsOeepVNkPBuOn0RtKWWj1YjarEdbms/qQ3t5d/Yc/vpSR2J79Wb8O+N4LWkgv//t73j5z89wYPlqDCoNV/d8R11hDnW6XOp0Z3AUZlNx9jjfrl9Bt3btWTD7M6oqa/B4H4TNy2P/KNcs0Aw8IkRVwKlsxCRChGW3X5GLGR0d3ZxzqoQnOfxUzpUVYbay0qaE1h49erRQAwWMCViQ+xMhwwJY5bI18lqGVjkkWJS7EcAqYErOLZXhNBCEinGKiopqEa4c6c9VFe+Ln5WAKpRpASuhgFXZv1yfVhn2K5fNkcNHIyIiggJrcXFxC2VRKN1KBS9U2LKsbCpzScV9o9gP8bnWSr7I0BYKWCdOnOhVzpPcxHm1f//+VkOCxT6KuWqrwqrT6bwyNAp4V5pHyfMhohCEgZlc5iiQwhrIVVgOXZe/J+fx/iiF9aeCrn+0tWhKBTbQ6z92Lddh/XuvV61a1fwLdfXq1W36vLIEjABWceLKsKaERiWcKtdyE39IwsPDmz8j+pHzRYP9rFQ8xVqGxdaANBS0Jicnk5iY2KK/QNCszL+V82qVNVuV8CqW1oD176GwPkr/T7RPwAV43B5we3ECNdWVrFr6BWEJScz7bg9pFiMacynpFj1qs4lMQxGzVi+jb0Qk+z5bxqUNmZRrtnL/1GkaLlzEeOIYr/WJ5/0V61AbzD6F1VpGhsUfEiw7jz5CWO7jAmtbofTH56Y+GrBqbGW+cbCVobFZyDAbmLhkCYPefJvbt+7hcrl9CqvHi9fzZIFVLE2NLrKycpgy5X1qa2txuZxtAlaXy3cD3tDQiMPhoKmpEbe79e/5Ao19jsIel4cGRzXr162lQ/sI9n5/iKvll7h5zsrgPgn8+//3Wz6YNJWCnDzys7OIjUpk8eKVVNy7R11VBTu/3MzqFRtorHFz51IZTz/3DOsOF6AynSPdUoDWWorGYvrRCmuLJtyy/cCqtpaSYShk/YG9RCT2YevWHVwtv8JV60Xen/Q+3fr05aviYjRGM2qTiU+3aEnoO4h9Ow/y6isdaP9yB2K6RvPeO+NJS1nNS08/zR9+/0dGvzWRW+cvERPZkznTP+P6+XN8POUd/u03/5OUVWnculdNo7sJp6eJYIZXbVuUSqubi2UGnv7tv/H8U38h4k/P8eXUqRSuXM6Oj6ay7M03mf/6UBa/N4rRfRPp/lJ7wrr2ZP2ug6w5epplP+zmY5WKaSoVi3btRV2kZ5PZ55q9wWpEVWZGoyti4pKlPPNyJ/7y1xf56/Mv8XSnjoxZ9BnbzGY0FosvZNjvPKwpK2OjTc+W0iJmJifTJSKC1EWfcfnkMaoKzlBjLOFqfj7n83JpuH4N573beO01eO7ewVlWRpO+hPqiXGpzj1F5Yg+3j35P8kfj+dMffseQ9z8k02Ak3WJEZdGTYTGQYdaTWapj4fYdDHp/Gl2ThhA/4m1mpqSSNHIkcR06k5OxmYqzudSW5FNTcJqagpM4inOwF5yiouAUKz+ZRq+wcL79+ls8rgd/V37M3wYBI+Hh4UT6zY8EjAaCMbEW31Mqe3I4o6wkyaqaUE9ltVSGVRlMZSVJBlsRXiu22717d+bPn/9QnqqA1dWrVz8ErEpoHT9+fLPLsRzOrIRV8brsiizCpWNiYppLyMhhziLkWgCm3J8Yc9lpOVRIsFBQxdzI35PHUakUK6E2lMIqG0DJkCcrhaGAVcy9rPCJSL1Ail9rJV+Uxk2h6rBOnDixuayM0oBIXoeCXhFGqzThUuaPBlt0Op1XwLi8XbkkkvzgQTw0Eg805HBppWGS0nBJVtCV0CorufL7P0ph/Smg6x9lLQAhUPjujxm3UA8Jfi6FtS2KaXJycgtgbUu/weqWyrmqSogTMBYo/FV+XVneRg5PEeAqhw0r81sD5YTKMKtUPuX6qsFydUNBa2JiYot+5flX5uzKYxIqDFgel7YqmI8LrD/V8pNCMODCi8ftxev20gRUVt5l4thRRA9/l+Wncki3GMgw6vzlPMxkGIuZtXYF8WFd+Wb2p1zSbuXK17toMJtwVVViycvhzSEDeH/VejQmKxlWM1pbOZvMNjb5nT7bomAGg8fHBdYnBaKPA6wtXvcDq9ZWRobZRqbZhsZiQ2OzsPH4MTrGxLFhvYrG+oYHN7oeTwBg9eHf45wT4lxyNnlxOOo5dSqL+vr6Zuj0hTEGvw5E+K/IgfR626bMKoH15vVLzJjxET0iEukR0ZuwDl1YtfhTtmdmsujT+Rw5cJyK67eYPHYCI98Yz53bDuocVbjr7mMsyiJt7Ub2/3CYYQP78//+6Rk2mS6jtphJtxaisZW2ME8KqphaDP6yNqVorHq0tuB1WmVgVVsNaCwlbDPp6DdmNMOGv839m/dxVdbhqajimsVClx4RTFepUBvNbDSUMiNtDf0GvoGp6Bz6giK+WPAp/WKS2JSxnapb9zh9+AC942PZ9+1hTh7Yz7N/fZZjh05zwaDjvRFD+Mvv/sC0j+bQ4HThdjtxu9oGrA//7vCfO9J7vrn0kJ97glde+CuJ0TF0+v2f2fjOWxyeOoWj0z/h8KIlfLNwERNionm3VxRDo2L56wsdSDmUhdpyDq1Jz2argUxjKZpSPZlmG2qzGY3NjLbMQpq+mE8ytPy5fSf6JSSx55sfOHPiNEm9e/NilzDmajPYbDD5rgdrGRpLGVqLFZWhmI/WptKxUxfmTZxCyXffUnHiAI68g5z5Us2ohDhWfDgN67Gj3NQV4rhoxX31PK5zVppMpTj0BdTqzlCTd4LKY3u5dWgX77+WxN/adWbyajVakwmVWY/GYibNYkRtM6Eyl6I16sgo0ZFZoidTryc96zhhPXoysk8S14tLuVdUTEXOSWrOnqK2KJuGolzcpmKMB75neJ843ho2Ar3O7M/xFtEFD8rdIKWKt/a3RzYVCqQgyuAqw2mklFMqIE5AbKCbZ/GzALzo6OgWKqb4rlKZlW+2ZeVWdt4V+ztv3rwWkCqvZSU1A53gTgAAIABJREFUUF1WERIcKYU0y8ckIFGp2kVFRREXF0fv3r2b3ZIFSPbq1YvY2NjmEGqhoArYlqFXgIoY71DAKoO6AF3ZLVkOFZZ/lpXBUKZLOp2uBewFy6lsTWFVutcGgi/559YMiWSVtbWQ4FDbE7AcCnrDwsKaUwcFFAq1WBZvgi06nc4rh1ELgJTPZzksWllGKdB4KyFUNlMKBuVy3/J2f9E5rD+FgvtzQfarr77a/GSiLQZMj7L/MiT9vRTWtkBrSkoKqamppKSktFlhleFO/F/OWZVhLJByqMztlCFSfr1Dhw7N8yPmSM6BDVUqJ1AOrAySHTt2bK6nKlootVWZw5qcnNxsuqS8DsTxtGvX7iGnYnl8lPunzOF9HOD7xwdWkcfqu4Hy4OXunRsMTupN/FtjScnKR2U2kGH2GdiozD5jlVmatXRt/wraD2ZyPn0LV3d+h+vCebyVNZjPZDE4qTcTlq5FbbCyyWZFYytvNlgRLsH/vMBqa65pmeEPk9ZafSrrhoIshr//ARMnf8jduxV43G48bl+o7sOLB/DdAD/yvEvnk9Ppwu1243K5FK6/oYH1weuy2VJosyYvXrz4bt7dbieFRXn07dsXTfpWbly+ze0r17h14QIWnY7tW7cwfvQEUpelMrjv6xiKrdTX1dHUUI27rgb73et8OutjXnr+Jf7rd//JC3H92Gg0o7ZYUVuLUVlKAroCB1ZYDVJrG7D63IJL0Bbl0nXgQN56eyy6vBKu2K5Sd6sax70K0lTr6DVkMKq8fFQlhYxb8CmffZbM7et3aaix46yo4qr1HIbCYlw1NTRWV3Pn6mUa7t1HvTqFDz+YRs3d++zdtpkBMXEM6tOH3gl9aGzy4nI3Sg8IWo698vfFw787/OcOvuveNx8e3C4Xhw/uJrxLJ6a8N452//F7Vg9/nZOTp3By6jRW9OnN5LBufDl1Jobvd7Poo6k8074j608UkuY/1zUWM1qLBY3F4jv//ed8hsWM1qJn+cG9RAwaRHjXKA7sOUb1vVpsRYXERXUnbshQUg4cJsNqQVVWhtZaTqaumMkrV9C+c2e++GQ65UcOcffUUWpyj1O4XcvQ8A58MWUyRbv3ULzrB/J3bOfaqaM4dHm4TCW4rQYaLXrqzDpqS89y9/RRqk8exPzDFtr99XkGfzAfjcnMRksJGrMJrcVEmrmEtDI9GyylpFkMbDTqSTMa0JaWkLLza8IiuvHxuEnoDx7j2skTVOUdx1F0irrCHBp1eVQUnOLrNcvp0bEDq1M2UlNb7ytV5Q8PfhxglWFG5JTKN89yTp38cFpWgOSQX7k/uVSLrAiKXFmh7IrvKpUl2Tina9euD/Uvh9XKOazKOqxyzqqAVqVL8Jo1axg3blzAMN5AirLsJCzCpUWOo/J1AaoyjEdKebryeIljDQWsYhtyXVulIiwAX4ytsh5sa8Aqw5WAHaVyl5WVFXQfle61ypxNWYEXP7dVsW1LDqtcu1TebzlntjWFVQ5fFqCsjDQMtuh0uhb7ECh8Vz635XGWlVMx1/KDH7nubyAYVcKrcpzDwsJ+vhzWf8bwYaFsKcfhx0KzeNKidAv+peSwPg7cCmCVc1fFz3IornzRKRVXGTaV9W5loBTjJX9f9C9frHLuQqC10sBJzHeHDh2aQT1UfVkZymVFViiswa4j+cFLKGVV+bq8/u+6/FSw6u8dvJ5mYAUPd27f4PXB/Uh4cwxrsgp9TqfWUtKtpb6bUVMpczel0eXVV1jxzkTK0jZz98B+nBcv4r1Xja3gDG8MG8SUFWloDWVkWC1oysrR2Hz1FAOVtfm1+cZFbSkm+dud9Bk0lO++301TkxOPy6ekPQyC4m73xwFrsBbo8z9+8SBUYbfbya1b15k7Zz6fLfic6xeucvvKNSylenrHxjJu9Fj69U5ixOvvsmvHfqrvVuJsqMLdVIu73oH93i0WzfmYDydPISoqimmrN6KxWlGbbaitxaiteh9gBgDPwCHBbWiWB01lNaCylpJp1pG8ZxdDx09iyoezOH4kl9sX71FXUcO9O9cYMXIkH61eT8qhAwwf/z7bt/6AvbISl6Meb43dl3dpr8HjqMHlcOCsqcFdXUVjRQX3b92j+tZN1i39nMnvTuDrzEwG9u6DvcaF09mAx+N85Pl9MA/uBw+sPP6QYJeT77/ZTmyvGFYs/IxOT/2R9PdGUzB7LvkLFlKwYiklaRou7jqE3VxG8qL5vNClK2uPnkVTHjy8XmMrQ2W1oS6zkGkqZcGWTbzSK5Ze8f3JOpWP/XYFB3ZuI7JnDwZP+oB1J7PZbDaTfuYM4xcsoENYGAunTePcsSNUnDmJPf8kNYWnyP1KTeq0ydwszKfu3DnsZTbuFhVw9eRRrh0/QGX+aWqLc2ky62gwFFKRd5K72cepzjvO5ePf0Pn55xg0aRZak5k0SzEakx6VWU+6RU+6uRS1qZQMfQlrT51k4Y6dfLR2A598sYRJ708kskMnxvQdQM5XW6ktzqa++BQ1Z09hL8jBXpRF2dEfmPHeKAb2GUhBYSmNTf7oBY+7+UHB4wCrCEcUqmFMTMxDiqtcX1TpfipDr6y4ij5FvqtwB5bDO2UYFVAi5xCK1CMBtTKwCQWzZ8+eLXJYA4X9Kl2BU1NTWyisoqyN2B8BlQI2ZRVaqTjLYbdyTrBcskbARvfu3UlISCA+Pr5ZaVbmmIYC1q5duxIp1a6Vw4nl+ZHDTmWVWnymLQqrXINWnueuXbui0WiC7uPEiRNbHI+smsswJefYBlsEQMtQ1hqwCkiU81DFtsR7rSmsodLiRB8h9tkbyiBJrucqxjlQuLBs5BUoR1WpuCpdq+XrSF7/bAprsFIsP0b5bKub6y9pHUgZfdS1HAb691JYfwqoTU1NbQY4GeJkw6FgCmL79u0fgtlQDwfEPMjzoQyzDVQSJ1DYsNLQqVOnTqSmpjZDayBYVSrJAtjFZ4RLcCBYDaS4yvmschiwCIeWS/106tQp6C+sX/ry0wIrCN3L17+H6qpKpk+bQsLwt0k+fgaVxYjGUkq6pRStH1iXfL2FqO7dmTf8XUyardTmnMZ1+TKeimrKivMY8cYQ3l+Z/iuwPiKwam1G1DnZvDFhCrNmzefWrTu43E68niYE7AUG10ec8V8IsDY0Ojh65BjvvDWWRZ9+zrIvljHtgw8ZPGgwy5atYPHiZXz4wQwulV2nydGAu8mBu8mOu95BQ2UF6Skr6BcXz/MvvsSqHw6RbjaiMVtR2XQhgTUYuLYKsgpgFSVtMow6kg8e4LWJH/Du+GnkZumovlFBQ+V9Dnz/A4PeGsPM1WsYNGIM2ScKcTrsuB0OvLW1eOxVeBw1eOvsuOvqcDvseOy1uKprcNY4sBUVMmXUaFSpKi6XGhia2JezuSaczkbwNIacX/H/h/PzRUiwmAufku/1NLFj62YG9RnEzoxN9Hzhb2g/mIRx+XLOLvqc0uRUrJnbuXNWh/PmLXZu0vJKRE/WHi8ICaxaaxlqaxnpNhtqm4VMs57ZmzJ4NSqapKRhmIrLuHPxIutTltM1Kpq3p81lyaYtDJ88nhf/+jxffDwd/Z7vuZ9znNq8E9QVnqa24AS3cw5wJ/801RYD9VcuU3X+PPrjx9iXoWJbyhccUK/DsHcn9/JOUpl7gqqc4zgKzuDQZXPp5Pd0euE5hkz+hAyD3ucqbSolzViKxqQno6SY1QcPMGPNWoZPnEKP2N4MTBrEiEEDGNkvgbEDk1gxbRplRw9Sp8+jTpeFPf80joJsavKOUllwnH3qNSR0DWfRp4upqrIjDMd8a/DL2wGvMeXPMlSKm92EhAT69OnTHL6qzOEUwCkDmHhNGY6ozPUUqqJ84y5/TtxsK11hxc27gMhABk9z5859KHc1ELQGa6NHj6ZLly7NfSpzdgMpzspSJHLupJxHKo9Lt27dmkOGZYVYhtpQaqPIA5bDlsW4CJBVPmyQlTkxz6GAVelSGwh6pk+fHnQfNRpNC4VPBmVZeRf9T5gwIWhfO3bseGj7bXUJFueh2L44b1sDVtngSYZlZRhzsKWkpMQbqtSM0j1ZVmCVrsHKHGLlWvn58PDwFu7Ef1eFVdSHDAYPsqnOo0Bwx44d/+4Q+nOsZYVQhi35c79UhbWt4cAC8GS1NSUlpcV5ocwtlV1+ZZgNVApGVlaVnwsEhcHceeUHLLI6K2+/tXDgQKVs5KbMYQ0273IYsjK3NlAYs1JhfdSb758jJDgUlP7kwNrcvw8mGhsb+PqrTXSN6838r3ehtprQWEpJs5SiMZvJMOtZsetrEmLjmDHiXc7v2ofbWELj5Uu4Kqo4V3KWd98ZztQUNVpj24D1cU2Unggo/gSGS49zbFpbGSqriUyTnhmpa0noM5DsnDwanE14PXKe4uOY68jT3Tqstnbz3JZ+A3/vAbB6PC5crkaqqqrIOn2GzIytpCSvJi1NhU5Xgt3RwOnsXN4cOZojB05Sb6/H1ejA1eDAXWfHVVODubCA4QMG8J9/eIq1R3LQWE1ozGZUtpI2K6yPAqxq0fzQqrYYSLcafeVuSnUk791P/7GTmDBtNhcsF2morOZm+QUWLljMJwsWMmbcR1j0F3zlV2pq8dhr8Tiq8dY78ApYrbPjttfiqbXjrKzi5J5d9I+LY3P6l+zatIWencJYumwjbo8LvKGBVc5Pfdj4R/CS16euul143I1s3ZTBkH6vc+DrnfTu9DLpkyai+3wpOXMXUb5WxeWde6m9eJXGe/fIOrCHHvF9WH0kD21ZcKO0TVYbGWaLTwG3WlDbTGiNJSxQa/n9X15kzNgPuXXpDldtVj6bP4fwrlGER0bTu3cCybPmYztyhNvZx6jJO4b97HHqCnO4l3OMG9kHKT95mM0rV5K6cAlzP/yYUa8PY2BcLD1efYUBkd2ZNuJ1dq9N5urpY9wvyKXOUEplcS6bFs3i1WefYeL8xWQU5qPS5bNJV8S6kyeZlZHBO7Pn0GfYcHpGRTNu5LusW7iY7B3bKd37HSW7v6Z033dcz82i3qjDaSygSZ+LveAUtbnHqck+SO3ZI1zPPsDi98eRENkLm+UCbg++uqweD16PLze9tWtONDknVNwsC+dfOURYzmmVYUYOY5VLaoibcDkUWDQBsLL6JrvRBspflaFZztWUIW/OnDnN8CkrrTK4ymHB4rNCaR01alTzvss5qqJmqhLa5XERsC3Dg+wGLCuwQiGNVCi4sqIWSmGVw3oF8MmGUAJcZUMq5XxFRES0CqzyeRHoIUJ0dHTQfbx582aLcHBZmQ0Ewfv37w/a1yeffNLiAUl4eHjIOqyTJk1q4RKsVJnFHIcCVgGV8sMSuQ9xHMGWkpISr9I4SRkOLF8nYi2HS8vzLMZf7Fcg5VTOGRYmV3Losfww6IkqrErF71FgTNxo/xLg8Je4lsdIHrdfmsKqDP9taziw0rBJKKypqaktHnYoS7QEK00jw70c9isgU8CcMkw40Lgq4VQJsYGMn+Tw3mBQGur9+Pj4FqHOwR5SiOMT6mmwOrPy+ldgDblxf/++UDWn24OuIJewyF6MWpZCulGPttkl2IzWYmDlnp0kJiQye8xErp/OxmM10HTlMq7KGi6Zipk0YTQfJKvbrLD+MwBrW/pXWayorCY2nDzJsPcmsXRFChWV1XjcHjxe2cH30cOAH0x3aED9uYDV6/Xi8fqOx+3y0NDQRK3dQV19A26PB5fbQ43dwdz5C5k/bzG3b9zF1diAp77OB3gOO86qKnTZp+keE8v6U8Wkm0rQmk2k2/SorIY2A2tbQ4XVVqMPUK1GtBYjGrO/NqvZgNZkYIvBSPKhQ/QaPpKVK9dRU1GD/e59ftjxDd26due1IaMoOGvA7ajFU+vAU1eHu96Op64eT12drySLoxa3vzSL+34Fe7/MILxde/pEJRDW7hX++qenmTxlOo1OFx6aHnmOAzcPXq8PWL/e/hVDB44g5+AhhkV3JW3yB2TPW0jRwuVcUW3l7rFsnPeraKiqxJibRXyfJD7feQiN1Rzc2dtmJqPMSKaplGXf72LY3Hks+O5btuQXMnXJMv7jD39l5fI0qm/fp0xfzNQJ43n6qT/RNzaevZu3cvlsDneLcqgoOEVF/mmunjrG6S2b2LR0EcPj4ukXFc/C2Z+xRbuF3Tu/5cNJU0hZmoomZT3v9h9AYodXmfbmCNIXLeboju1s/PxTIl74KzFdu7I6TcMXag1TFi1h2PgpRPXpT/vOXegdl8Ci6TPZuX4j+gMHuVuYT52+AIculwb9WWpLcmkwFuExFePRF9BUcgZ7wSkceSdpyDtBbc5hagtPcki7hujOXUhbv5lGlwenp8mnZru9ktraOrAGM8SR18GMfAS8ymGWSiVKwJlQBGUwDQSFMojKYcgyNMiKrQxWc+bMeagOa6DwYGVYsADWMWPGtAhHlk2VYmNjH6pvqtwvARsCCMVxy5Au5yVG+nNlZZgU/YUqayObTcmKnNIUSoRQR/qdiQWwiH0Lto2SkpKAuc0yLInthjJKEiqr2LYMY7IR0sSJE4P2YbfbiYmJeSj8NRSwTp482Ssfv1wiSXYnDqXSykApPyyRYTUiIiLofpeUlHjliAGly2+g60wOYZbDpcV+iya7LAfqT0QCyg8XxPgJ0eXXOqz/TdcykP2SFNbk5OQ257CGel2ok6tXr34o/FkJX4GUZ3kt12kN9L4Mf3ILBK2BFNdAxkZKA6lAP4s/OIGU2ISEhIdybAPtl9i2yN0NBqnK/RTLfzdg/ek3LpQWlw9YPR5shhJ69+3LazPmsq6ggEyLgXSLAbXFgsZiJOXgbvr2T+Lj0eO5mncWp9WI6+pVPNV2bp4z8dGHk5i8fCMag+0nBdYnAZs/ZWmbRwVWrdlXmzXDYmTqqlRi+wxEX2LG6fLg8Tb55sh/k/vY0/2YQPo4fQcDVrziPZeveXyKn6e5eXC53D7X2vwi3hj+LieOZlNX7cBtd+B1+NRJd00Ndy7YSBgwkLVZpajNJWSYjKTZDCGB9XGb2g+raosPWLVmP9yaDWSa9GgNpWgMOmarNPRJGsbVq7eor7Gjz8tlSN8kwjrHsP/AKZpqa3BV2XHW1tFQU4vLUY+nvg5PvR1PvZ2mWjue6lrqrl1hw6dzePY3/8qf/uVf+fNTf2HZyhTy8wppcrpxeV2PNCctAVV2rPXBk8fVxNc7tjGw/1CyDx5m1MAEtLM+pTBlLbY0NRW791FvtOC5X4WruorLRh19+w5gfuY3aKymoNezxmYlzWZgQ95p3vlgGr/7w194tnsPpq1Zy8rMLfSKTSQ8PJoTR7KpvH0ba0kRk0aN5oU/P0vH555n1JBBHP16G6e+2c7s0aPp1zmMdr9/iqf/4z956n/9nqkTP+HmlXvU3K2k5tZ1xr4xgmnjP6LiwjXKc/NYPXsmfTt3pPvzzxPx8gu89Jff88ff/D+8+PvfEfbSi3R66WU6v9Ce2M4RrJgzhwNbt1B68CBXcrKpKMynsvgs93W52EtzqS/Jw1maT70ul8bSPJpKcmkqOkN9URbVecepO3sKx5kT1OYc596ZI1w8vZ8BUT0ZOnAUDS4vDe56P7B6/L9z2w6syrBE2V00kNGLMpdTVoCUua0yNMmQKv4vQFbArAyFSiMnAabCtEiuWyrK2ghY3bBhw0Owqixjo8xtfe+991pAZ48ePYiNjSUuLq45p1cORZZzdmXFWFY85X2Wvyc7/YowTrm/UMAq6uUqlVt5XOWwW3kOheqbkJCAwWAI2L8AVvnhgNyP7E47efLkkL8nFi1aFND1VoDcyJEjqa2tDfp9tVod0C03IyMjZEiw0ggsUHhuKGCVc22Vxkai727dugXd75KSEq/yvOjSpQs7duygqKiI4uLih5pIMxOQKbYTCLaVUKo0hpLhVlzX4jsdOnT4ZbsE/yOtg0HQk+zvl6iwPu73ZIW1U6dOLXKgA4XtBoNVAZVKd+FQ4xoKDpXKpjIMV0BmIIVVmbsqnpIqDZqCKazK/QwWjiyHSythWnxOLL8Ca4Dt8wBYG71ebl+7zOSJk0ia8hFrcvPINPuANd1kQmUxsPbEQYYMHcbsSVO5VliAu9yC6/Jl3DV2rpXpmfb+eKasSEPzEyus/0jAmmkrI8NiQ2Wzst6iJz0nh6Qhb7EuOZ3Kmjrcnia8XucTB9Yfe+49WmTAA2D1/eP2N8DrBq8bry9uEq/Hi8vZRFNjEwsXLqN/n6Hcu3kfj6Meb10tXkcN3poatqvW0alnLzactZFh05NhNpJmM6ESOaePEBLcVuMlrb+pLQbSbL48VrW5lAxLKWqzjoys08T3eQ2r9RJNDY003b/Pvh07mf7JInSGc74c1moH+Vn5XLRdoO6+HXedA09dLa56O011dbiqa7hn0jN92FDGxcYyOjGe7hG9sJy/iNfZgNvtxRlkzkLNsYBTf0GrFqVtvG43h/bvIS4qkeO79/Lh2Df5OjmNW0eOUnXyKA26fOw2G+47Fbirq7h7wcbAPklMX6Mlw2YIfm5bysmwlpOcdYKEYUNp/8zf6NSpI//z3/6N//P/+Bcmj5vCq6++wrixU7hguYr9biV3L1/m2N59LJg5k1f+9jzt/vIs4S92IL5bLwYnJPH8n/7GgtkLmT5tDsnL1uOsdeGsrKLx5kUmvzGYEf0HYztzhju6fO4Vn+FS1lF0e3dxeLOGU9s2o9v1PXvWruHYFi0nv/6K4v37uJyby43CM9zX5VOty8deko+99CwOUwEOcwH3i09TceYkjvxs6ouzqSvNwlGSRb0uh/qiLOqKTlOXn4UjL4eaM6e5efow5Sd2M7JPIn/49+dZtS6Tenc9HldTc9REMGBVLspwQ7nJN/lyWKFoSuiSjXpk+JLrmsruw3JOqhJmZbVQBiZZwZRdeSMiIliwYEGLUGAlrMquwfJrIjx4zJgxAXNwlQ6/SgiVIVEGHCX0yBAo3JLFsYvcVvF+qJDgqKioFjVflSZL4uGA0shJgG58fDy9e/fGaDQG7L+kpKTFfivDj+Uc38jIyJD7CnD69GneeuutFrA4cODAkKZN4FNXo6KiHsr9DAsLC6mwihxW+XySz1sBgK25BCuvAzlsV4xNsEUAqwycXbt2DalIKxVTWVEOFJYdSHEVr8kwK3uuiNf/RyBl6df237MJhfUfpQnoE6ApIE1WHZXmSvJrgd5ryzi2pU9lrVYZDgOVtVFCq1JJViqwCQkJLdx+lYqxPA5yiLMyXzVQk02X2hJ+q3ytrUuwfKQn/Z1Q+9qWPlpuT0isbjxeL06Pm+r7d1n5xRcMHDeJlFNZpJsMqK0WVGYLaosJTUEOo6a9T2SXLmR/swtXmQ3XlUt4Ku9zu9zErE8+YNLydaiN5WgsBjRlVh+w+ctc/DMA6+PsZ6bFitpmJr3MxFcWM+9Mn0unrj25eOUKbo8vJNjt9tVI9fqhDs+POz/bcu55vQ/yID0eD06nE6/H+8D11OsJei4+rLYG2+6Dc1Fsz+v14nG7uXntOq8NGca2rTu5feEWty/d5P6NW5Rm5zBm5Ci6JQ1hY6GONHOJv+SMXwltg9nSIwGrpWVTWwykW/SoLHrUZl/ovMZUzOy0jXTv2YdLV2/TVFWPp6Ya+/0Kbl+5haPKjru2HmeFgxvnrnJi71FKcgrw2H0hwd76aprsNbira7hYcJreLz7DkhFvMKV3PKPfHsXlG7fA5cbj9uJupYxNcGCVTJfwK64eN263k6yTR4mNjGH/t3uZ99H7rF64hOs52TQU5tKoy6fOYsZ18ybe2lpqbl5ncP/evD51BqoyK6oyGxqbv7yN1Ybaf72rrDZUlnLU+fm8OW0qL7zQjm2bv2T0iOH87//735jx0QK2btXQ4ZVOzPpoCeWGi9TcrqCxspaG+5Xoc/NRJa9h747vuFl+heob97hWfpn6ageNlXU03K/DY2/CVV3DuaKz9A7vwvjhIzm6fRsl+7/HengX13KOcSMvm6tZp7mZm8Xt3Gxun80md+eXrJn9CdqlS8jauYMDGRtYPm0SF04fp0av435xIRX6YuzlZhzmUioLcqnKz6G6IJtbOSe4mnOSK7lZXMw6wcXsExiP7GfrimXMHz+O94YMondEVzq+1J5BA4ZjMJXR5Gr0G1z589F5+Jpseb34FvkmWG5KUBVNzjEV5kGxsbHExsY2h+jKTdQK7dWrF5GSuZOA1Ugpb1XOZZUNcuRwVGVeodgPobCKnNW1a9c2A6oodbNx48YWocIysK5Zs6YZWGVVSmkOJBsXyaqmrPRG+tVfGXDlcGahcopQ4549ez6kWoeCQAG5Yqwi/aHFMmDLYbAiDDg2Npb4+PhmZ2W9Xh+w/5KSkhbHKSvFYgy6d+9OdHQ0sbGx9O3bF7vdHnR/5SWUmqpcJkyY0MI0SXbGDaWwTp482atUtWVYbUserNIASem4K1qwRafTeeXPie2GMtNqrfRNIPdf5fUqXyfiPfl+VXzvV4X1H2j9pBRWGaj+nkqt2A9lPdVA4b2BFNJAJWDE/x9lXAMptnIO7KPUYVUen6zEyk0orEoFWRkOrXQFFhe5su6qEmTF8qjA+ijLjwHWx93W4/TVYj/x4MXTDApujwdnQx2bVCoSh7/DF/uPojKb0FhMqCxm0q0mNplK+Dh1Ke3bvcSW5WtoLC/Hef0KrvsVVFwu59N5M5n4eQoafRmbbCY0NrOvFqPNhuZnUiz/3u1x9lNrs6GxmdHYTGy2WFh36AhhCb3RZmzC5Wryw6qnBbB6fySwtvV7Ho8Ht9tNfX09F85fbK7b6na7eOBgHPxcfNyHOB63m8Y6OxqNhoiInowePpqxb45hyadL6NUzmphBw1m+aw9q84O8VZ/6GRxYA8HrY4UIK8HXD6yTV60krGciJcYynFWNuGprqK+twllTQ/39Shx376PPLeKS6QKNFfW4axvwOOrw2Gvx1vlzWGuqyd69nQEs2GELAAAgAElEQVQd27F1xnQmJ8SSsmIllTW14BFXrfuh8Qo19sF/57n9JlhNnD1zmsRe8RzcdYhFM6Yx+e13KDtxlPqCM9QX5lJnMdB44zLe6moa7t3l7aGD6PPWWDLLzqOxmsm0WsiwWVBZTahtZjQWM1usFlYdOcrybTuZNHM6//67/2D8mMkU5OTRLz6el1/oyJEDx1i1fBVdXglnQ7KGu1fv01BZi6e2HldlNa7qGty1dty1dly1dppqamiqseOurcNVVUdTpZ37126yZPYcXnnmWV7+8zPEdu7EiIQYJgxJYs7YUSyZ+iGpc+azeeVKtqasYvu6NWSsXM7sCRMYP+wNPhn7Ht9vUvHugL4s+mAK2Tu/5di2HRzZtgPTqSzMJ06Qv/sHcr7exu4N61g0cSLvDR7CqMFDGN67D3179GBonz683r8/bw9/g9FvvcOcGbM5k5NHba0Dr9eLyyUe8Lj9SndolVwscjiw7F4qwFAOb5UBSUBMREQE8fHxJCYmEhsb20IhleFMLvEividAS/QnQ5K4aZfdTgO5qcpAM3/+/IcUVQGvAmADGTGJOq2jR49uoUjJ5jeyMieHS8tKs4B0OW81UhG6LENtXFwcCQkJzeHGcjh0KGCNjIxshkbhNiyXtZHVXvkYhCuxAP1g2ygpKWmRc6vMQRVNVsjffvvtNkNrW5YlS5Y0j7c4TrmebChgnTJlileeLzmCQA57D6WwKnM/5RxU+foItuh0Oq/SDTgsLKxNCqvyfFe6/AbLYVUqwfJnxfncwiX4n7nJJjU/1zbbqvQ9avtHVFiTk5Obx0xWE4MprHJ5F2WYrgxzoZTYQPOlBEc5FFjeJ7F9JbAqy9sEM2ISLSEhoQWQBlN5lduWwVQOWX5SCuujLP8IwOrxenC7mvhh50569h/GvO27UZt8+Xoai5GN/hv1Rds20a1nFOmfp1BXXo7z5lWclfex377Gqi8WMX7u56jP6tlk0KO1mNDYrGht1l+BNSislvnVKTMaqxmN1cIWo4FhH0wlsmc09+9X+gHR/cjnWSCF7XGA1eVykZWVw8QJH3D+3GV/nqm46f6JgNXjweN2UVtbzdRpU5n+0ceMHvY2z/zleSIGDGLBjh1sLClio1XPRqserdlIhtmvgD4OdD4mwAq1VW3Usfj7b4h/4x1mzf0Mq64MV53dp5raa7lz+TLH9x3k683b2JG5neKcYm5fvoXb4cBjr8Frr8NVY6fy2mVmjh/F6+FhHFq2lAnxsezctoP6Jqc/59enjCrHK9TYB/ud5/E8AFaTvpiIzuFo1mlZNm8mo4cOxXrsEA1FOTgKc6grM1B//SLe6moa791jxsTx9H7tLbYaytlkMZFpNaEtM6IpM5BhKUWVl8PcdDX9h48kOjaRqO5d+a///F/86aln+XLrt3z37XbaP/8SryeNRLUujeFDhtAnbgD5Zww0VDfgrnLgrnHgsdvxOHwO0U2OGlyOWtw1tTgrq7lRfpG9O79n2eLPSYyKYcSg1xg1/A0GxCcS1bUb/fv2JSY+gcRBg0kcPJT4gUOI6ZdEVO++9ExMpFt0LO3DutGuSxhh3bvS4eV29OjQmfBXO5EQm0BiTCKv9xtMUmxvenYKo3f3SN4cMJAPx01g7sczmDdjNovmfcqaVSnk5Zzh5rUbVFfXYLc7aGxswuVy4XT6zNIeRCR4EM7soa4BsShzU2WFRyiZsooo6osK2BR5ngkJCcTFxTW/LsOq3AScKs2BlK6/wVQm5X7K4cfz589vBtG1a9eyfv365lxWZQhwoFI3ssIqAEAJo8pap/LYKI85MjKyWYWMjo4m0q8myyArf1aooqFgEmjuR2xLbEOo2EoX5kBgG0rtKykpaQHZSpVYBnc57HXkyJFPBFqXLl3aIq9XHKdc/iczMzOkwhqoHql8XrVm3CR/R4ZfpYIZbBHAqgzfDQWsgfYzUAsWCaGE9GDtV4XVDx/CsObn2u7jKn2trX8JOaxP2sBp1apVLQBNzJlQPpWGTALOlIAp6pGKUINgCm2wtXK+xMMOsZYffLz66qvN4b5yPVllfdlQxy+AVQbPYHVh5Z8D1Y9VwvTjAmtbbrJDhd61ZWnts8H6C/VaW/sLrLC68bidHD18iNdGT2HJrkOozEa0Fj0ak550qwmV2cDCrzbRLSqKzFXrqLNZaLp2EXdVBc77t1GlrqT/iDEM+Gge0zIz0VpMqK1WtFYLmoB1GgPDXajXnnRocKht/BTA+tAY2MpQl5WRabGgtVhIK7eisZlZf/AAnSIi+e773TidbjxuTzOwePytrefYjwXWmzdvMnbsewwZPJI5cxbT1OTB00LhDR7y+ziA3bxttxuXs5E7FTe4X3WHA9/t5tWwHkxZt4E0vY40iw9WVWZfDuvPDaxqi88tOM1iQGPWk2ksZNnObwmL6EXKivU0Ohx+BdVO/f1Kju8/yJcZWzi85zCnDmZxznQel8Puz8ttwFlZg6kwmz/+5n8yObEfh75YwviEBA7sOUiT04PX48Hj9eL1PBlgFQqr2+3k6qVzxEXFsGTeErZsXM3bAwdiPrqfuqJsXMYimsr1NF49j7eyCldVJWkrVxDVexBfGs6hsVl8ZbBsBjKMxczbnMFrY94jqc9APv94JtvXruaDkUN54Y+/5anf/YHEuAFYjefYlKbhg3ETiO7Wk64dw3n6j88wacJHXLt0F2d1Ha4aBx67A6/D4atRW1tDU3UVV8w2Nm9QMXnMeDp16Ez3yF6MHz+FubPns3bdepalrGbOFytZu3MXy7/bxeI9u1l5/CjLDx9mxeFDfLFvD5/v3sWi777hkwwNwz+dx+z0jXyw4DMmz5jDkHETGTz5fTrE9qZj9xj+9vIr/Mtv/jfr122kRFfKnTv3qHM0UO9opLHRhbPJjcvtwe32RSN4PG6fE7bXicfjRDZNC/W3JtB8KUuMiJt5JQzKsBYpuf7KJVTE+wIu5M/ILsGy+6xcGkbO95NDcuX8TGUOqax0zps3r4VyKgOrXO5GwKrwvBAgO27cuIdyF+XQUnFMQilWuv2K96Ojo1sonuI70dHRLcZJhtdHBVY5fLpXr17ExMQQExPTPBdCYRXQLcZfQGuosjZ6vb6FY7OYM3k/5bmRHyL079+fvXv3tvq7ONBSWlrK1KlTm49PmSst3KjDw8PbBKz/P3vvGR7Fla5r//t+nOt8Z397n33O3tuzZ/bM2J4Ze8YJg8hBoCwhiZxMNCYZbMAGHMhgkzNKHSSScRzjhMHkqCx1rmoBTqCIBCYYkDrd34/q1SwV1UJgz8y2Z9rXulrdVbVq1apqXHc97/u8IofXyJX3biqtWE9W3I1SxKK9ZGCVw3LLy8ujbiNf9/J4jVyAo5W2EedF/8BHNrrq3LnzPxRWOWTybz2WH9p+bgqraDIUGp07fe1Reb1o+Z13y4Ftz3XTlvopK8R6WG2rPqteYZX/sRH/AMlgKkOr/h8lI+X3h4QE3zP8/SyANUgg0MKhA/t5bvZrrNl7gFzFgUnRHFgtHg9Wl4N5eVvo2CWGtzdnccvrxHfhDC31NTSeVXnthak83qU34xasZO1ne9lWpWIKg5hV+QewRgVWbxUFipd8RSHbq5Dr9fCWw0bSqFE8M2YiV67dJBgItQLWwF8JWAOBAB999BExMV2YOWs+AweP5lZzgEBQ1oh+HGA1Gnsg0EwwdIubN6+wZdMWkkeOY/2xE+RJTr1Wj0MrN6O0ncP6lwLWPFXktpazo6KUmF79WL1qC803bxH6/hbBa5rLcfN3V3CUVvDFx1+Qn1XA9YvX8F+9RujaNUJXb3CrsRGl5AQP/dM/s3HS83yxfCkT4uPZ99mBsGN0+EFBoO25Njr/BjMcUVgDAR/nzij07NKDtcvX8eftFkb2749j/2c0O0rwOUsJKDZ8X54hdFEzXvpw13b6pGSwy3UWU5XKtioP2YUnmPTmMrrHJzD72akcsG7n/MlTXCwtYfe6xXR75EGG9R/E4w8/yRuvr6b+63pUeyW78wvYtGozL06bxfixU/j6bA2BGy1a6O/17wlcu07L5e/4Rqli0+r1PDN8NF06dWPgkOFMmvkSsxYtY8XWPF5dvY617+1m48cfsXHvPpZ++DErDx5mQ1ExuS4XuR4nuR4HJo8Ts8eBxWXD7Kxg9bEDzNm9E9PR46x6/0MWvP02W44fY+l7H/DGjrd4efUq/uVXvyInz0yL309LIIA/oD1ECgZDBALi3GjzGQr60IzSBKwah8/rz1k0YDWqF6mvoSkDlmwaFBcX1ypfU6iKApDEcpHHKq8rK5Oysmp08y3AT1YR5dBXAaxyuK/IXZXNlsRyuf6qUF2nTJlyB9TIrr7imGXFVIZA2fFYQJc+dFdWk+U5FcArDILaynUU4K9/GCD2K8+NbPIkzo04P9Gg2G6301unhMvnXQ4rlp2ExbkQpWr27t3bLsX1xIkTLF++/I5x63NAZYBrSx2dNm1aqxqoetVSPPxoC1jlBydyRJ0cMn83YNUroDExMW0qrEaRBUbHYLTMKGQ+2m/pHwrrz+z9p6iwitbWejJM6nNLjVx0jUJ39W6+8vr3+q7PJTXKmdUfl9zaym0VyrIwXdIrrDJs64/HCE5lJfZegVX/ag/8tWe9H7qP+wGM9vQXCoUISsBKCALBAD5/M1VeDzNefoWF23eS664gV3Vg8bg1YHXbeDlrHR06duAjk4lbqo2WrxW+tVUyf/o0Hv/Nf5I2aATr3v6YSWvWkm2rIM+rkq94yP8LAKtFUX8WwGrxVpGverGoKnmqitnrZafHyZoP3qNr72SUqq8JhIGVUJAQdwfW+4VUfR+BQIC33nqLP/7pMTp06snGLSZa/Fq91NDtFbWG8XV7v2MIBMKhlMEWrl5qonOvWAbPnofJ7iTP7cTqcZLvcUbC1iPlZ+4zH/V+woFNilPLm1Vc5KoVbLOX07FvAq++9gbfX7uJ71ozweu3CF6/SeD69/ivXqfpfANfu89x4+IVfJev4f/uGoGr3/F9wwVefnYsfR58hAMr17F/yQLGJyTy+SeH8PmC+NFKAUUD1ns9t6K+byDgo6TwJD279OKjdz7lk7d2MiItHeXoIa5XFHKjoogWZzm+s1WE6psIXLnM0b0f0613X963e9npcrDi/XfpO3QIPWP7sGzuHFyffc718hJu2MvxKV6UQ3sY0z+eEWnDGDd4HE8/0oH585ZwufYSV+sauXS+nm+933LW8w1XG6/jv3qDW03f8X1jI67yCjasWU9G5hCeiOnBpJdfZ8b8JbyybhNr3nmPhdt2sPGjvZiOnCCrpJC577/D8i/2saWkiDxbJVanFjJuUZyYPU4sbjf5HjdWtxOr247FbWNT8Wmmb8snu6yYnIoyzG47JnsFBbYyrCcP8YvH/8jIMWPx+f34Qn4CQV/YQOl2mLamovqlJpy9Rbt3YBVgKm52ZXMWWdmUjYVkQyUBK2J9AZb6MFQBerIxkzAeEqHEspurrODJ68vqpQxJnTt3Zv78+RFI1eeyyvBq5B4sFFZ53zJA9ejRg759+7YymIqNjY18FiAt5+TKCrJQQmUDI33JFVnNlkvfCNgUgCzPr6x863NYxTjk49AbRMlzKp9Pfe6qrL7r847la0IPUjExMTzzzDPMmTMHi8WC2WzGYrGwdOlSpk2b1irsVu7TKBdTftcri/p3o+1Ek8+xDJNGyqQc0ivvV3z/9NNP3zEeuS6xrJjqS9DoQVTOQRVuvjIcG32Wc1nFeGRQ1iu24vPfvcL6c2o/Z4VVD4Tis96xVx86qw+b1dc0vZdmpKTqlV3Rd1vHI5fs0ee2iuUpKSl3HINRLq2RQmykqMpP2/4BrMb9hUIhAjpg9ft9+AMtNN/6ntwcE2NefplNxcfIU12YPQom1YNFqWRO7gae6vg0H+ZZuOYq5+vTRxgan8j0MeN487V5PN6pC7/o2JPnN2wi12knV1WxKgr5igGs3Sewis8/JWCNCrBhYLWEHVYtShX5Hi87zii87bHTO2kQy1duxOcLO/KGgfVunks/BrAKZ+DLly/jcrk5crKY7659T0sgiM8fkICVyL34jwusoUgIbP03F3iwQ0cmrt2AxenG5HZp8OHRICQCqsLN968ErGaPE6vbjVlxk+OtYJurkmkLl9A7No133/2Qq43XaPnuBoGrN8M5qjU0flPD1epLBL77nuB3Nwh8d5MbTbWsf+M1fvfP/8zwTt0p25LFydVvMH3QEI58cUIrZ4OPQJDbFYF+RGA9ceww8bGJHPn8BMc/+5Rnh45AOXKYZmc5N2xl3PJU4vvyHMG6JgJXLuE8dYzePXuy9d1PGT1rNn984ilSevfhnS2b+eb0Ua7aS2i2lXK18DhXSgs5sXsbzw7qzx9+9TAf7PiA7A1b+c//+B2vvLiU6w03uNHYROO353EUObj0zWW+r67n093vMDwzk04xMfzuyQ4MmTKD17OsLMjfxYZP9zHLbGHF/n3kVpRjKqtk7q73WfrZF+SWVWBxVmJVbJjcFZgVu+Za7nFq143bjcmjXUMmxYnJY8fssJHntmNStWvB5LZjUV2YlEq2uYqJHzuKpzp25rvLV/AHA/hDPoIhPbAGIdzkerdGud5Gv41oCqtR7pusnAngMgIfAZnyzbeRMtc7HEYs4EvO3xQqrBEwyeVTZGCT1xWQs2DBggiU6kvXZGVltQJW8Vn+bvLkya3gTyiX8nfiOMR44uLi6NevX0RB7tev3x0qam9JiRUQKLvsyiZV+pxfobwKSJRVVLEPGez168s5xzKIizHqc4vl60H0rXcKFp/1IKsvG6N3W9arpDJYif0ZlXDR52wauePqVUX5oYuYc/2+9A89ZOiOpmjqfyd6GDZSg/XrRctT1c+d2F5fwkYfLiwfswBZeXz6MXfr1u0fCuvP6f1eFNb2KJt/ie3vZztxfHLZGNH0uZsiR1NWGI0UVwF496qsin70y/U5tgI8jZTWtoBVKKzJycmRcerHb+SKHE0B1ueutgWsdwurbSvMzuhGQ/99e28Yo617v2Gc9wKs4j+E4hoMEAj68PtuUP/tl4ydOJmZmzZjtZdj9ijkedyYFRuvbbPwROfO7MreStH775P4+BMsenEGF89+Q/aGtfzmj08yd2sB+TYbuWdc5JxRMHs9WFUPVlX9bxESbPV6W9WF1fdVoN4uxaNvZtWLWVWwhl19rV4Fs6qZSlkUL1ZVe5dh+m5jtApYFeupKibFRYHHwbx1Gxk9YQrXr9/AHwwQCPrDhkRt12S93+tHD5qBQACfz4fP56PFH+Bms4+WlpbwNSRW5L6BNdo4Q6EQoYAWqh7y3+Tzjz6mQ3x/Nhw5GoZFCVgVZ6SkjUkVqmdrADVL7W7A2l6Albc1qU5yVDsmj51dFRXMWrWR7kmZzH1lCaUnyqmtqqba8zVfOc/Q8FUNl6sb+b7hCk3VF/n27DkWz5nNI//1AL/5//4X+a++TtmmzRRtXMOLQ0ZyeP9RAn4/vpCPYMS0536AVaNdkQ4QDAUJBH34/Lc4cOgAf3qsE59/vJ+T+z9lfOZgnPuPcNVeTovi5IZqo7mqCv/XFwjU1fKNrYyeTz/Fw79+mMd++zvmjJnIuYMHaCg9Tm3FCa5WnqDui48o3rWNqQPT6PK73zA2PZk+T3UkI20I6tlqVPdXnPN8w/WGK3ytKIwfMZJ//R//SrcnehDXox+P/akDf+wYw5Cpz7OkYDtz8/LZ+MVRZhbsZNGHH2MuLsNUVsbizz7l1Q8/YGtxEVaHE6vbhcVtx+yxYVbtmFRH5JowhxVxUzh8PE+5HVre2vnZQZ4nbOilVvLqlnU8+LtHOXDwGD6/9m9lMJKT2irIIHxu7vzubr85o/Opv4k3MkOSw1Xl0ikC5mS4EO6xInxWNFmJFPmWcq6rAEABhQKKhKmTDMzyerLaJ8ratOUOLANsdnZ2JMd1y5YtTJ48uZWJkqxm6udFb7bUp0+fiOuvyPEU8yL6EgqrWF+4K8fFxUXguF+/fq1Kz8jqpYBlMZeysiur3gLoxfwIIBUAI8OaXB9X//BCX1e2R48ed8BbW8qnrGiKvsW9kywAGLnjGtUTlfejd9/VK6vCxVdcr/oSP/JDGBEhICveRrmk0ZTcmJiYVveF8rEb1UnVK7/R+pX7F/Mg51bLcN/WfOj779q16z8U1p9T+zkqrBs2bGgFbgJYRfiB+CyHHOhVxfutxxqtGW2vV1zlvNW2VNZoy5OSkgyVXH3OblvHplegxTzpcxh+TGBt6wbkh77uF1jvd1wCWINBH/7ATb79WmXqjJl0yhjMyi8+xeRyYVI8WBQ7q/d8SLe4vkwZPZTeDz/K3LET+KqykN3ZuXR5/DFSMwazcucetpwuJrfKRW6VF4taRb6q3AGsf6umAasxOFtVLwUypFaFm6SGWr0KVq8Lq1eEoqrkuj1RQfVux3xHqLOqYPEq5Ksetp88yYARz/Dt199yy9dCS6CFYCBAMPjjAGtb17rRdfhjXpNtjTMUChEMBGnxN+NvuUxKUgI9MkezzeHA7A3DpFQXVUDjvQJrWyDaLqU1HA5sUl3kqk5yFQdmt50dNhub937Bc4uWkTRsLOOnzmL8pBcYMHQ0nXv0Yez4SSx6fSmzn3+R5J496fqbX/PSmNH8+p/+J/mvL8S1fSelllxeHjeJ40dPEfAH8IdrJt93VAdBQgJYww8jggE/QV8zSxcvpdPTPdmz+0NOH9jLsPgkjr/7MVcc5fir3LSodnxVCv5z5whVn6faXkGfDk8wJD6Oko8/pq6okMunD3P59BfUnT7Iyd0mVkwfT5/Hf8eQfn3YsnAB72dtIaV7D/7n//hnFi5YRdnpCsqKythpLWDZqwt4dvQEfvGfD/GLhx7liZ59eH7pMla88w4vWa288u67LPj4U2btfoe8Cjs5peWsPXSEeW+/w+pDX2BxVJDvcUTNSY6Wrxwtl1m0XNWJ2WPDtG8Pv3vsCd5csYlbLX78AV+4ZvCP8jNodd3L51fO6ZMVUbnJaqZRLqPsGitUOwFUAsrS0tJISUkhMTGRpKSkSBkc0Ye+yfmRRnmfAt5kqJSBVVZS9bVX9dAqA6tslCSUU7mcjwzWMuAJMNLn/PYOhwLL4xS1aRMSEiJzIpRa4bgsz40cWi3nrMp5wTI469eVS8Lo68rKJlbis2xkZaT+GYWw3k09FPDUVk17oxBXI0VRv0+9+iqDs76Gq6xCi3MtgE9WY/WhzUYqrjwOOepO/7fsnaKfI6MxG+1LhlW5dJTeVVs+b9Hm5UfLYZVvjP+WCmN73F5/ju8CUn6KOax3cwkWwKpXMvVlW2R3XH0Op95l+C9xHsTYxGc9gBrVlzV637BhA5s2baJ///506tSpVf/ysekVXT1Ay9eFkYuw0c1AMBi844b/vxOw/iVedwfWIMGgn5u3rrJi5RJi+iYyY2MWm4qOYvK4MHtcmD2VmE8cJGlQJpNHD2ft7Nl4jx1m6/KFDElI4PnRo+jTsy+xwyby5t4DmL0qFvUs+eo58tXoYbF/66aBonq7hYHW6vVirdJavve28pqveChQ3eQrTkxOGxaPh83lFeS53REo/0HA6lWxeDUV11pezKBnn+ODD/bg9/u0mqzhEjc/1nXxtwTWtsYVCARo9jXja7nMHx99lH7PTGGb202ear+tmKlaWG6kycBxD5D6Q4BVNM0x2IG5yk2uy4bZ7cBsr2Dl/r28lG9hZm4OM7O2MGHJEhKeGc1Tnbryhwd+ycjuPcmdMYNTVjOP/cs/s2nOq3x76Aglu7fz/LjnOHaimIA/pKWuBkPcNR482pyGldUQ4XMYCBDytXDjchNpccm8nf8B351vovz4EdL6xLJ54Rs0VZbS7CqjWSnHpzjxn/ES+PosV896SOnWkc6/f4iaklM0FR+hqfAAXx/8kI83vcHIvt2J69KBeVMnkvfGKpbMnkdSYhJ9U1N48PeP8Yv/82seefAR+sbGM6D/ACaOmkBiUiaDn5/F/ILtLN+5kzfef5+XtxWw8KM9vLZnDyuPHsfkdGFyuXjz8CFe/fBD8irKsDhtWDwOzIr9npXxtmDWooqcaAdvO4qJGzyE8eOf52LTVZp9PkKBH/93YASscv1T+V2vuOqhUR+WK76TwSs5OZn09HTS09NJS0sjOTmZlJQUUlNTSUlJiaiL+lxLGaaM3IQFDAoVsXv37syfPz9iriSbLMmKq5yzqm9TpkyJ7Fsch8jvFEqkUDplsNHDgxijgEcZPkUOqKxAi5xYGUYF6Io51M+TgGgBqfK5kMctw7UM2NEUQxl4jOp66hU+WRGV65Ma5ZLKwojItZSh1Sh3U19v1EjJNVIq9euJ5eIhSDRFU/wejMKS9Qqwvn8ZXGWFWG/WFG38RvMn3mXglR+SRAtblpVseS6FEvyzUlh/SH7iz6H9HBXWdevW3VGeRl9n1KgWqpGDrvj8l5h7vdLZ3mMzchHevHkzmZmZxMTE3KGSRstrjTYmfa1W2dZcf6MtA+vdbsjbc3P+Y4Rf/tjrG23f1jJtTnw0NtUxY/Z0Bjw3jewTpzGpFeQprnDIXDlv2U+SOWYk82fP4dvCI5iWzCGzRw92btnMlhXLePj3jzN3cwFWp4K5SsXiPUOBeoYCVSXfe+/Aei8hv+2GRDXcWqmuGiRaVAWz6tH+DjerVyHfq1AQVoktHhcmRyUmp40cWzl5Licmj1tTRlUlHG7c/mM1UljNqgez143ZVcHslatY9sYKWlpaCPp9hPyBO0yX7hco72fdaNEJP/SlH78v4KfF30xL83f85rcP0n/aHKxuF7mKDVPY7TW/ysPqwhPkueya+ZLLjsXj0Ax2woqrORxCbGlnvuq9AKswXLKEQ5TNHid5Hgd5XhfZXi2kNE9xaOPwOjF5bOQ7K9leUsTUV16l+6OPkTvtBY4tW47TkkvqH37HjCEjqCku4bhI5T0AACAASURBVPPsjYwZPJxTp8sIhHOYQ8FQpKzNvc+vcLIVfQUItNyirOgk3WO68PG7n5K7Zgtznp/KU4/8nlWvLuZSRRnN9mJaXKX43JX4VRctZ1x8f9bF/KkTePTf/42Tb++m7sQX7DNvZP6U0aTG/JFJA9J5dshIZk99nqT4VFJGjmHiqpVsOLCPeVuz6Z6Uyr//8lf0Tx/Ay7NeoX/GMB6PTWLZhx9jqqzgld27WHVgP2uOHmHJ/n3k2mxY3QpmjxuT6ibX5cDs1kJ3TR6Hdq4Vxz0D693cok0eJxaviwJ3Oa9lbaVX32Q+2LOXmy0+rdTUD3yI09ZDIiACpnqHViMHW73S2lvKRe0t5Uv269ePhIQEUlNTycjIYMCAAaSnp5OcnBwxWRIKq1Aw5f3K5WtkNUkO45RL7ojxLFiwoJWZkihfo89jFaqq3LKzs5k6dWokDFafdyvyU2VFUwbTaHMjlNPeUo6oUFj1ob1iLgW0xsfHk56eTmpqaqQkjj7sV8C16F+fc2qkmkbLW5aBRx9yKsOefH5kZ2ABY0ZKpB5OjdxsjVTGaKqq0XiNlNG2ckyN1E69miy21+eQGo3zbmpvtOXR+pShVB/ya6TCyp9lhVeGadH+kcP6V3oXAPGX3M+cOXMi4PNjKJzRXGz/mu8ysApQExe6CPcVxy8ATc5h1YOeOBd3O093W+9u57c9xyXXaRVt/fr1bNy4kdTUVMPSNHogbeu6iuYeLIA1GBT18YJ33BAY/f33CKzazawGrNNnzWDUzLlkF5aQ660kT3Fg9Ti0sh3O06Q/O5q+3XpT+tF7PNO7I1vnv0b+6pUMTIznwcc7sfidTzF5veSe8WDxeslXFfK9nv9WwFogQavIaRX1JM2KC6vqId+rkK+6sSoutnkVcl12shyV5LpsmCJg5NK2ETe3qjsMuPcHrAKezaoHk+rBrNrZ+O77vLZwCVeuXiMY8BMKBPD/jYD1h/bRnrGEQiGCoSC+oJ8WXwvBlms8/PtHGDpnCRa3W1PS3A5MLjtWr5u1xadYcfwI606fwOqyY3E7tBxExYHZG1bJ/lLAqroi+bMW4Vjs0fIk8wQwh8OVc70usrzauPLtFbyyZSNP//4PbB43idNLlnMuPw/Ti88zpFcfzp08jnXhXIamZFBWZifo9xPAj3Cjvdc5BbQ6rj4/Ab8fv9+P39+Cx21n+rSJPPBv/4f+/eJJjOnC4MS+PPbwf7F2/lJqThdys/w0t2xFNNtKNbdgtZKbVTZOvreLR//vvzFt6Eje37KRjJ7dGJaSyPjBGQxMS+PpHrGMeGEmMzdvYc3Bg+TY7ZjcbiwOOys/+ZDUZ8fyy989ypOde9NvxFhmZOexuaSUPJeTbFsZJredPLeDPI8Lk+LG5PFo72o4B1Uo7KorEg7+Q4HVaF2T6sSi2rEcP0La0JE8O2kGX35djd8fuK/fnNH1Hu07WcmRlVYBJ3rzJH2OpwhNFcAqh7v2798/oq4mJSW1ytWU67KKsGLZ7Edf/1TOt9SHIYvlCxcubKWkysCalZVFTk4OOTk5ZGdnG+a2Tpo0KQJ4QuGMi4sjOTmZpKQkEhISWpXykZVQGW5ltbS3VOZHrmcql6IR/cghvCJXVUC+PldWqLJ6ONUrcEZKqgyb8rzLUCvmQYYgWaWVP+vDT6Mpn0a5p0bApx+vvExWGsVyGVj1kNiWAmw0PjkHVu7HKAdVP85o45eP0Sj02QjG5d9jt27d7lCY9WHT+vnRe9Hold6flcL637X9UHfa9rZ58+ZFjHx+DGWzrRzLv1Zbv359K/iMiYmJ/E9BAJ08zyKmX47D17e2FFejvFD9MrlvPTyK1p65lY2XRIFwce6Sk5MNlVGjHNW2risjo6qOHTu2UlQFsEa7oWvru/beePx3Bda796+FBF+7dolX57/KuNnzyS4qJbeqErPHQb7biUmtpMBTxrOL5/GHh/9A2Z5PKX5nByffNjMlPZHVr73OxBmzWPnxfnJUD7lnPVi8ajjn894gLhqE3s28qN3AqlRpzsXK7ZxRS9hIKV91UaC62a56KFBc5NjKybVXkGOvIC+s3uV73VgUJ3kuG9mOijCwOrB63VhUD1a1/cerdzyOwLNXweJxkPvRp7z8+gIuXr5MIOAnFNRyGY2uj79WyK7Rvu/2XXv7iQBryE8gGMB/4wqPPPoYzy7dgNXjwaI4IuVszB4nuR47WypLWX3yGCuOHGRLaZEGO4oD030A6z2FD8vAqriwKi7yw+9y02rEOslRneQpTqwuG0t3b6NblxjeGD6OU2+uQrVk4XlnGwmPPcqpPe+z/uXpjBo0DKe76jawCnfve5xP8e+gv8VHy61mXDYHa5a/wdD0NDr8/iHSevVgy8JXObLdwoHteSR1e4rnhoziyyPHuVJynBsVhbTYSmmxldDiLKXZU841VwV5SxbzxG8e5PlxEyjYksOcqTPp1rU3mVOm8upbu9hQdJpsZ4X2MMetYHGp5CouzKqNzYf2M3vjZhZatrNu3wFy7TbMiod8j5sCj0s7x24n+W4X+R6XVprGc7t0kdyE4dYPAVbjdcPqrcfJtsoShkydSveeiex66wMar1yWjJf+MsAqq2h3y13V1/UUYa76uqpyvdLExEQSEhIiSqq+PqhoMjjJNWCN1pW/k1XeRYsWGYb6ygZLsiuwbLokuwTL/QqVUyjE4rgENMqht2IcsiJsNI+yGi2r03qHX32Orr4UTXx8PHFxcZH8VBl09A640RRUozxc+cGF3rDISM0zUvv0qqY+xDaaknq3fmUVVJ9/axQaq1ddxXjENnpolMFS7kuGPv0xRNu3/nj1au3d5kD+Heidh6MpujLIGtWPFX3/A1h/Ru3nGBIsgFUAv3jS1LVrV0MXYNlYSG5GpV70wBrNyEgPf3K+bLRt7nZM+jDgjRs3tnrYkJiYGOlTzpswGtPdHoTI+auiyTdr/wDW6K9gMIg/0ILff5MNG9YxcMLzbD5+EvMZLdSywO3CpNoweypY+f5OunTtzcndH3DdUUpjyRHOHPyE+spKXn/lVd7c/Z4GB2fc5KtnsKhnw2ZF/82BtcqDpcrDDtVNgcuBqaIMU2U5FqeN7VUKufYKDZKcNiyOcHNpal+B14NZcZDrsmFR3eRXyWHBZ9o8xk1lmhNzBFolYM132pm+9E0mvzCLS9ev4QuXImmP6v/XerX1G7rf35EAVl9LC1fravjFA79m1GsrMbvcmBwVrDt+FJOjErPiJMdtw1LlJs9lJ7uyjPWnT7D61DFyPXZyFUcEWAXg/qjAGq7FKjfhRCsMmcwRaNVg1exxku+ykX3sC4aPH83LmSM5tGINrvwsLh/dy5CuT7P69TmseG02z4wej6fqa4K+4G04ilIipa35FG7PFy5Us271WlL6xpPYuRubXltA0Xt7UA/sp/7UQW4UH6Pp1GHGJvem+6NPUvnpXq5VFnLLVozPXoavsoQWewk+VzktqotLtjIWTp/ME3/4I4n9kvjDYx2ZuGAFm4+cIN/p0MrIqDYsSiVWtxOL20Oe6iRHqcDisWNx2DA7nZjcbkweF1bVjdlt1wDfbY88ZLAoDg0eFcdtsy0BrFIesVlxtQNC7wFYVQcmxYHJ5WSbo4x5WzbQMSaW1JQhHC06TeA+gNXo4VK0B04CakQdTFkllENgZXMk2dlXLoUih/AKJVRvpGQEpOJ7WSmU+5Nri8pmTLK5kxGwGpWuEfmsRsA6ZcqUO9Tk3r17k5SURHp6OikpKa1qsIp5EePsHc6pFZAoq8XyuMXcCCVaXwdVOCOnpKSQkpJC37597zCikhVY/XI5j1jUvZVV0WhAKMOROEeiXwFxslttNChtC8yiAVY0WJWhUw5vludCLltjBHxGQCvOmRiTvtaqPCb9fbBeJW4L7GUVVG8oZQSs0eA82nG096GBfDzdunX7+wNWvULVqVOnyI9BH3L5U2s/R2Bdt25dq2OU/+ERwBoNKOWnNPqwWKPw2rachI3yQY3qobanDmtbiqv4nJiYGOlbDpcwup6jwXVbYze6ETDKYTW6obifG+37vWlpz02NEXDfyyskl1rQtVAwSCjoJ+hvZofVyh869GDJu59gUsJhjm4XuV47uVU2tlcU0i89gy1LlnJdtXNTsdGsOPCdrWLZay8xa+16sh1O8s64yVe0fFBT2Gm3vaBaIIXtWsOGTVbFS76iufgWGOahSmZJXpV8rxqGPxVrlYK1SsHkdZPnDYfbKh4tJ87t1EylVDcmxcWmkmK2lpdhcTjY7vGwU1HZ7vGQV1FBblk5Fpud7YpCgeohq6KSrZWV5DpdWL2Kpq6GFeXbrW1Qz3N70MraqFhUbfwWr2a+lFV8ks6943jxpTlc9d3CH9RUx0AoiFamxLjdHWjbV3ajfdeVHEIvWgi/P0AgELxjP9H22/pa11qouYWSwkL+n3/5BUPmLWGH04XF7SSnvJzZb+0mq6SEbaqCye0iR3GRHYaYPMVBrseO2evBpGp1Ui2KG4vHjdXjxqr8sGYJq30Wt4t8t+vufXrc5HvcWN0urbkcFFSW8OzceTz9wB/Y9tKreN6zctV2iDUvTuL5EUN5/aVZjB37HOrZr/H7Q9pvNcidv90A4fKfWl5qKOTTIDUYpMXnxxcKcu3m9+Sa8+jdowddnniCZbNmohw8QGNJEddLi/mu6AQ3KwtpKTvFjbITWBbP4U+/fIDHf/sQ6qkjXHKV8L3Ljl9x4veU4nOX0uK00+LxcO74IZ4dOojunWMYMGQkb1p2UVDmYLtShckl8kztYZh0ayG+HhdWjwOrEjZ0U8Lhvp4wgHrd5IUBP8/jIi9ShsYRDv+1Y1LtWni4xx4Ox3ZhdjuxerTzY1W0f3+sihuL24XFrZ0H7W8n+W5xPpxYXDbyw+uZ3S4s4T4sihuTqpDj9WByl7Oz8CRTZr9KcvIgThWVEQgGtAdIQe08BAMhgqEAgVALgVALoZCPYLBFq50c9mi+F2AV8CTCYGVjIxlgZZVQNvyRAUKviurzUPVwK5fKkUNMZRiR4VGft6qvWSqAVQCq7BBsBK76dQWw6su+xMfHRwyjRFizgFOhDsvjlcuiyLAh558KcyTRp5wT27NnT+Li4khKSiIxMTGi2spgL4BXzgWWw4tFqLY+31ae72g5oXpY0udzRlMv2wrxNerfKLdUdjLWP9CQH2qIORXny8ixWL8//RjFgwVZPTUKRdarlTKwy+M2AnJ9OLORKqqH+WgAb6SKGwG+fH713/1dKqxCqRKqWqdOnYiNjSU9PZ3ExES6d+/+Nx/jD2k/N2AVEKfPYZVzO6OFyOpL2+iBTa+s6h149RBotJ3RfkUTSur9HrsMrHowN9p3e8YkH4N8IxwMBvH7/bS0tBAItD8P7C/1igas0UD1h6qsrfpoddOr3egGAj4C/hYOfPYJT3buwesFb5PrtGv5Wx4HeaqNXLWSHa4KJsx7ib5dY6gvL+GW4sDvdeM/V4V143JSRo5k48liTF4PBWFHXcsdQNm+ZhEtAnRhCFQ9Wm6sqrZuYVAVny1VKuYqlXyvoikwXhcmb/iG2G0n11GJyVFJjr2CNUUnMHscFLid5LvsFLicWO2V5JWVkm+zYa2sJN9mx2qrJK+iDKvTznZVYZvqJV9RsSqq5iKserEqmuNwvuol36tqkG3QIiHBog6rV67/qmItL+SJpzqxau06bvibtXMU8BEIGpBLq3Z/194Pfemhs62wx7ZewVAIfyBIyamTZAwYyKLcbWw6cJTFH3/E1vIyDTzsNtYfP8aSTz4mt6KMHEclOWFVVYQD5yr22+Vu1Lub7URrch8m1UleeB95ir7GZzubx0GBu5JF1ny6PtWDPes2U3diH47PdmJevoiU7j14Zshw3li+ioamK/gC0hMGGVbl6JFgiEAgSEtLgEtNVzjr/ZJP/vwpE0aNJy0hhQFxCSx9YTr2fZ9zqbKMqxXFXC05yfXi49wsP82NstP47UXctJ+ivvw4W5cv5IF//t88/tBD5K5cjvfkSb7zuPCd8xCosuNzVhBwOfB7XXzndfLhditJffryfx/4NU8k92fryVPkeZxhKHVgctkwexy3FVHVjlm1k6c6yFG0lhsJ4dbUVJMwVVKcWISBlurSDJY8WrO47eS7w8CquLS8V5eDXJf2bnI7ww8XtLxns9uO2VmJyVFBnr0ck7OcXHs5JpeDPKcTk8tNnktAtYd8lweT005u6Slmrl3Ng396kvkLltHQcEnzRggFtAcFQa0UUyDoxxf04Qv6CARbCIZLUQVCIQIhga7t80iQgVAGShmM5PBS/Wc9YMj9yaqerJ4KWBDQJ5QuWUWLpubqxyQD9MKFCw0hVQ4J1ocFyzmsog6rfj9Cye3bt29kLHqHZLk+qxGEyccm5iI2NjaisMrzKYychIIrwoTFdmLe4uPjI27LIjxYwK0coqx/2CCfG1ntk3MsjSBIb9xkVFZFNmKSvzO6LuTQWaMwcNkhWoa2tlRGo2PQg6H4Wy5pI8NqNMMl2c1YD4QCmI3Cb8W6skjUFkjL86afK72jtx6S5fFHU11/di7Bd2sil0/c4Hft2pW0tDQmTJjAyJEjSUpKMgy7/Km0nzqwyoC3YcMGtm7dyqZNm+6owxqt1qgeQOW6rHJYsVhHXlfO8zQCxPYAr9z0Rkr3CrAysLblbNxWCLNeDZbnQb4pkM2XfirAGgwG8fl8raD1HvbQqmnbB7UWvmXSmpa/Ggj6CQRaOP+ll+FjxjFt3WZyHeWYVA1YzR4nZlW70V717i6e7vgkB/OtNNsq8SsOWs54qPjiQ1JT01j5wV7MXgWrorJN8Wrht2HF816bBq2aA28EWL3ucM6p2qrJ25mrvORVqZiqNBMjq6rlqOZ57Jjt5Vhs5Ww8eZzNp09gtldgcVRgdlRgdlSSU1GC2VGJ2VVJrqMci+JgS3kROY4yLB47VtVBvurEqmg3wyaPC5NXxdwKsEVOqjcqsBaEQ5SNnIvzvSr5pafp2LUnK1au4WZLMwFfM6GAj2DwbtdvWzDb+lq427r30lpdY7q/9evc/lv+HWgtQJDmkJ/mG1cZMXQYHdMGs+7AUVYfOsSbBw6x/vQpTK5K8hUHufYy3ji0n3WnjrGp+BQ59vKwa6+mvgn40fIR76+ZpJanOshT7VpTwkrf/fTrqcRceIqRzz3PHlM+7o/eY0Z6HI//6gE6PPIonTt0YsnSlTR+dw1fUINV7bcrP2sK4Q/48Qf8BAIBauvrOXTkOKtWrGZQaiZDktJ4YdRY3t2Sw5kjR7hmK+N6ZSk3bKW0uMq5ZS/mZmURtyqLaC4vpNlWSH3RIT62bGFYSiIdH3mctH7JDEzpz6CkZMxr11J18iQ3PC6aHaU0l5/C56zkxhk335//kpIDXzB+xDP82wO/YszseXyunOHQ2S85fPYcB71VfOGt4tC5cxz48kv2nzvLJ16FD9wudpSVYjp5gs2HDrB672es+PwTVu7by5t7P2bZxx+y7JMPWfrRn1n+0Ycs++DPLHn3fRa//S4L33qbhTt3s2TX2yzeuZtFO3axYNtOFmzbyWvWbbyev535BTtYtG0HiwoKmG+x8JrJxCu5ObySk8WcrM28ZsplXp6J+dYCFuTvYPH23Sza9haLtu9iyfa3eGPXuyzIL2Dk3Dk8/FQHHn/yafJMVuxON06XG7fbjcftxO1y4HI5cSsKNqeLC/UNNPtaCAY0o6tgKBSuo3vntR/tJcOXbMQjbnxlcDNSS/VAoIeTaPmQcnkXEUYr9q13/zUyfJLHLYBuwYIFreD0bjmseuOlSZMmtVJDjQyn9PMhVD6hRgtgFWZA8jIxVuEQLKvDsoIq1GfZuMlI4ZbDhuPi4iKKqhijgF79uZNzW/VGSNGAVVY7jaBJzIOAbHGu9Q8g9AAqhx8bKYiyktiWeqlXKqNBoAyrvXr1atVvNCVYD8P6vqMprPrjNBpPNAXVCNaN2t1U2Z81sN6vmVGPHj0YMGAAs2fPZtasWYwZM4bY2NifbGjwTx1Y9epqVlZWK2CNdu6FOqpXSu+l9IseOo3WaY9CK6BXBlYZXPUt2vEnJSVFvb6NwpeNTL2Mxi3mBVoD6/2BX/tf7cktvB0+GYr6WVaEm5ubCQQCUW9wovcpA4PWgsGA9h6+eQqGQgQJEggF8Ad9+AMtXG6sYcKUqfQZP5nsylLyvHbyPG7yFC3/zKTY2W4rom//ZJ4fMIDvS0ppdlRyq8rFFbWCiSNHsNC0E3OVlxyvilU9q4X2CuU0kl/qvd3CymSBUCulmqgaAIbhVVUjYbcWr4pJAsTb6uTtPi1eFauqYHU62XLqNJsKT5NVVszWokJMFeVYbJXklpdhttvIqSglt7KcfKcWcrq1tISsinI2lBZpTsAeJ1avG83x2IPF4yTXYSPX6SDbbiNP8Wh1W8V4wyHM4tgj4b5htdisqtp4JYVVQK727sFccoqnYvsyYfJUispLuX79GqGAH3/QrwUYhgLcGQ58+709TbsmAlGXy32J68eof+07o3703wUiTexbvIt+A6EAvmAL/utXGJExkH4jnmX+nz9i+f79rDl8lBVfHGDtsaOsP3UCs8uBxWknu7SENUeOsP70KTYUFWF2OTG5HFg8TiyKaJqbs8gzFTmoESXVoEanJZIreXs7kxp2AZa2iZS2EX2Fc2aFQmj2hPvyiH05sLodzFi9htXL3+DdVW/Q77cPENvhTzzwr//Cb3/1W156+TW+Ol+HPxgiGBDzGJLgJ0RzSwseReGt3buZO3cu/WJjGTVkMEvnzeHg+29TYyvlisfONbeNa45ybrgq8XndBM4qNKsuvnfZueW2831lKWcP7iV3yWv0efoJhmYMYLf1bb5yf42j1M7KpUsZmJLG5BHjqdx/mMaKEpqKj1J76gSew1/gOnkUx6mT7Nmxi8EpGfz+4T+xam0O736wl91vf8j27W+Tv3032956F/P23eQW7GJdlok3N2xl7qI3mTB9NoPHPkfy4JEkDhtF8ojRJA4bRfyQ4SQOG0m/gYNJGDyM2P4DScgcSkLmMJIGDidzxDgGjRrPsDETGT1xKhOmvsCzU15g0vRZPDv1RSZMmcHEaS8w7YVZzHxpLi/MepkZL85m5uyXeXHmbF6c/RKTp89i6oyXmDjtRcY99zyjxk1m5NhJZA4bTdKAYTzWuTudevSie9fudO7QiWFDhzNq9BhGjniGMaPHMvqZkTwzahjDhw9m4KAhxCels3ZzLpe/u0owELhdAicYCsdv3wms0UKC9fAng0Xv3r2Ji4sjLi6uFVga1U0VECqHo8q5rPqQYxmq5NBVWSHUK5ly//p9vP76663CfIVT8JYtWwy/09dknTx5cgSQjMKf9WHNAmi6du0aAUPxvYCi3mGX4ISEBPr06UNcXBwZGRkMHjyY+Pj4Vvm9MrjI5kzynMnzI3JYk5OTI1Dcu3fvO7aXFU+jkFIj0NGrqtGA1cgAS1wnRkZaeoXUaN9GYbNGOZlG7W5QKM6XmEu9Umo0D/q50rdoUCw/+DHqW7+9/KBEfqDQFnxHCy+Otg/RfhbAer+te/fuZGRk8OKLLzJ37lwmTZpEWloanTt3/knWc/05AauA1vXr19+hispND6d3C+1t6zt9TqqRqVK0UGS9QisU1baAtS2FOTk5+Y4xRjuGu5lERStr01aO0I/9+rGB1agcT3uBVW5+vz9ivOL3+7lx4ybf37hJi9+PPxjEHwjgD/jw+VsoOnmM2PgkJi9eTX5FOfmqHbPLjcWtaG6fio2dzlLSx44i5qGHqT9VxA2HnWuqmxtfqcx67lnmrM0iX/WSW+XGEjY2MntVTKqKWVEwqyqWKi8mRatbalUU8hWVbWfOYFEUTIoHc3ibPK+HPFXB5FXIVT3kqB7yqrRlFkXV+veo4XI1Z7AqXgoUlW1OJ+tPHOeN/fvIPnmS7GPHyTt9GlNxMZuOnyCrsIi8sjLyysqx2h2sO3qMN/Z9wbpjJ9hSVEJWaRlWtxur4tHqrHrcFCguzE47uTYbZqeLXLsWRmj2uDGrbqxVGiBbVCWSdxsxUgqHNJtU7fhyFTcmrzYXZiXcVKkpHgrclUxbtZJOffvxwrx5fPXtNwQCfvyhACF8hEI+7V20kI9g0BeutxmQHtIEDf++3VqvG+06aquPaNvJ16+8fiAQiDyICQRuQ61mAObnRvMN9n74Ho8+/Hs6D3oGs9PNuqKTrDl2hFX7vmDl5/tYc+gwqw4dYvHez8gpK8Vit7O1ooKVp06R69ZyI/MipYfcGlSKENHw32a3I9zCpkxuRyRH9fZ34W084XevB7Oi9WkKL7cqLsxuB/mqlv9ocmkhqFoYqlbuxqq4wxDt0nKnHTa2fP4Z4yeO58B2CwWLX+XFccPo+vSTvLn0TebOXUBxiZ1AIETLrWZ8LT5aWvzcutXC9es3aWhoxGF3Mmb0eB566Pf89le/Jb5nH+Y8P511SxazedliclcsI2fZIrKWLmDjwtfYvGg+2csWk7d8KTmLl7D5tdfJmr+ATa/M46Uxo3nqwQf55b//B8+MGsfyxatZvXQtG1esZtmC+WSmpvP7Xz/C5FETWTxzFounT2HB1ClMHzuayWNGM2HUM4weMpzE3n35zX/+hicejyG9/yAGZAwio38mmRkDGDFiJGPGjGPqlOnMefkVli5+g2VLV7ByxTrWrd3Mxg1ZbNmUy9bNeWRvNZGTZcJiKsCcZyXfks82az5v79zN2zvf4c/vfsi+Tz7nwN59HD5wgBMnTlBUVEhRUSEVFeWUlZVSXFxESUkJtopKPE4XqtuNx+FAdTnxOh0oTge2ygoqKyooKyvh1KmTHDt6lMMHD/PZx5/x0ft72LJ+M7sLdrLTlI95Szbm3Dyys7LJ2ZpDztZcsjZt5o0lC+ndqyv/9n//g//3f/07E6fNoqHpsvYwR/wegiGIbycXDwAAIABJREFUqOV3B9ZoSqasHgpFUORvyi7AssutgKikpKRI/mVCQkIkVFV2ChbwKYOn+JyamhpJL5OBVITKCvdhuY5rt27dIsAqwFRUDJABVXwn12c1Ml2Sj0lfJ1avOIvjllVquR8BrDJopqWltQrf1StpenjRNyNgldVN0a+ca6yHJn1pG1k11V8LMsCL+dCH88o1c43ceY3yXPXuu3oYjAamRiZJ+s+yKZKc82qk9Mpwrj8Pd4NWeV/6Y41mpKQPHxbL5PB5/TZGecNtAa1+e/lhwd81sMbExNCvXz9GjBjBlClTGDduHJmZmfTs2fMnGRr8Q4FVANbfGlT1LdrDAz0k6sHMCNqihdBGUy31fbZXyZSh2whYo82/WJaUlHTXcjXtcTU2Un+FwmoEdn+p170Aa7RlRjf6+puatvq8vf3tPEKfz09zcwtVVWfIysrmhRkzmTp1BmfPfMX3N5ppuvQdtbV1fP31N7y9awePPdaBXqkjGP3qAkYseJ2RC5cwZumbTFixgqnr1zBx8QKe7N6N//inf2HVy3N5d+Nmjv95D0X7PmfUoEyGPDeLHaU2tpeVsKO4gvySQiylpVjLy7GUlWEpLWWny0lOYSGbDh9h3ef7Wbf/C/JOF5J3uhBreTnm0hIKbBXkV5ZTYK9kp8fJNpeD7R4XBS47uxQP21wutrndbPd42KGq7PCqmF1OVh4+xKI9H7L+2BG2nDxO1vFjzNu+jQXvvUN24SmyigrJKy/F4qikwO1ku8dFVuFpNp86SXZJEQVOO7sUNzvcTnZ4XBS4HFgqylh7YD/m0hJMZWUUuFwUKJ6IA6y5yoW5yo3J68ZU5SHPq5DrVTB5vWxTFLYpKgWqglXxYAnDjhzqLIBWcy1WwyZOTizFhUydv4ihYydQ6XThb2nBF/ATCsnN1+qzBoUhXROgqH0OBILSezCyTjRYFU2//u12Z95qdOi93Y98vUYiCwIBbrbcYuKEMfzytw8yL6uAApuL7a4KttvLyD15guxjx1jywfvM27mdlXs/ZfOxI6w7cpBFH31EdlEx+XYb+fZKChyV5NvLKXBUYC0vxVxSRF7RaXILT5N18jim4kLMJcXkhr/LKy4kr/A0eYWnyCs8Rc6pk+QcP0720aNsPXKYrUePkHPqJHmFp7CWlZB1/BhZx46y+dAhth45wpYjh9l48ABr933O2n2fs/HgATYcOMCavXtZ9uc/s+SD91nyvhbSuqBgB3M3bCA2IY5Xpk5m4bRJpMf2oONjf2Tqc1NITspg6tSZvLl0JYvnL2bB64t4Zd585r78GrNnzmXKc9MZPmQUv3voUX734KM88WgH+nbpS0L3fsR1602/Lj1I7tWXxO69SYmNI6lPLKn94kjp14+h6RkMS8tgZP9MZoyfyNhBgxmclMKQtAz6p/Rn2NBRTH7ueUYOHsG08ROYO3MWc2a+xNL5S1i3Yg3ZGzazde16tueZ2Gmxss2cz/b8Hbz91ju8tWMXu3e8xQfv7+HzT/dyYN9+Du7fz+EDBzl25CgnT5zEVl6Ox+nknLeKL6vOcv6rb6n+pprab2up+baG2gt11F6opfZCDXXV1dTXVNNQW83F+mou1tXSUFdHQ10d9bU11Nde4GL9BS7W14SXa62hrpr62gs01GrbNtbX0lhfy8XaahprL9BYW01jXTUX6y5wsb6ahrrzNNSep6HmPI21NTTW1NJUXUvjt9U0nq+h8UItDdU11J+voe7b89SdP8+FLy+wb89eJo4eTZeOT/HQbx7mX//3f2Hd8S5Xrn1PKCjq57YG1rv9+w+0Cj8UN8qymierhAJak5KSSEtLIz09PQKjQuETMCmAMjEx8Y66pbKhkQhlFbmaycnJjBkzhsmTJ98R6qoHwKSkJPr16xfpc9GiRZFQYKGk6psMrJs2bWoVNjx16tRWqqqsPutL+ogx9evXL+IiLNx+5fHKSrIMf8LZV4CmHlBkyGhLzRa1YmVDJzFmMRa5/JAMZbIBlAzDeliW1VS9cVNbANdWqKqRqZGc92uktkYDVj0oyvuTc4Zl8I4G6vI+RT/CMEnsU1/7VIZOvfJpBOFGwG5k0hVN9dbntbaVsyrPkRzC/3cNrE8+qbnO9uzZk5SUlIgFeGxs7E9SZf17A1a5hE17jIlk86a7bSO2E+uKH7es3OpDcWVw1c/p/YQE/1BgldcT0CqbLrUHFn+s148JrO2BU6PvhGLl8/lpaQlw/fotDh86xosvvkR6/0xiY+MYNmQUnTt1p3/qAEYMHc2gAUNJ7z+A5KRUevfozp8efYInHu9BQspAUgYOZPCocWQOfob49AGkDBxMeuZgevXsS48u3enTtRuJ3XqR0iuO5D59+fV/PsC//vKP9Mp8huRBw0keMIq+GZn0TR9E4qDhJAwYRuKg4aSNGEPSoBHE9x9MfNogYlMy6Zs6gL5pA0kcNIKEgcNIGzGa5GEjSRo+ktRnxpA2ejwZ458jfthIBj43lcFTZjBk2gsMf/ElRs99lRmr1vDCmnXMWLWG6SvXMmvjFl5cv5Epy1YwbdkbTFy0lJc3bWbqGysYu2ARI155ldSp08ic/gLDZr7ElCXL6T95CumTJpMxeQrJY8czcNJU0idMJG7oCDKeGc+Acc+R+exUBk2fxbOLljJ97VpmZW1l8bvvkHPiOAWlpRSUlbPD7uRtj5ddbi/b7U52ujzs8qjs9Chsc3vYrihs82imVKLOZL7S+u9ctxOrw8brG7J45MnO7PnoMwItAfx+fyuVU5xvvz9AwB/C7wvhawnRfCvAje+buXXTx6WmKzTUN1JX10jjxUs01DfS1HSFpqYrXL58levXb3LrZgu3bvm4fv0WLc0Bmm/5uXVLu44C/hAtzQFu3fLT3BzA7wtp8Btu4nNzs5+WliC3bvm4eaOFG983c/nyVS5fukpT43ecPfMVHo+X4uJyDh8+xjvvvM/GDVtYsWI1r74yn9mz5/DiC7OZPnk6Hf/4GP/5y9/Qe8BY4p95jv7jxpMx8VkSx40lftQo4oYMo2dKfxIHDSVu4BASho2gz6BhpI+fxMDnptB/7ATSxo0nadQoUsaMIW7oMPoNHkLC0OHEDR5GnwGD6DNgIPFDhtF34GBiBw4ibsgwYsN/984YQN8Bg0kYMJjEzMHEZwwiLmMgsf0zSRg0lORhI4lNz6Rf+gD6pGbQOyWdnkmp9EhMITY1g56JqfRO7k/ftExiUzOITcuga1wifVLS6ZmQRtfYRLrFxhMT05WuHWPo0bEzaYlppMYnkpaUzMABw3ju2edZOn85G1ZtYN3KDWzdkMPu7e/w53c/Yu/H+9n78X4OfH6Yw18c48jB45w6UcjJYyc5ffwkhSdOUXyqmMITxZScKKXsVBllhWWUFZdRUVZJeXEZtvIKnHY7tooK7MVluEsrcZRWYC+vxG13YC8vx1Fpx+us4oxL5SvVw7dnvXxz5hwXvj5PzflvaThfTf031dR+W0P1+Rpqq2uoPX+Bi7X1NNXV01RbS1NNLZfq6rlYW099TY0GjvU1NNTVaNBZU0NjXR2NtfVcrGsItzou1tVysa6GhroLNNRdoKmhhsb6GpoaLnKxroGGuloa6jXobKqvo7GuRoPNOq1drK3WWl0NjfV1XKyroam+hsa6aprqNGBtrNP6vFh7nsbaCzTVVmvjra2jqbaWy3X1XKyppaG2joaaOpqq67j4zXnOn6li08oNJPdKYnj6QCxZW5j67GQee7QjJeU2bjU3EwpqD5OCIWjllXaXf/+BO1Q8oUIJJU0GOGE+lJiYSHJyMklJScTFxUVATSxPSEiI1CkVtUoFGMlhriLcWKirQjVMT08nIyMjAlsyBApIFPuVHXuXLl1KTk7OHXmq0eBVX/pm2rRpEZVSD6wCcgQIiv0LlVPc78rzJrsZJyQkRMBXVtHE8ejDU+W/xTkRUC/gNiUlhczMTFJTUyP7lcvtiFBufUkiOcRYBre2woKNjJLuJTQ1miKo37c4Vn1+tBEM60FMP75opZL0pXH0x6M3MJLL2siwrAfXLl26tBq7EWjroVbuN5pKanRdRHsYYPRZH6IcExPzD2CV4Uf8SOPi4ujevftPLpf15xYS3BawyuVeZCOtaMZM8rayMtse9119nqzROnK/Tz/9dKsaq0ag2l5gvVszKrMjj0cPrLLpktENwQ953U1Bas+27VlmrK6K8M0AwaCPQEjLO9VMV4IRd9XvvrvC++/tYezoifTo2oeYjl2ZOGEyX+w7wLkzX9JQW4/H6eS93bt5/513OHboELbyMlw2G163i2/OnaPufD0N1XVcrKnhYk0dF2vqaKipoe7CBRouVNNYW0tDTTXV33zNOVXBXWnDbavkxJFDFORvZ+/n+zmwbx8nDh/l+NFjnD5+msIThRSdKqb4VDG2cjuq20uVS+GcR+WMy43X6UJ1OHFWVmIrLaOipJSik6c5ceQYh/Yf4sMP9vDu7vfI2ZrL8qVvMOuF2YwfM4FRI0eTmJBMTOeudIrpytOdutAxpjtPx3Tj8ac68acnnuaPj3XgsSc60js2nsFDhpOePoD+/TMZPWY8s2fP4ZmRY5j5wmyWLF7GqpVryMnOw5RnYeO6TWy3bidrw1ZMW3NZvnAZ815+hUnPTWXgoKF069GLzl2783inGB7r2JknY7rTuWc/uvVNonu/VLrGJvNUnzie6NWXTnFJ9EjLJHbAYHqlD6TXgMF0zxhIt/6ZdO2fQfeMAXTPGECfwUMZ9vwMRs+dx8DJU+gZn8xvH3yEpPhUhmUOY2D6IDIzBjMwcwhDh4xk2JCRDMgYTHraANLTBpCalEFCXIrW+qUQ2yueDk/E8PifOtDhiRi6d+1Fp45d6fR0Z7rEdKFrl65079ad7l170rdPPL16xNKrR1969+xHz+6x9O2dQFxsIj279yEhLpmEuGT6xSaSGJ9KRtogkuLTSIhLITUpg17d+9Kre19ie8XTq3tfusb0pGtMT55+sjMdnoyhw5MxPP1kZ558vCNdYrrx9FOd6NihE31j4xg0cAhjnhnH81OnM2v6TJbNX8SG1evZutVEbk4+2VtzycnJZddbb7Hnwz28+9ZutlvysWTnkrcli5ytWWxcv4nVq9exbNmbZGfnYTZb2blzJ598/Amfffophw4eoPD0SSrKSykqPE3h6VMUFZ6mvKyUivIy7LZKFI+bstJibJUVuBx2zigK51QV1e3C43bhdjpw2m047TbcTidVbgWPw4XX5cFtd6A4XZzxqKhOFx67HdXp5IyicFZVqfJ4OKuqnFWrOFf1JefOfMmXZ7/kbNU5ai7UUXO+lrrz1dRdOE/tea011NTQUF1NQ00NF2u13+HFmlou1rZuDXU11NVd4KKAuvoaGutqaazTfseNNXU01tZp64bXb6irob6umvq6ahprq2mqraax5oKmQAqlsr6Gxrp6LtZqUHex7jwX66rDfdfQVFfDpbo6muq1vhvramiqr6WpXlsmlEwNImtprKvVlND66rAqqo1XLL9UX09TuF/RLgnIrBd91dFYV0dTfW34czWXGmojMKpvFw2+i7TI/sOfa6s16K2to6mmniv1F2mo1r67WFNN/fkLvL9rN5mpGfSI6cnWtZtRK5w4Sgp5fsokMtKHcfbcVwQCkroaCmnC6j0Aq5GBkIAfocAJABJ/C3gVwCaDpYBUocYKmO0ddvmVy+T06tUrEjIslELZ+VZftkY0sT8BI2KcoqzNli1b7jBUEt/LocCyEZMMrDJ46gFUzrnV59vqw2jlEjWpqamt1EwBD0KVFoqrPt9U3EvLIdgCigYPHsyIESPIzMy84xyJ+28xTrlPfbkYI+hrC1iNoFRW6o0gUAZOOY9Unl8ZqI3GI2+vd2KWx2xUE1UApgzJeiVTH8Yr1pGNqYyUUTGeLl26tCqxI7sLG6myRqVyoimx7fleH45sFEIs9v+zB9a7uazKrWPHjnTt2jUSqvFTCwv+ewJW+fwanW+9KdLd1mmr37ZyV2WoFdbhHTt2ZP369WzcuPEOl+D2AqtwCZaVUaMcW7l0j/44jcKk21JY/5bAev/7a50HGAgECAb8+P1a3umVK1f59psLfL73IOPHPUdcXBJ9+yQwbPAotll3crbqK2ou1FBfW8/FhgaaGuppqq+J3OCJdqmhlksN2o3npYZ6LjXUc/liA031deFWG16n1vDm8GLtBRpqznOx9gIXay/cVjIa6rjYUE9DfR0N9XU0XqynsUF7b7pY36q/pvoaqd8aLtaKm18NkBvr6sI3zjXhG/gamurraKip/v/Ze68gKa513/NxHuZhZmJOTMTEnJk4d2Jm7sTEOfccbSGBQNj2TeNNYwUIAd10I0B4IxBWIAmE906AhJHYEsJ7L2hob6oqs3xXVWaZbnSvpC0J2vznIfPL+mpVZlU3IGlvSRXxRVZlpVm5Vlb3+uX/M4gqIYT8PgR9XrhdTsiSHR6XE163Cy6nDK/HDSUYQEzVjhUJBdEUDiOmqlAa/VADOhyENGDQPgeM78LBIMLBgHF+Ok7I74NHliDb7Kgur0BdVS3K75ej7O5D3L1xD5cuXMGpL77Cgf2f4OMNW7B65Vosf3cFFsxfioWLlmLevEUoKZmFouIZKCmZifHjJ2HkyDEYMmw4hgwdjsFDhmHs6HGYMmkKZpa8jWWL3sWSRUuxasVqLH/3PWz8aCO2bdmBA/sO4tinx3HuzAXcu3MfD755hPKHVaitbkBVRS2qKmrRUOdAVUUtHDYJ9bX1qKupRU1VFaoqK1H+sBxl98tQWV6Ne3fu49qVm7h98x7u3v4G9+89wNUr13Dl0lWc/focjn/2OT47egJHDx/D/j2HcHDfYXz95VmcO3MRZ7++gFs37uBRWSWqK2tQW12L6soa2OptkOwSnJITTklGwO9DMOBHKBhAWFWghAJQlSBUXRGLhLT+DgcDxj1IfS6OQ0xVEFVCUAKNCCshqEoISqgRkbCCsKogbKhoAcPoXuX3Lxm/ryNqAGE1gEg4mLAMq5q7Kd2D1J54u5LhKfH4imEBr4d9DiW1g79P/s2aG/99itfEj2UJcjoEWn1ndkz++038LSe33WwdXZPVd2bbpvqbZHVuM4sDbEAzNYimoGbfRlQEvT7cvXELs0pmIicjFyVFM3Dnxj14JSc8DRJuXDyDoUP6Y/GSlfj22291YGWw2sH/K/Tibp9cmTJLONS7d28DrHjGW9qGFFKuhtJ7glQOVFSHlPYhaCX1VjyGGF8qxiUuWbLEiFflQMqzA3NgFUvfFBcXJ8R9ismFCLDE83Oo4585UPfr1y8BRqmPuSrN44HJ7ZjUZHoIQDG7vXv3xsiRIzFs2DBkZ2ebJm3ioC0mP+LJo+gzh1c6Bt9XhFmxnJHYd6kUQzF7cDpYNQNWsYSMCKFmqiTFifJ73iqREs/+K6q3XB0VFWMCZC4EcWDlc03R1ThdTKrZdYpqrth+Myj/3QNrZ+3ll182bo4/gfW3Mw50NC70I0rXD+lgtLPGS8JYgSz/A0DASq7A/Jr4ew6zHQFWfl46N38alg5YueKabkLw4oDylwRWyqqqxx62tKGttR1/++FHOJ1uPLj/CJs+3oaC/kPRP38opk4pwadHT6CupgHBxhBikSbEwlGEFQURVUEsoqIpohqTu8dR1ZiYErBqFmbv+WfFFHZFlYOO3RxR0BRREItoSko0EkI0oqApqiAW1dZ3ZtKpgTBtF28vQXZMVTQw0RWcWDSEaCSISDiAaCSIWCSEWDiIJnb92rGCaI6E8DiqGGpPwrWxSThN1JsiTEkKh3Sg1hWvUBiRUBgxJYqYGkZMDSMSVBAJKVAaA4ipYYSDIYQDIURCCiIhVVfPFG19MIRAYyOUUAhqSEE4pCIc1CA9poYRUVWoQQVhclVUVUQUFTHdVVINKlCCQYQVFRE1DDUYghJUoIZU7XiKilgkjKjumhmNhPT3GtypoRDCin58VUUkHIKqBDUXTDWMaDiCWERz21SCQcTCYSOuMKKqUEMhRNUwmmNhNEWZohbRlmGlMT4u4QAi4QBikRAi+vuortKFg426WyeNiZIAiAR5zREdZnVFMBIOIaw2GueNMJWNQ5EZGIogpqmMmkX1ZURl6iAD5jiomv8++PHjamFQi5s07rP4vWYGglZwyu/ndL8jK3gUYTQdsFoBKe9nETA7A6wdBU6zh178PNRWq23i7QkwYPWjKeyHEvDCVluHQ3sPY/jgQkwc9xaOf/o5bHU2eF1euO12eBpsOPP5Z8jO6oNPj51AS+sTtLWlB9ZU/zc4PIhxmmZZfknlI5DhcEOQxbfnLrbcxZirhjwOleCMANUs9pWrclxxXbp0aUIiJQ6sBK08SzBXY7du3YqpU6cmqKRmoCIqlGYKJAdHMUaSPvP+omum/qIkV3l5ecjOzk5ILMUBj/quV69eSfDI3a45uIqxqKJ7rJigSKzNy9vPj8fjZylbMr+3xCRHZsmEOFyZZf0VXYLF2FFxrPg4iJ/JJZqAVTwmhz++jtotKqSiy7IZjKaLx03l4sv7hyf+EhXUVKDL7U9gTQEpv3UbOmt/T8Aqwtqz7Ev7/8d/aAmy6A9NOmVUBLznNTGRk3g+8ckTAWtHEiyZlb7hwJoqRjVd7Vir7MYisHZmspAqyZG4/kUAa0rFtl2rk9rW2or/+vi/oaqiBpfOX8WBfYdRNLUEE954C+/MnocPP/gYt2/dQ6M/iGgkilgkiuZIlKmlqgZpZMLkNtHi6622SbWezJhERkJoiobQHA2hOaagOabEP0eVpO0Niyr6NiE0RYKG0X6JbYkfIxYmlSSIxzHF2KcpGkJTJGQcM37cEB7HFJP1GsQ2R5WE80fVxviklqkx2iQ/Di3NkQhiqopYSHeZVEJoUkKIhcjlULMmRUEspLkbatsqaNbVxKgek6cpykED0nhMXlSNK41NkTAexzRVPBZW4tuqCh5HIxrUh7Xt+Dg3RxU0x7TrjoWDaDb6Up/QR4JoigYN2H8cU/E4pup9o/VRjIBAfyjQHFHwOBZCUySA5lgQzdEgmqIBNEUCiIX9iKqNev+GEAsHjGVUjfcnV+zjimiIPTgIMdNiGWPhACL6GNFY0jHTKYepVLsE0CW4DMc9ADT31ESotIbGgHGPNulm3FdqIElR5cdLpaimAtZUYPcswMqPl+o7M6hMp7aatcVqbKyU2Y4Ar7itdp/o95Dig8/rwF9PfYG5sxdg5LBxWLl8He7c/AayXYZHluF1OuGVHfDZG/DJnh0oKMjHrTt30ZoArKZ5llL+jwFgqpRxFZTXAiU1kABKBEiexIfW889iFl0OsLSuoKAABQUFyMjIMECIK3d0HmoPxcr27dsXy5YtS3IDNjNSVMX1U6dOTUg6ZZaMR1T0zFRVHr8qZmHmSq1Y/kesv0ruwtxlmAC3X79+RkIrvi8lv+Ku2/Se3LIJInkG4e7duyfBrajC8gRMNK5m33PgNMtQK8ZvcljjEEeuw6n2NYv9FBVWswcK3B2ZlG8rYDUDTLO5KodTvl509+Xt4AmdzGDVTD22ekAixqqmyiL8J7D+juzvBVjN1MVnUVe5wtq1a1fjD1s6YLWK6RRBriPHMEuqZKZkcnCkGFYztTgVnHNoJWDl7U1VusYMqM3K8vyjAStlS6VSH1SDtVWv4efzeHHi2Al8sO5DvDlxKsaPmYSli9/Dts3bcf3qdbidLkRUBU3RMGIRBU1RFc1RrpBauw2aAag1yHb8GCJ4Po4lmwGIFtDLgZW2j++Xui1aYhamGBtQmwimVmbWTgJWEVajaqPlhF6L8QuyeLygYTGFK2ohI7tpVJx0J8QAxtVf0eU0cUIfHwsRoqhPeB8/jip4HA3icUwzDqKa0XrtIYC2PbOYwrZVhIcMITyOamasN0BNg6w4QCRfFwGLmfqZZMLYJIybBcCYAQ1/iCICl7h9OnUv6Z4IJ7eTG1deaR+zhzpmvzf+wMjs2joKrB3po0QPhVT3YjJg0v3YEWAVj5lKaU13HamAVXsooj0YiYQCuHntCt5fswYF+YOwaP4yfHHiNOqqG+CSJXicDnidDvhcMnyyBGdtJTasXYVx48bDLktoaX2C1ucEVtElWHR/JXAS4ZSraTz7LQdZEVI50BD0kILIAY3HXorHElVa2r93794GsPLESjyWdfv27UkuwrxuKwdWfg5Se7mCx9vG+9CqzdRfYqbgjIyMhEy+HDipfBDFAffs2RMZGRlG0itKbpqRkZFSjebgzKGWzimWruEQS+DD3YjNVEsrsBQhisOsqD6KcEjnEZXZVMBKY8OBTVRR+bF5vK1VUicOfaK6KkIpv0YeN2ulgnJgtVJDzVyOzdZbjQF/yGIAK5+M/7n89ZYEXS/yuH8vwEqQ1pn1qYxDG7kE/xrjQ+fjLsYcAjkw8j8GL7/8sgGefMmv30phpe0o6RKdL9X9ws8vbsf358t0rxcBrGb7dfYVr2XZbtRL/f7771FXV4ft23ZiRslM5Gb3x9LF7+LwoaO4dOEKJLsMNajFYUbVoKF2cZjjk9ff1kwAJ8HM99MmuaFn2C8eg0sK8+MoWUfaE7f4BDmYbAxg00FKwgSZgFWNu5VGwyGjFIcBrWFyObV2nRTVPyuV2wpqEq+XoDSkKZ+Gu3bIANbH0VTjwfuN91kooT/j10Nu3borN4vhTKWUpTZdIdM/a6qtpgwb69KAlLiNGbB2BJTSup6aqKyam7n5mJqPn/VvRzyOmVJrBppiP5i1R2xXqvswFdCaAauo2Irn5Q8yrK4jnSWcNxx/GBIOBuB2yDiwZz/GjRqHSW+8hT07D6CyvBay3Qm3LMEtN8DrssPncsDnlOCTJdSU3cO8t2diwYKlePzdt2hp+znBJfhZXly5JFjhMZAcpDigcXWOAwvfhscAcpjjMY88w7CoxlIbxJI7XGniMLZs2bIEt19etobAdPcxE5OSAAAgAElEQVTu3di5c6dR/obHsE6bNi1BvaXyORyg6fxW9WtFVZUrtRwEeUwwh2IOytylmpJMEdQPHDgQQ4cONcrpUH9zMOXZjXl/0biKrsJ8vDhwdu3a1VJ5FpMs8SXBIj0IofcEWhxcOXiZZbbl4MgTN1FSJNqO15Y1A2UCTjHZFN/OrD3idYlJl/j3PI7VLDEU3168LrN+ePXVVxP60QxY+bhzcBXbTfanwvobGAeQF2l/T8D6Iu23HiezpEdm21L88yuvvJKQHTidkmwG8zk5OZaxs2ZtJFi2SgwlqsbpXs8CrB35rrOv1latVMnTp0/x448/4u7du5g/fz6GDh2G8WMnYt+eQ7h/7yFcsguqoujJi0J6LKqa6NIqKGi/Flz+csDa+XYYkJUwseb7dQxWE0FDBNa4+6v2PbmFxmMaRfBKmJgbimAoKUtpk749h9lYOBl8jOsLa1lUOwM0CRbRTYfR5khIz/yquSZrKnnI+N7Y3sKawyqaVA0stHaF8JjGJMxUZnYd8WvXzq19FpVk/b0AoHFIDSQ8DNCAK5TwmcNoOtVN3EYEVuM4OpzHkpTRdNDK7w1tezP4S/49dBxYRdgTH2KkUk/FPrBqCz+O1UOTzgDr42h6dZiAVXywwfdLpcYb59VdsaOKllzt4pnzmPbmVAzIHYSP1n2Me3fKINmdcDpkeJ0y/C4ZXtkBj2SHV7ZrwCpJKLt1FZPHTcKe3Yfxc8vPaG37Ga2tLcaDyGd5mUEXV9t4rCh3AzUrdSLGUHL3XZ4dmB+bJ2wiFZMfywyIRBWJ2kBJl3idVVFh3bVrlwGtouJaVFRk2mbebgJo3j4OmTwTMI/lpWNwmOXn4rVe+TH5e4LEvn37Ii8vD4MHD8bgwYORlZVlgIyodHO3Xg5UZm68Zqqe6FIqukHT+Igqp5nLKn+QkS65kFm8Klcse/bUSmhmZWUZeXLM4l6tjml1bn4uq0RMfDuz87322mumxxHjYK2UXDGWl6vBoiJM+/L7jY+3Wexs165d/1RYf0/L3zOw/tJKaqrvebmaVErnSy+9ZDzB2rRpU4fq2nKllUNrbm6ucV6u8Jq1jyekojYS5NJS3C7d60UAayqX4Ha9Trxm8W3a2trQ2tKK9rZ2tLe2o621DT98/xNOnjiFwpGj0bd3P4wcPhInj5+AS5IRDgaNmoSaYkgTxvh7Uq+sgNVKYUutuJkB4y+pxFq3ubOTdUOZjej2DNdgBptmEGAOJcmTdPFazEDWmMyH9cRRamJJDlH9esz7xrhW1Vj/2MSS+tGATX3MwyFWTsSkD9MCq4ImPdNtczik7x8ygLWZv9e/J+BsNgEYc9UyyCCRASt9T33E3ls9PEgCUBNg4+OXPJ7xaxLB1UyVtAJhq22fFVg7YmZQava9FfSKQGoFyJ1VWM3GiCu+qRTVcNAPn0sSgNVKDW9EVPWi0ePE0kVL0K93Nt6cMA0Xz12Frd4BtyTDLctwSw54ZDu8Tge8sgNel7beL0nw2+24ceEMhg8uxNmz1/C07aleaiw1sKbLOE+qmegOKrqzZmdnG3VPyZ2XZ3UVlUWxDA3ty91dOchxuOPH4m6uIkyLbp9LliwxQNUqfnXHjh2GwirGsk6bNi1JnRT7h2JJCTS5QkzJknhWZJ5Iia/j7rj8YYFYTogr2wSCPXv2RG5uLgoLCzFy5Ejk5uYmJFni8apigiWu1Imqr6iQcmVOVAa5QskBlUM3h7vXXnvNaBdXcTlAi+c1i2slKKQatn379jXAjMOZ2fE4lIpwzVV8q+tOlTXYDNY5JFr1K79/aT2NCwdPMdESb5/4IKFr167o06ePUR+YroHD8x9aYRVVq1Rxj/8I9nsGVrPx+jXuDw6s3OWWbyMqmn/5y1/SqqsisIrb5uXlJSii6dpopgJz0OZxtq+88kqHnmI/7ytdDCvFL1E5Gs3a8PTnp/jhu7/BKbmwdPEy9O2dgVde7oZxY8bjyqWrWhkaVdHjMDvvEmimcFhNWl80MP4a4PprtMVMZUoHIGYTa6t9zVQtK1AzA65U7bDqo1R9aHWc54WjjuxrBm9WsGr9kKDjMY3p+tJM0RPHrSNA+Kww+Uv9hqzG2aoPrCC0M8fh/ZZqHM3ObQW5Vr8TnrnYPOY5hJiqoklVoQYaEfB6cOPKRfTPyUZG70xs3bQD9gYJbpcbbqcEj6zFqnqNmFUJPpcEj0uCxymhUZLgt9Xj5OH9GDlsLFyuRrS2txlhHvQ/oiP/O0QTXTs5uHC1jiuEBKx8HVcKeewnARtXCzMzMxNiW0lRovIvFJNKtUR5NtzXX3/dOB7BBbX/3XffNRRVDqNiPKsIqvQ9ZQkmsBLjcSnpFIdI7jKdkZGB3NzcpFI+HN55EikOmXwbHsfLFV0Cjx49eiAnJweFhYUYPnw4cnJykhI4ie7b9D2HcLN6rOmMAyaBnpgxWTwegRV/wGGWJZi2FxV0Dq28LWZJntKpp1ZuyGbuzdzSJTzirr9mSZw6o/hygKa+slKuRQW4a1etHGR2djYmTJiAt956yzQJ0x9aYeUTfLF8yK/dnhdx3t8zsHZECU31/fMqsLxETEf262isrphsiZb5+flJmX3N7hOuqPLt6b1ZXa2OKKwv4pU4yWhDQmV49l1rayuePHmCtrY2xCJNKH9YiRXLVmNA/iCMHFaIDR9uRE1lNZRgCNGwVnIkooa0jKwmk87nBdZUUCOCxB8VWM0m+an6xwxYrVwtrWDAbH8zlSkdFFj1kQgIL6Kfn2dsUl1LKoU6FZx2FljFMbYCZ3E8zdphdb+k+n2ZAduv8Ruyug/T3aMdHTure7szD37SKeNmZlVPV8vgrSCqqPDIbly9cAWzS9/BsMGjMGfWApSXVcLR0AC3ZIdbtsHr1OJUzYHVAY/LgUbZAa+tFps/WI1pb01HU/N/RWtbC9ra48pqZ4GVXqKbKk2SRZdgDm8cGvlnHovJlVVax2MwMzMzE2CMx3TS9xRDmpubi+zsbAMA6Zi8bb1798by5csTQHTr1q0JCZjIrDIHFxcXG7GrvL4sh1gxGRTP0NuvX7+E+rEEs5Q8Sawla6Ykk7JK23MXY4KU119/HdnZ2SgoKDAAmfqaQFiMi6W2iwq6GMPKVVgrxZXDk/jgQdyfK5bcldis1Iy4nZkima5dVkqw1ZIrxDyxlFjqh6v7YokirnhymOcKMQd3HsPLIZXH5fL6t2YxtGZKNP9+wIABKC4uRlFRUZKr8B9aYRWVMQ4Bv4W9iJjW+fPnWwLRbw2dL0Jh7ex4duZeSHdc0cy249l6U9VYFRVWcduNGzciLy8v6Zz8+CKYWhltL+5jNjnoKIB2dB8+0Whro5qpWt3U9rY2tLe2ofVpK/72ww+wNTTgxrWbWPneagwaMBRT3pyGwweOwml3IKYqiIRCRo1UXibEDAY6M7Hlk0VxwphqH7MJq7jNi5xI/xbA2hFo72i/8gmzWX+LUJUO0NIpramAweqeEaHaCkBSgUo6WDE7bkfBLVVfpIJ/MzW2o7BqNgapoJfvl+6YHfl9WbXlRcNqKrjvbD+ls3SqLb//rMa9o4Bq9ZuhUkgEqzFVRcjnx72bd7F6+RqMGFyIaW+W4Ozpy3A0OOGSZbikenidDfA5bfA5E2GVm8fpgMdlh192wFVbiTXLF2Ll8jV4+rQVbe1PDWBNF16SCljFCTpPKMST9ojusQRqNEnmkMRdWjl0EWz279/fUAW5UknqLFdVeZ1SDsNmCigprFu3bk2IY+VJmPhnchHevXs3du/ejRkzZiSplGZJjMQ+EssB8WvnyYp4wiXet1zJ5ttQnVYxIRUviUP9wN2Aedwsjznm8aykkvOkT9x1m8ebpjJRlecAZ5ZoyiwrLwdWM0WX+sjqOw5k6RRiMRbUzKWX95eoIJutM1NlrWKAzT6nU4bNlFkR0kV7/fXX0a9fP2RnZxtt5kr9H1ph/b0tzRTWTZs2YdOmTb85dD4vsHbk+gnGzNa/KKVVdNPl3/MY0U2bNqV8WECAapZFWFRYOXiSiy9fWimsfClex68NrK2tLWhvb0Vrawtanrai5WkrHsce4/7d+zi4/yCmTH4L06YUYenipThy6AjsdXaEA6peQ5MDhBIvrxI1n8B2Ru2wmoibTYqtFBGrbV8ksFpN1H9LYE2lRKcCVjEhTDpgtZqcW53DasKfqk+tgMEKNtIBazqQoW1TqWnivZYKVl80sHakHamANRVUd+QeNfuNvaj72+x+eBHAKt4bZgpzZ4DV7HipfjcdaXciqAYRU0KIBFXYaxuwe9suFL81HaXTZuDgnkOoLKuG0+GCW5bhcdrhddrglW1anKosWwOrbIfHaYNftkOursCcGUXYuX0fnjxtRVv7E7S/AGAVJ+40KefqIneXpIkvASvtx8GTx6byxEV9+/ZFQUEBRowYgezs7ATwpCWv+0rw1adPH6PeKFdUeft69OhhmnSJK6rkFkwmAuvbb7+dkBWYu+xyoOaxptRO7sLM3Zr5AwHuRsvdqUmpJEgk4BATL3EXZFKfqaQNh1/uos2BlSfFys7OxrBhwzBp0iS8+eabKCwsRF5eXlIMLs/2LD64oHVcGRWVVg6r9MDBDBTFMjr8fuTH43A8ceJEVFZWoqKiIskmTJiQANC05H3JoY+3W1RWuSIsrhd/FyKUcwVUvC4rBdXMFVl03eZgLcK4qDRzF2O6v/6wCmtn7LdUXjtjZsD6R1FY043fixxDK6WVx4xyN990CqtY3oYUVg6h4nteQsfMddiqnfT5VwdWPcHGkydPIdll7NtzAPPfWYiJYyfh3SXLcOjAIZQ/fISAz6+7pimIKaoWp6qXozGSHRmlRTqubplN2lNt2xE4TAdsvwaw/pKW6tyiwmwFtOkm+1aW6uGA2XdmwGXWxlTAagYTVnCRamw6s50VZBDUp2qT2YOWVKDaGQgTj28FrKnGzuqcqe7lzvTzi7ivxXvVChIp/tMMRq2A06ofUt3jZtAv9r/ZOa2A22x8CVijSgAhnw9HDhxB0eRiFE0uxoHd+/Hgzjdw2SV4ZSe8TkkDUZddU1VlCT7ZqZlTMtyARWj1uezwSxIcVRUoLZqMU5+fQUtLG9ran+rhIZ3//8NfZsoPV5LIePyqCLSiiUBJcNevXz8UFhZiypQp6NevX0ImYbG2KwcNDjscyLg7a48ePbB06VIDWMUarKLx7ykREwFrbm6u4ZZMrsliPCl3EyYAJXdm7s7L+42XlhHr2/LSNSKQiMDYvXt3ZGVlYcCAAUbCJdGtlcfFcqihvhw0aBAmTJiA0tJSlJaWYtKkSRg0aBCysrISQJ0Ak2BNVLa5WspVSv6egJweUIiQK8aQioq/lc2YMcPyvi4pKbGMO+VxpmJfm5mZCkv3HDeeaEqMrTXLtix6NZi1kZdK4gq5CP1iduF0WZD/VFg7sCRI+K3bkW75LDGsvxXMdgTkaPm8/WKlvKZapqq3KiqZ4nleeuklS1gVkywRpJIiS9mFSWHlWX45gHJwNQNWsT2p6rD+EsDKs/62tLTgaUsrYrEmfPjhBowbMwHDB4/Ehvc34dr5G5BsTihBFU3RKJqjEVAW2aYwZUpl9S0jCowSICmUilST/I5CSEcn01aT4l8CHP8RgDUVMIkT6XTQk2rbzgBXKggVr7Wj94nVNqlgTgQeM6jjCjSBihWcPiuw8nNZuWlzUOsosFpBoLh/R++5jvwen+e+NhuHVN+l6/tUCqgZ7Ka6j/m9YAbDHTlfqmNWl5fhvaXLkNuvAOtWfoibV25BtklwSxJ8LhlepwS/0wG/U6+pqhu5/fK41SSlVWqA3y6hoaIcb5dMw43r99Ha2ob29pYXAqyk8IiKDHd7JXjhAEuwlpGRYSiSYoIiHhtJx8rNzUX//v3Rq1evhHNwZVXMZktAyJVEMQNunz59sGzZMgNGRTjlsaoU38qTMO3YsQMlJSVJtWDNyvPQ9ZHLMv/MXZlJBRUTIfFEVAQj/D1X1sTkSAQkWVlZ6N+/P/r3728AMo0HGXcJJtilpE5DhgzB+PHjMXXqVEydOhUTJ07E8OHDkZ2dnZCIS1Roef9zF1Or2FECLA74YvwshzT+vZnCye+L6dOnW97X06dPT3JRNmuX6C5tprSK+3PFUnxoIiqrPEswh0jums2vz6q9Zu0xq9/KAdsshpayBf+psP6O7B8l6VJHExL9lgqr2T70A+rSpUsCNIow+dJLLyWAqZnxvuDqKj1AyM3NTdtmM5df/h3fRmzjs0wYtO1aAbQZbl3x9W1oa32C9vYWtLY8QVtbC9paW9Ha0oqwGsHK5WvQP28QcjPzsWPLTlQ/qkKjx4eooiIWVtEciaApEka8LI0GpgStXFFNB5/iJC558qta2rMCnFaHM6gbff/8rou0TDfRT9zvWSfzYokbXdHWy5Ik1mENIqYGjHHh/WM++Q6hKayiKayC12FNB6zixDzVRDz+fRCxcABNEc11vCmi1/3UryMWDiAWDrK2x68xXn5FLwcTDqCJbWulilmtj6hBxCIhVpM2Di3RcAixiIJYREEkHEQ0HEJE3yea4lqj4USL6EalfqyUOjO1U0zCI0KVFbBa9T2/D+JQp/Uf3Qepykp1xB5Hw2iOkFn9lvlv0PpYVrCaCrg7ZOGgMZYRNaCNqT7eTfqYN0WV+Jiz7a1qpEb1sY9FtBj+SMI5gjBq8fI2KI2IKY34Vg2hWdV+s2rAj7Nfnca40eMxZOBwHD96EnWVdfDJXnglF3yyC16nBqyNTgcaDVCNJ1TyGmaHzy3B75bhlmxa0iXZDpfDjoaqWhw+8AkGDxoMh8ODltZ2LX4V5u6/qdaJbsFWyg4lEhIzznLY6N27N7KysgxFUkwaJIKPWGKFzkcAzGNEuVsm30+M++RtWb58uamSauYaLMazbtmyBVOmTDE9Nwc+gq7MzExkZ2cjKysrIa6UYJEnj+JQQ9DIkymZXRtBLEG8GENL7scEyWQ5OTnIyckxEjDR+QigMzIykJOTg4KCAqOO65AhQzBkyBAUFBSgt152RoxVFRVHq9hNrh7yBxYcNEX3Vp4BmK5VBEge70nglw5YRVdsM8WRXwtXMMVtzPbjLtJm7eR1WM3250Btdb5U9Wp5tQq+njIFm52b2vanwvo7Wv6jAGtn7UX1z7MorVxxpSd13bp1S1I+eTZh7hLMFVQOq6liWDds2GAkXbKKRRWV4I5cF2/fswCrtm0isFKJAi2RUgtaWn5Gy5Of8PTnJ4iGI9i7ez/ycweg28vdsWHdx/A5/YgpEX2yyUHBHATNFDErdctKUeuIWtN5oOPrwxbAF2bfPQOwRhU8jilx6IoE4/0VDXUIrDsKpanMDFj5A4V0gJmsDMWBldy9myIMLMNBfV1Qt5AByDE1gOZoKA6UCXVGg8YxaMJuDrtxYNXaT+dlwErHZd+JwClemxl4E0zG+P66xQwL6hZKqC1rqaAxo+2jajC+3gJOrdalAjarY1g/LBD6lN238f7rnAoq/h3o7AOXx7EgmqPaPdXMQgoS7hUTyO+IWV1/jI2LOD7NUdUYJ1HhtnpQYZxTh1XxXhG3o2NGlQCioUZEfD48Dofhkex4f/UqvPpyV0ydPB13bt6H7HDAo1ujywWf0wmv0wmvS4bfKcHvkuB1JcKqz2WHx2ln6qoEl8MOjyyhvqoaH67/AH169cV/+pf/C6tWrsXPP7fgaUtbQobg1P9nUgMrV+A4pBJ4itlyuVpIyhlPMkTfk3srVyrFOE5+XtHt0czNWIyp5et79eqF5cuXG/VVKfEST7hE0MrdgXfu3GnEsJaUlCQpyQT0XAl77bXXEoCRroegVewPDr/kGs0Vab5OTICUnZ2dAKEUH5ufn288KMjOzja2y8/PR15eHrKzsw1oHjhwIAYPHoy8vDyj3bm5uRgwYACGDx+O4cOHIy8vLwlWzcBKjJ0UlUCuYHI3WavYza5du2LQoEEoKipCUVER9u/fjzVr1iTFrHbr1s0oEUOAlgpYS0pKkhRaM2XSzB1ZvG76bOaJwO9ROgdXMs1iV3kyKv7gRlzy+05cLyq2PBaWzv3KK68gMzMTxcXFKC4uxsaNG7F37954DOvfA2y9iOVvVZLm7+X6zLIE/x7sRfafGfSlglu+PU90RN+LbrvkNizCKldPraCVq66ksBJkUjIn3h6elCndddFxqH3PD6yJsNrS0oaWJ61ojj1GQ50dH67/GP1zB2FA/hBs3rgNTruMcFBBkxrBt7EoEpXU+AQ51WQ5FbA2sQmguF0k1GgJsKknwOkmxGbbEKRGmD0rKCbCalMCrHYsdrfzwGoFD2YqLrkGh+LASRCgK5Mxgr8wA+6otr2mggaNJFpNkaABb02GEhowtiNINYA1HEBUDSRs1xwNJQBxXHXS26mEEFNCaFIVNIfV+GdF20dTgRWTffl1CFCrBuLreJvDQUTDAUQFuG5SA2gOB+PH0LdNOqb+Oao0MqhONA7uTbxt1A69zUa/Whl7GEJjElUajfPz48RBj85tBk3iOeIgG39AFVdDtTAA/Xet3yOG0b0itLOZlGt+70UChiUcIxo0udeS28//5tDDhSY1gJiuVDapgeRrU4PaetH4GLFxMs4vPHBJevgiGI2NeDzxHkhQZZUAgj4PKh8+wqmTp5CblYfePfti1Yq1qHhUBZfsgkd26AqqHV7ZEc8A7Iq/1zL/xtdp8awO+GQtrtVWW4sH9+5j9849GD50BAYMGIiDBw+hqekxfvzxCdra2jV7hvATM2Dlyhkph1lZWQnASu6rpOZRSRoCWEo0xFW97t27J7i5ctAR3YRJtaSYT1HN5YmbOICIihi5BPPaqhxSyfV39+7d2LNnD/bu3Yv9+/fj8OHDOHr0KBYsWGCUpRGBWcxUS1l2OYiL+4iJi0hJ5mp0nz59DOAkxZZgk1TcgoKCBEDNzc3FoEGDMHDgQOTk5BjJl2j7/v37Y8CAARg8eDCGDh2KoUOHIjc313ATJrfggoIC4/t+/fqZut2KEEdxsCJEcbXSDE7NoOz77783vWcrKyuT9uf1U+l9OoXVDEJ5LKcIkxz6aIxFODSrl8ozPovXKW5PDy1oHzP112wcuLKdKpaV9rt165Zl33Tr9jvKEmyVvfX3tBRN/P5PhfWX6W+r+41n6xWhVcz6Sworh1L+vRhLnJeXZ5ynS5cuRswEj6UmCOVla8yyF4tw3RmFVczSqAFqm1E/taWlFT/99AQulwc3r93FzJK5GDxgGKa8WYSd2/bAVu+AGgwjpk9Iv42FjQkqudmZwWc6t09rZcdc7UvlEmgGeebwF1cWrdVbzVWR3BaNY7HJM6mm5uvMjqlP4o32xoHVTIFKpS6buUfGVdQ4tDYzgKXz0/rEhwZxwIwDpwaSTQxOaaKdrJiy/XVlKKoGYCihSZPw+D6JClV8uzgox5VW+tykhhBTAmhWQzpoBNGkBLXPutoZVQOaesXVr3D82rhFOTQkwWMQTeGAZjrEaOAT0M5r9FVjAohEDeiJg1BzOKhBrqofjz0MiKoE7gzCGOgngnRQsOT1Inhz0I0/PEjsYy37bECHfg76im5BNIUVrT/DAV1xJhdxlW2nGGNI90/CAwsDfjlcamY8HAgH4+0IK5qpIV2NZNurIUSVoG4BRJXkvyXa/cHHjRuNSTKwxpRAQv9G2TjRtUTVRuOBizGGSkC/P4PG/amNfci4p+LjFR/rqNLI7r8QoopmTns9Tp44gX/797/gP/8//4ZJE6bhq1NnIdtd8LjccMqaS6/XZddMr6/qI5dfHVbd+tLntMOvuwl7ZQe8koT7t+/g4N4DmDThLQwZNBwfffgxPF4vfvr5Z7S2tRmw2k5mkfnXCk7N1nH44DGEpC4SrBKwUkwmqYn5+fno378/8vLyTJVDMSaVx/sRrFLCInJZ5dl1efZdOq9ZTGPPnj0TgJVsx44dRlKlXbt2Yc+ePdi3bx8OHz6MQ4cO4fDhwzh27BhOnz6NFStWYNCgQQluvPxaeMwmB1MxFpKujeCQq8M8GRL1YVZWFvLz8xOgleJSMzMzkZOTY6imZAMHDsSAAQOQn59vADBtz1XZ3NxcA1b5eankSf/+/ZGfn2+ME1fOeewyV965a7JZbGcqSOVwZfWqrKxMUjZfffVVw821S5cuePXVVzFt2rSUwCrCH4dV0UWW4NUMYuk4ospMUNsRJZmORfcSuYSbKbdWSivtz2OLRXil321VVVVqYP21IYAm4L81/P2jLl966aUkpY2Wf0SFle6nVHD5rMtUpWFIqSR/fNqO9hcV1FQZg80UV54lmP7Qvfrqq0ZbeDs4NPPvqc1mCZs6A6ykpLbqMaktT1vQ8vQpfvzbT2hosOPTo5/hrclTMXH8JKxZsQZffv5XuCUnoiEVTWENVsm99TG55ZnEjyW5PnYCWM1cGjtiCeqb7q7IVR9a3xTWXHzjSlDcmiMqc2lV0BRWdWBVElSiuHJEfcDeJ4CgNoFvCseVTC32T0loJ0H/tzFqF7+WePv4NcSVbdU4hna+kJGR+dumMJrC8VhcAqN4dmbNogY8xifIBCGRUBBRJYRvoxEd/oIGEESVoGVbCRy4xdSQAUNxqFCMz7SOPjdFQlrsng7NcYjUAERT4ePQHA01opkBYCSkgURUadQtYFwXXSNBQbxddP2KPnZKvN1K0FB1I6EAwsEAIkoIER2awqEgmiIqwqGgBlH6dUSCAURC2r7UV5Gg1j8RJYSIEoQSaERUVRAJBRFRgggn9JNitCeqK8lRJRhvQyiAcChgjBVdBx8/7Vz6e7ZdRN8vHAwaSzXQiEgohJiqIhIKIRJSEAmqiARVhANBfZ3e/mAQ0ZCKaEhFTA1r7xUVTeEIYoqq9VdYRXMkrJ1PCWl9oYYRDoagBoJQGgNo9Hhhq63Do/sPcO/2bdy4dg2XLlzExfOXcO3KdVw6fwUXz13GlYtXcRyr04IAACAASURBVP3qddy5eQcP7j1AQ50NHpcHfq8fQX8ASmMj1EBAbz/9JlSEg0FEQ1p7tb7XxzoU72Pqp2hI7+OQ3leqgog+vmQRJYSoDugJ6xQFUVUv46UoaFZVNKmK0Q9N9Dms6sdQjGVUVbRxVLRxjSph+FweXDx7FjNLpuOf/7f/Hf/df/9PmDJ1FuqqZbgcXngkFzxOCR4CVZcdPrdDMwJWp91IouR26SqrZEejU4ZfllH98BH2bt+FaZOn4o1xE7B501bU1tTjhx9+ws9PnuJpa4ueHb4NaGsHXjCw8hIkZm63tA13+SWFMTc314AmWs9LmXAlSTwmd58lgCJ1kcCPq77knszrnfLjkUswASq5++7duxd79+7Fvn37sGfPHuzZswf79+83XIH37t2LI0eOYO7cuYYKydtPCjCHZYI5s9hcAjxeQ5XazRM3kWVkZBhASsApJmoiyMnIyEB+fr7xoIDq2fLSQWKWYtFNWUwoRetEpZiDNlfSRfds7uYqZrU1UzhpmQpYzZRVmifyJVdcOXyKmXnFuqjcfZa7GYtuwBxW+e8kHZRzeCdI5vcNGYdaEU7N1vP+5bHlYqKoyspKy/597bXXfj8K6x9lyRP9iN//ERVW+vG/8sorSf30oh4OmMGg6A4s7s+VUzMFVYRV+p62F7MEm9VZ5feCqLCauSvz9nX0RcCqqaktaH3agp/+9iMqH1Vgx9YdKJpShDGFY7F+zQe4ceUKlMZGYyLfFFYSIM0A1kjquLhnAdaOqqRxWAvrk2E2oVcVNEciGmSr2gQ6qk8m459VNKkRNKlhY3LOAUWbbIcRU7WEMIbba0LspmKAYqJLZFgv6RNOsJgSRpMa0T+riKkRfdv4pF6bzHOVSn9YoLczqijG52hIv4ZwBDEljEhQ+xxTwkY/qAEax6Bh0ZCCSDCEaEhBNKQgHNSOqzaG9Jq5UURCEYSDYSh+fV0oAjUQRDgQQsgfgOIPIBzQYCYcVOJtUSPatSlhhAMhKI3aPpGgYmyrBjRQ0fbT1kf0dkSCtNTarDT6EQ7G+yQSCqI5EtagQLeIoiCqqPp1qFAaA1r/hxSogaBxDjUQQiQUQVSJIKZoy0gwjHBA1SyoojnShEgojEgwjJgaRZMa07YJqgh6A/i26VuoAQUBXwAetw8elxdupwd+byMafQG4ZTdcshtetw9upweOBjvqqutQV1WHirIKXL14FXdv3cWdG7dx6cJlnDl9Fp+fOIVjn57Al6e+woljJ/HZ0WPYs3MP9u/ah51bd+Dg3gPYvmkbNn30MXZu2Y5dW3di68Yt2LJxCzZ/tAkfvf8BNqz7CBvXb8D2zduw9eMt2LxhEzau34DNH23Cxg824sO12jYfvf8hPlizHhs/2ID3V63FhvUb8MGa9Vi/eh3eX7kW61atxbpV7+P9lWvwwZr1WLtiDdatWoc1763B2hVr8f7KtVix9D18+P4H+GDNOqxb9T4+XPsh1q9ej48/2Ij1q9fjo/c/wscfbMTG9Rs0+2Cj9vmDDVi5bCXWr1mH9avXY+2KtVi7Yi1WL1+NZYuWYeb0mZgycQomT3gLb4ybiBHDRmH40EKMGfUGRo0ch+FDCzF00EgMH1qIsaPfwMQ3JuPt0tlYsmgZli5ejpXLV2PtijVY895qrFv1Pj7+YCM2f7QJH3+wEft27cOenXtxaP8nOHLwCI4dPY6Tx07iyy++xFenvsKpk3/FqROncPzT4zh+9Di+OP4FTv/1NK5cvILzZy/g1o07uH71Bm5cu4m7t+/hzq27KPvmIepq6mGvd8DpcMHj8iHoDyEUUKGGIogqUajBMNSgCjWgItSoIOANwu/xQ7Y70VBnR1VFNcruP8Q3dx/g3NfncfjgYezYslUfz41Yvng5cjOz8H//p3/B//g//M/4l//zP/DVl1fgdQbg0ZMqaW6+dvhcdiOJUjxGVVNTvbJmHtkBlyTBLcnwOJz48vgpzJ01F4MLBmHX9l148M0D/Pi3H9HW0obW1na0tlGCpTagnSx1bdVUwCq+eAwrKap8Iszhitcd5SqiWbZbK4VRjNEkCO3du7cRc8lLyJAbcnZ2tgFl/fr1Q05OjgGx1Lb33nvPANB9+/YlwOqePXuwc+dOI0swLUmF3bt3L4qLixMAnSc94mV1unVLrJNK18r3FeNYOTRyt2nqM0qalJeXh/z8fGRmZiaocNS/1E8E96QGcxjm56C28xhZDqt8jHjmWq6CU5Inip+lvknl/iwqznxJAGb1qqqqMvrZLMstwSjFiFplwzVzIzZTTrnaahazauaWaxZja1VPlSeK4p4FXLXnUMw9CLibsAjN/KGACNGpgPV3F8P6R1/+ERXW54FR8bNYooa725pBaaolh1VRQTWDVhFu8/LyTJVdaidfmimrZtvz7zv64rDa0tKC+3fuYvG8BRg7cgyKJk/Dnu27cf3iNXglL2KK5jbKM4tyt9Z4Ftb0MNrZpCdW33O34/i2cZjjYBdVtBjbaIhAoxFygwOVD8tx5cJlXPj6PK6cv4JrF6/h0tkLuH3tJq5duoJrly7hwpkzOH/6LC6dvYxrF27g3s1vUFNejdrKSsj2BgS8XoT8fkRCITSFw8YynjVXhRoIIuQLwCN54Xf54Xa4IduckOolSPUSasprcOX8ZVw+dxnf3LqL6vJyyDYbAl4fgj4/XA4HPLKMRo8XjR4fAl4/Ah4//G4fnDYJjnobbDX1qHhQgdvXbuPO9Tv48uRX+PTQZ9iwbiPWrVqPRXMXY8n8JYYtnLNQX7cUS+cvw4J3FmPezAWY+/Z8zJ05HwvnLMHM6e/gndJ5mD9rEWaXzMHcmQswu2QuFsxejDlvz8PSBcuweN4SLHhnIRbOWYSlC5ZiyfylWDBnIVYsfQ8r312FtSvex7pV6/DR+x9h68Yt2LtjH44fOY5PD32KIweO4PPPPsdfT/wVZ788i88+OYbPPvkMB/ccxLaPt2HDuo1Y894arFi6Mt7meYuxcM5CLJy7CAveWYA5b8/B4nmLsWjBMsyeOR/vzFqA2bPmY+47i7T3M+dj7swFWDRniX6di7Bo7hIsXbAcC+cswaK572LR3KWYM2M+Fs1ZgrkzF2DO2/Mxb+ZCzC6Zo/eJZvNmLsT82Ysxu2QuZs+Yh1mlc7Fg7lKUFs9GcdFMvDV5OqZOnYEpb5VgetFMTJ1SislvFqNo6gxMnVKKoqkzMGXydLw5cRreGDcZowvfwNjREzGq8A0UjhyHYUNHYdiQUSjoPxSDBo7AmFETMGnCVLw5sQiTJ0xD8eQSTBzzJiaOmYxxhRMwZvh4jB35BiaMnoQJY97Em+PeQtGbJSiaXILpU2ZgRtEsLJi9GPNnLcKcGfMxf9YivLvwPcybuRAL31mCdxe+hyXzlmHJvGVYuXQNVr67Bh+9vwkb1m3C5o+2YOvG7dixeSd2bd2N3dv2Yu+Ofdi3cz/27zqAnVt2Y9vH27Ht4+3YuH4TPlj9EVYuXYOlC5Zj8dylmF0yVzvHguV4b/EqrFiyGmuWr8Oqd9di9bK1WL/qQ2xctxlbPtqOnZv3YPe2Pdi3cx8O7jmIT/Z9gk/2fYLD+4/g00Of4tiR4/js6Al8euQ4Thz7HCePf4HPjh7DZ0eP4ejhz3DowGEc+eRTHPnkUxw6cBiHDx3F3t37cWDvJziw+xD27tiPHZt3YeP6j/HuwuV4u3gmSqa+jXFjJmHk8LEYNXI8Ro4Yh2FDR2Po4FEYMXwshgwqxNAhozBi2BgMGzIKQ3UrHDEOgweOwPCho1E4YhxGDBtjvC8cOQ7jx07GpInTMOWtEpROn40Z099Back7mD1zPma9PQ+l02fj7dI5mFE6B9OLZ2F60UyUTJ+NaW+VYtLEaRg39k2MGzMJo0dNwIjhYzGmcDxKppZiybx3sWXDDuzbeRB7duzGwb278fJfuqJgwAQ47I3wurxaDKoOqR6XZLj/epj5XFo5G79sh98pwSNLsNU14NL5y1g8dymGDRyBFctW4fbNu/jhux/w9OenaGttjRsl4hOAFe0AOpAuIR2w8kkyVz051HBFh8OHmHDm9ddfT1AVSS0lOKXstOQ+LMZ8miVuosy3BHDkmpybm4uCggJkZmYaEE0KKwdTEU7NkjDRPkVFRQnuvxz8uLrFFVdxnajKEjByl1xK1kTbEzRyl1+xb/hDBFJFRRWWK6z8PY0D71cOTbxWbDplUUxIJap+PI6Vu8uKimA6YOXwz0HRLKbUKhZVhD2rEjlmMbhcneUKJx2PxoH6jkOruOQKLkErf7hD49K9e/eUbsni+FiVuunWrRsqKios+/dPhfV3tvwjKqzPA6lWcGe2Pt3xReVTdAMWEy6ZKax8H4ph5TBtlmCJuydbuQObtTPVq1V322pr1UrTPPn5KYL+INatWof8zP4YPWwMTn9xGpVlFfA6XRp8qXoCo5iCeEmRuOtrQvZMJTGWLO5SSW6DIUMxJKALBwPGe1IBm1Ryv9SU0jC53ylxC/i9UAJBREIKQn4/FH8AbrsT927ew+1rt/HlyVPYunEL3luyHG8Xl6L4rSK8NWEKJo6diFHDRmPE4BEYOaQQBTkFyM3IRX5WfwzIHYjcjDwMzBuEQfmDMDBvAAbkFqB/dh5y+uUgp18OBuYNxIDcAowaPgJjRhRi9PBRGDNyNMYVjsX4UeMwZsQYTBo3EZPGTcSEMePxxuhxGDtyLEYPH42RQwoxduQ4/fwjMWLwSIwcUoihA4ahIGcABuQOxLCBwzByyAiMKxyj7z8ewwcNxZgRo1A4dCTGjBiNsSPHYPyo8ZgwZiLGjBjDjjMcg/KHYFD+EORm5CM3Ix/5WQUYPmgkxowYi6mTijDn7Xl4d+EyrF6+Bju37MKB3Qfx6aHPcOLoSZz89CSOHzmOk5+exJm/nsHXp77GV59/ZSy/PPmlAZuf7PsEu7buxsb1H2PZouWYN2s+SqfNQNHkYrw1YQomjZuMUcPGYGDeYBTkDER+VgHyMvsjP6sAI4eMwoDcgcjL7G9c96D8wcjLzEd2Rg769s5Efk4Bhg0agTEjx2Pc6AmYMnEaZpfMwaI5i7Fm+Vrs3bYXB3cdxMHdB3Bw934cO3Icx44cxycHjuCT/Udw9OBRHD30KQ7t+wS7t+7C3u17sGvLLmzbuBU7N+/Azs07sGvLLuzethOf7DuEE0eP4cTRY/ji2En89cQX+Orzv+LU8VP48uRXOP3FaXz9xdc4c+oMzn11Dme/PItzX53D+a8v4OLZS7hw5iLOnbmA82cv4sL5yzh/9gIunNPs/NnzuHDuov75Ii5euIRLFy9rduEyrl6+hiuXruDypSu4evk6rl25gSuXruHq5eu4ce0Wbt+8hzs37+KbW9/gwZ0H+ObWfdy7eQ/f3LqP+7fp/T3cv3MPD+7cQ9m9+3h0/4Fh5Q8eovx+GR7dL0PFg4eofFiOirKHqHr4CNWPKlD1qBxVjypQ/agCtZXVqK+uha2mFvbaOtjr6iE12CA32CE32CE12CDp7x31DbDX1sFR1wB7XT3qq2tRW1mF6vJKVJdXoKLsEar041eX0/GrUFdVjdrKKjTU1MJeWw9HXQMcdfVw1Ddo57LZ4HI44HJoqp9bkiE3OFBfVQuXXYJX1jLdeiQZHlmGR3bC7ZB1k+CyO+CyO+C02eFssMNps0Out8FRW4+G6hrUVFTi0f37uH/nLu7cvo3r167hxvUbuHHtOq5duYqrV67ixtUbuH5Zs1tXb+Hm1Vu4fvkGrl68hmuXr+PqxWu4fP6yvryCi2cv4fL5K7h07jIunrtk3BMXvr6Ac6fP48xfz+CrL07jzJdn8dUXp3H61Nc48+VZnDl9DmdOn8P5Mxdx6fxl7f45dwlXLl7D5YvXcO3yDdy+fgcP7z5A1cNHqK+uhr3OAbmhAbbqh+j3eiYWzl8Ht+yDT3ZqpWdcDbo7sAwPZQHmiZZkuwa2Dht8Dglld+9j1oy5GDl8PObPXYTr124gEomi5WlLPDa1rU03rqDqLsEss/yzJF0ym7zyrLyktvFESKKSQ7Aqqmw9evRIKm9DkEmfeQkcHnPHgYsrgpmZmYZxNZeUVq58LlmyxABTniVYXPISN5RVeMeOHSgtLTVUSzoPj+klpZPayYGNu+TyBFGkipLrLiVHonI4HGhJSe7bt68BRVzZ5DGoPXv2xKRJk9oXL17cfuDAgfbNmze3l5aWtpeWlrbzBwxmDwF4P3JXYO6OSnBF11BSUoLi4mJs2rQJ+/btw6ZNm1BcXIyhQ4cmKadirDJXJbkLq9WLgJVnjebwKyqaYv1gMQGReF4zd16y3NxcFBcXY/78+dizZw9WrVplXKeoePL2pHIPFuuxcjju2bMnxo4di0WLFmHTpk3YvXs3pk2bhuLiYmRmZiZcB4dpfr38esjSugT/1pD15/LFLX8vCquoSHb0+tO5AaeCz45AaToY5tDK4dNKaRWVVZ5NmNdhFeFUVIIpjpYnZEq3TPVqaW3D0yc/o/XpT/jbd9/h/NmLGDtyPPq+1gcHdh1EozsApVF3wQyRa2sY38aihuslwWbcxTRguJAGfT4ojVq8W8jfqLtSqgh4GuG0yfDKHoR8QaiNCkK+IAKeRqiNCho9fngkN+oqa1FTXo0Hd77B+dPn8PWp0zh68AiOfHIEu3fuwbq16/H+mvdROn0GRo0chUEFgzEwbyBy+uUgq082+vXMQEavTPR9vR96vdYL+Vl5mDh2ApbMX4ztm7bh1PEvcPXCFTy8V4aKB+WoKa9G9aMq3SpRXa4tqx5VoPJhOaofVaK2ogo1FZWoelSOyoePUFNRiYff3Eflw0d4dL8MD+5+g29u3cHtazdw/fJVXLt0BdcvX8XVC5dw/dJV3L1xCw/ufoOye/fx8F6ZduyyclSUPTLOUVNRhdrKau385ZWofFiOmvJKVJY9Qvn9MpTff4hH32jnenSfgKQMlWXlqCyrwMN7ZXj0zSNUPaxE1cMqVD+qRk15Neqr6tBQXY+6yjo01NTBVlMHR70NjjoNPKQGB5x2SQcEO9ySA26JPmvmkSR4ZBluSdLNoZsMl12CVK8fq94Ge10D7HU2NFTb0FBdj4bqetRX1aG+qg51lbWorahBbUUN6ipr9bZWovpRFSrLKlFZVqG9f1iJyoeVqK2o0fetR31VA+qrbGiobIBU64Cj1gZHrU0DkgYb5Pp6uO0OeBwS3HY7XDZuNjgbGiDX10Oub4BUVweprt5YOurr4Kivh1vS+kADJrthUoMNTrsGUW7JAY8ssb6Q2HoCKN5HiUblQcxMq4/p1PtaM4/s1C2+zi3J8Egy216CR3bAI+uJdGQH3JINHtkOt2Q31tN39D6+zp6wrUfWssTSeq/ToZc4iZ/Ho3/vluxG6RMP24fei+cS2xHfRtLrfCb2hWYyvLIEryTBJ8vaUpI1QOMmyfBKsvad/t4radfile3wSLrJdrglG9ySHW69vVRjNG4SPA7NvJKs31daIiKv5IRXkuC2x7ehe0/7XjbM43DAbbfDbXdopn/2SJL2nt0bHlmCxynH38s01tr1eZ02eJw2/bMNNy+fxutde+PEZxfgkmStXqrTAbe7AV5XA7wuGV4qTUP9LNvhstfDIzlQeb8MUyZMQq/X+mDq5FJUVdrw3777AU+e/oRWrqSKbr7tAMBde1O7AYuvdO7CZrDF3UVFd1/u0kglW0TXUO6eauYiLLoJcwjlSYk4uJGqKCYw4jGyS5YsMYVTM0jdtWsXdu3ahe3btxsKbElJiaGEcpdfUnAJfjjIc4ilxFC0PYdGDtwcICnpEsFqRkYGqqurTQd24sSJ7RMmTGi/fPly+w8//JBy8G/fvt2+bt26dj4OfJwJVM0SE3Xv3h3jx4/H8ePHIcty2ntMURSsXr06SUnl906PHj0wY8aMtMdK9dq/f38CmJWUlFhuS3VYeUwuwSV3we3atSsyMjKwceNGSJKU9jr37NmDrKyspMRKXIml9aWlpZbH6tatG0pLS1Nm8wWAmzdvYuXKlcZxReWYK6uKoqTuQPb6U2H9HS1/Tworj/nsLDRawWqqmNMXuSRgJRjlJW04lIslb/h2ubm5phAuJlAil+VXXnmlU9eV6tXS2oK2tqf47nETPlq/Hv/HP/8nvDVxGqrLahD0eqE0NuoutCqa1CiiSgSKP4SQT4HP6YfP6YdX9sHt8MBpc+HujXvYuWUXpk6ahkH5Q5CXmYvM3hno+3pv9O7eCxm9MtCvZwb6vq4te3fvgz49+iGrTzZ6vdYbvbv3Rb+emcjqk4OMXlno06Mver3WGz279TKWPbv10gC0ex/07NEHWf1yMXrkOMwsmY1NH27G16fO4Pa1O6gsq4KtpgG2mnpIDXbY6xog2+xwSzKcdm2S7LQ3QLbVwSPb4HfL+kQ8Pmn1uzXzGBNZh76dBgYcOLxObWLtc0ma250cr10YnxTb4HNJ8OnH9Dol+N2yluzEgAltst/okQ0w0L63wS3btEmnywG3bINHtiUkTImfU4ZHdsDvlow2EEz4XBJ8Ljl+XtmmncOos+iAzyXr5mRG121PAg0CDLdk149Px7Lrx45DjluyG9dO1+XRzSvb4XY06DBhg8ter0/2nQYQuB0yPA4XPA4XvJILbrsEl82hQ4IdHocNHofNgBkPqz2pAYTE1tsN00DCDq8sQbY16H2oja3PRUCo9aMGgA69z+L9JholtYn3Jx0nfr8km8SMH08yjike3wz+nsU4lMbvFevr6+zx+PpU+8Xv+8R+4v2Y2J/J5hP602eYw4jXTDyfeTvoO5+Tl3nR9ve7tOP5ZAd8sh0+OR4LaiiXMvteT2ZE9zfBswbQNpOxsyePiTMOrF5ng6YoS/U4dmg3MnvmorxCgsfphEeyweeS4XFpwErX75U18zgkyPX1qC57gHWrVqFH114YNnQEZIeMn398gpYnbWhtaTOUUzNY5bDZGUjlr1THbWtrS4BI0a1VjD3t16+f4U7K9yGXX/E43GWSQwPFQHL1UNyf4NXMDZbHaRJEd+/eHUuWLEmC1a1btybUXSUXYUrOxN2Fi4uLDZgjNY73AyliPEsrd+/kgMZdhUlB5ddD10hqK5ULyszMRE1Njekg19bWdm7wAbjd7vbZs2e3c/dknrCKx0xmZmZi5cqVacHN6iXLMkaMGJHkxkwPNZ4XWA8cOJDwkCIVEM6YMSNB1aWHGjxTb/fu3TF//nyEQqFOteO7774z6pmKsM+V5lRld9KBqviqqKjA+PHjE2J1O5p12ez1p8L6O1r+0RXWjsDsr1H66C9/+UtKWOVQblafdcOGDcjJybFUhGk9KatdunRJWdLGrJ2pXk9bnyAWUXDx7GmMKRyNBfOWoLq8AbUP61D+TRke3X+IG5ev49rFq7h87jJOHD2B95aswNvFMzGucDwKh47GuMI3MK7wDYwf9QbeGD0R40dNwNyZ83Bg9wHcvXEXFWWPUF1ejvIHD1B+/xHK7pahtqIWNeW1qCmvQW1Frf65BjUVNaivqoe91o6G6gbYa+2w19rhqHdAqpcgN8iQGiS47C44bU7D3A43XHYX3A4n3JITLocEn8sNn8sFjyzrYKkpFQRqHqcNPrcdHqc2ofN7HPC5bdrkzmWH3yPD79GB1amXgXATsMrGZJYA1Eswq2fg9Lrsxv4+t0N7r5uRpZOt97kSM3c2ep3we2Rjvddlh98todErx7N9uhwJx9LaQOe0w++Jm3ZtNvjcNjR64+2g9tHxfe44gPoSIJZBKM846uLrHAnt8rrs8Dg1qI6X0BAylbod8LvsaHTb4XM2wOdsgFeuh0eqh0dqMKDAKzngdTjgsdvhdcSVLa/kgNuuQapHgF+vXnfS75IMONCgwabXlWRwoX8OeJyoLi8zVEkOi17W/iRzsjHR+yQOrBx+JKF/RUsElsT+ZmVIUrWDPcToLGAmg2PqfcRtElXYjp3nmcz47dHv2QGP066b1kcefb0xdhw6O3g98fXJfa79Xu3wOe164iKbbgSsieaVbSbb6uaMHzNpLIVx9cmyBsHOBg0+pTpseH8VRg+fgJoaJ9yGu68Er1M7p1/WFGa3Q3OPLr9fhn07dmJIXh7++X/5X5GXOww//dSC1tanaG15iraWVrS1tllm8E0FrB2F11SwSsYVNw5jlOWWSs1wBZCSJVGsJHdz5VArxiHyOFjuqsnBVUwIxMGXtiO4o/MTPL777rtJZW0IWEWIFWNbCVh5TU3u+izG7fIyJzyul8dsipCYkZGRALRcze7Zs6fh9mulsD7Pa+3ate10Hv4gQkzY87wvRVGQl5eXlC24Z8+eWLt27XMd+8CBA0YMc+/evVMCcElJSZISTworXff58+efqz23bt1Cdna24fYrZiVOBazP8vruu+8wduzYBFil82VkZHTqWH8qrL/wkscd/lLnofjFX1NhJWXw14DX54VUK2ijvuusO21HzksgSv1klnjJzF2YjJIumbWfrovqwJq5CVvtR59Tverra7Fu7Up0+fd/Q/dXX8OqFeuwY8sezJ7+DsYMfwNjR4zH6OFjMe3NIswunY35s+diyfyF2PThRhw7/Bkun7uI29dv4dH9h6irrIGj3g6XQ48hkzWFQwNFTQ1069DoluPupB5DCXEy9z9SVDQXQDdb75YkeGXdRVBX0bySrK+TmAukTZ8cm6hOLn2i6XYYsGnAlluDWm6akqMBhd8jo9Ero9ETNz83tl/SdwnmFPZxotGjmd+tm/FZTjKaXPuN7WV9f35eKdncOmAb4KS7CgrKqzh5N967TCbWBrhqyrFsq4PL0cAATEoAt3h/65BtgIQ+uWcTeb9sh19Xr3ySHV7JBp/DoZnsgFdXq+KQKkJDoirGlTLR/OkAzWV+/Ry+TY0BazpLPF8ykPIHItZmDl6W53GaufwmH8PqmOnUyc7Cr5UyGwdTLWGQ2+WAmyBVf+9ywuBnUQAAIABJREFU2o1aom7BOLDSPZFKUY73l3mfG2NLMMnhkx5yMfO7HPC7HObQagasFuZzyrpiatcf2NRgyfy5mDy+BPV1Tu0+lWzwyhLcchxY3XYbqsvL8cn+Q5g3ex4G5vXHiIGD8K//+V8x8c238aSlHW1tT9HW9jQxRlX/f/FrAiu9RBDj7rAcorgSSu85UPLyNCL0mSXy4XUsORwTPPOMt7wGKNUopW150iEzYN22bVvKWFYC2m3btqGoqCgpkZDo1swBmsM4XQ9XVsUYUjOFmcCbX9MvAawAsHnz5nazWGReeuZFvM6fP5/0wKJXr144ePDgcx13//79CXHWqYCwtLTUtDQTjdW5c+eeqy30unXrlgGqYtbiVHVin/X13XffISMjIyEx1LPA8Z8K6y8Mq8/irtmZZZcuXdCzZ0906dIlrcKaSu3rrBGM/Rpw/LzwmMpNmOpidfahQqrxfPnll5Pcfc2UYzHGlS/z8/MNkDZrP4dWEbZTKbNkqV5nzpxGQV4Ouvz7f8E//U//hJ49+qGkeBaWLXwXq5evweaPtuDkpydRdvc+HHX1elyj3QC4RJc87hqbCDdel023eFkFPrk2lCNBURDVO58x2dMzWzrtmpGaYUweE11luUqSoGQaQBqfyMeh0AQg3c44sJpYXH1N3D+d0bEbPS5Ti59fNt6Tq6S2jXhMDtQi9Gr7+1zxJSl9pBxTf4l9k6gYJprmBq3tJzXUwWlvAHfpNHPnNIy7bOoxk2Q+WRtjI0EMd7VkICqaCKMdAVh/WqC0vv701jFgtTpfwm+ClyQx2UaE08649qbapyPrX4SJbeIPUZIUVlHhtQBcDquk2pOrfvrrSD++HFK5xSGVm4n6yhT6BM8FQanXxl77rfhlO/ySHa6GKpROmYbFc9egoU6CV25AwOmAV5bhkhvglm1w2e04deI4Fs1fgHFj3sAb4yZh7uy5mDW9BP/6//4btuw4iKdtQGtbC9raWvTSNObJfp8VWNPVXDXbj9xexTqdYl1WMUMsfeZxdFxN4wlzuNsuQaoY+9q3b1/k5OQgPz/fABLRBZhqlHL3Ya4YLl++PAlCrRRWWpLaunXrVkybNi0pBpO7JoulagjOeeIdcX/K0suzGZMbdX5+PgoKClBQUID8/Hzk5uaiT58+vxiwAsD06dPbeSIknq22W7dunYqDTPUqLCxMijn+/PPPn+uYBw4cSMiK2xFgJTdunm14wYIFz9UO8bVv376k+q+vvPLKLwKsAHD8+PGEEj7PEh/8p8L6Cy8JOn6p47/yyivo0aMHunTpklJh5S6qL0r5/DVgdcOG58sSnC7LL69jmgpuOwLD9JknXdq0aZOpgmoGr3x7M4WVm9jujsA0te+ll1K7BEejUTy4eweH9+1H15e7YdnSVXhUVgmpvgEeWXONjbs76pMlPe4yIb7LbNLJ3UM7NOEzm/Q5jHPTNnzi1yiT6QoGQY8rDkrczTIJWF0O+NxmsCoZCmlnjNRL3zPu32iooskKrs8tGYpwHOQlAVAl3Rz6Mn4Mo10eiV2jlHi8BMiPA2xHJu+aMmZjk2o2fmmgxnzcabztSRN+v1OC3yknwSd3A/Y5JX07BsPM/KRSyfo2smRA8POB6S9j1Jfx96l+Q6nVzr9/YOXusI64F4QAdskgZw2O9NDArxu5hncWWK37jbWBPVAwA9Zkl2H+O2HHY+sSHgwZwOpAQHbAVvUAk8aMx6cHTsNpc8Iv1yMg2+FxOOCw1+Ls13/FkoULMGHcOEyZPAVLlizDihVrsfK9VXhjzFj86//3X/DNo1o8aQNa21qNmNW2dqAVHQPWdK+OxL2aHZPASoxtTJX1lCCUJ7IRFVQOr5mZmYa7L8EqqaVUc7Rfv37IzMxEbm5uUu1S7jaclZWVEMfIlc/ly5cnZAfmMEpG8atU4oZcg7dv346ioiJwt1me6Ince0ldJmWUl/Hhsax0HCrLk52dnQC+2dnZKCgowNChQzFkyBAMGjTIKNPTEWCtrq5uX7p0aTuV/Onbty8WL17cfufOnZT7fv/99+25ubntPCERXZuYXfb777/H7du3sWXLFsyaNQuzZs3CjBkzsHnzZlRXV6ds3/bt2xMSWL3++utYvXo19u/fj/3796dUW1VVxcGDB3HgwAEcPHjQsBkzZhiKfbdu3VBUVGR5jNLSUuN+pPuua9euGDx4ML777rtU/WNcL+03YcKElDGn3333nWkiplTto9e5c+cwfvz4hERK8+fPT5vsKiMjw8gW3L17d0yaNAkHDhwwTFVVy3337dv3p8L6j7586SVNZf2P//j9xLCKUP1r9WNHS9ikgkMqMSMmUhJdgUXoN8sSbJZgibsCv/rqqyljV2l7MwjnL3Ey0NLSgic/PoG9tgZjhhdizeoNkGQ3vJINfrdDj3XU3dSc8WQ5pMwlJ4mJx+cZbqZOSXdh040lnokrelaTaUqYosGF1ynF1TfJAZ/kSEh44pPjQJKY1EYyEholTLb1CSDBm+FKm/DZxK1Wt4Tv3RL8bgf8HkcS8GrbOBLh1GsFvYJ5nPC6JaNuotvFXCFdEnweJ3weWTdJM6+29HpkzdwSPG5tP/psJGTiyhyp4An9w0FCGGNh3Dz0YOP/Z+/Nv9q40r3f+z/cn+561/3h3nXXeu+6971vnzixGQ02g4QQJp6n2HgewMYTs21AEni2ATHZYMBTYiOVhDN3ku4knTjpzmTjCZAAO0OfPkm/p895u213YgPS9/5QeoqntqqEADGYoLWeVUiq2rX3rgL2p77PoNwrwy6Xegl9hgGFARdf9CvKOYdYus4MAhQQ8KjuAz37npRlAlwdYBXvx+D7lxJt9ajmLjSQBc+l3j7q9/z3R923fk8X+nruo/tupwrCIgesfLzDv/fkVREqIZJ4TPB9JPajRzlnOKa0r3OOb/u8+I68Cfr6lL9F3DNE7R0S6trpz5vyexCUKCnwNyvQtpwJWNvteaTrRO7QD/v68X1vL37wdOHLT36HDWs24IN3PsN3vd/ioacbD7q7cfPLr3Hi2HGsWrkSmzdvRn7+AVgtZbBYbbBYKlBptWDlsqWYOy8Wfd/+Bc8G/RhSkiwBPj/gw9QAK33GoY8UUf4ZLcDFxDLi92L9Ta5Qms1mpVwLT8JD9VTpO56lWCypI2ad5W64BMhlZWWqrMAcWDmcErDS92fPnkVjYyNycnKUc/Ot6A5M8ahGo1EFrbwcDwdeg8GglPLhc8fV46SkJEWJHQlY33vvPX9SUhLS0tKwbNkyLFq0SEkiFBsbi2PHjoU8vr6+Xil9QzHIlJH5k08+wa1bt1BcXBwUx5uYmKiKO+7o6NA9x+3bt1Vu0FrZdPVenZ2dKqVeTHQVExODuXPnhgTC7OxsJb6TFNmoqChcu3ZN95je3l4sWbJE9cCFFN3o6OiQbsRVVVVB9VpDKcCPHz9WEkOJHgrx8fEwGAzo6+sLeT4xWzDfjljWRku9mTV9IxfMqe6Hls0EYK2urobdbldBa6gxiyrjVBu5GGtl/yWllRvBKqmrdJzJZNId79y5c5U/MNydWWteKEZX3Ie/1AsMP4YGnmLomQ//+m0/DmRnI3dXETrvdOOH3oAr28NghW14UcvVyxCLPQYJ6n35Ai0UtKoBRRtYA6YBJtSuGlgDxoA1GBqZEhkKWB8MZxPmsDrsxhsA2Qceti9vX4yX9Qb9rE4sw9wc+734LvC9phHIsuO/fdAb7E4Z5LrNjScS8jAI0bpmalWLkuBoZjvVhQCCZ8puylwm+wQIYOqZ2gtgGHL1Eux8H6QsM/fgEIoaH7faoyAwXxpunCNBTygw0odZj3ouAhmW+3vu67Y/WmANhi+vxna00B18nH5/xDbUHhP63+k9FOjV/dsguhLrXb9wgFWMjf1WKQ/kxbe9vXJpqDEC67eBeN2Hvf34zuPFd913ceODd5C9bRc++ehL/ND/Hbpu30fL2WYszlyCZctWYP/+Aygvt8Jqs6DCWgqL1QqL1YYjlsNIN6YiKiYBDx/+BYNDfvj8Pvj9AZUV/rBdgkd6jRVYyVWSZwjmbr98Qc1rR/JYSFHpJPddAhae1IkbZcmlfXlcKAcdDjmiqzLvR2lpaZC7LxkvbUPJlnjypYaGBmRnZ6vgjCfr4Uok9dtoNKpieZOSkkCKZ0JCggIh9L1Yv5aXyKHyNgaDQTdLMAB0dnb66VwGgwGLFy+GyWTCggULVFlx6+vrddv46aef/HRNSNU2GAyYP38+TCaTqpSPlvFr99NPP2me4/Hjx0G1e3ls8Pz583Xv5Vu3bmleX34/juRym5OTo0pOFBMTA7PZjMePH+v2NysrS3WPifWH09LSdJVLr9cb9OAmFLBeuHBBdX+L8bbx8fFYsWJFyDnivxP83GEB61QrhM/bdjKyzGptyULtNxOAlZTGcBVWikOd6vuCb1988UXN2FQtN2ARWAlujUaj0p54vxEUR0dHKzCq1Y9Q0MpfIrD6fQMYGPDhn4/+E032GqxevgGff/YVfvB68YPiLhtwbSOXVJ1FfCgjNzyVAsGysAbFGwYBayAxT6+W9Sj2fZ9HZWJbHAZlEPQqbrKiCy4tfCnWU88oOdT3D/pVSZqGP+tjc8GP5TGlzEWXK546iVh45l3u2vu9jnG334d9PXJCKpUxl9pAuQzZNGKBewN1MHmsqQZEfstA8zvxHhGvOYeDvh58R33o7WKuk/wYsW0PvusPTmrDM7gGGd9P1Q8hrpDvo0BscEKd4UQ68hx+189NiEMU3VXFfgWBNB+vfuIoJSZXnGe9edf63dVpW7y2SnzmA68851oWuFbiOOTr5A0RMxzc1vf9HvzwQO0uTNdQbw5VDzWUedO6vh71NesTLcTfuBDzpXL/DTxQoxqycgbf0MdqttcvJ5bqD/z9+95zBxfO1SJ/fz4+eO9jdDjcSElMRuy8GGzeuAUVtkpYrTaUlVtRbrHCZimD1VYBq7UC1sMlMCQlwZyxDH/9679jyOfHkM8Hn38I2trq+F+hQFcLWGmBy7MF80U0dwPm0ELgSioij+8kd1nuDsqhQyx1o1dqRfyZx4YSVBH4xcTE4PDhw5qxqeT+K8ayismZsrOzg0rykKpH/RYTTIngTgoxr8EqKrB8nOK8paamhgTW3NxcP2+LIJfmnM9LZ2dnyHa4yp2amhoUg8wTZPF7gF+39957T/depLnjx/NET3ovDqxc4ecPT+bOnYvs7GzdNnJyclRZdKOjo3Hq1Cnd/dvb24Pc3nn2ZIJYh8Oh2wa5BVM7IwEr/10jJZjOS8Cs5xr86NGjoIRZvP+hgDU2NnZWYX0ejABlpP2ed2DVi7PlYwwV1zkVptcXrTFxZVX8TFRj09PTVbVj+Xm4W/BI6vKLL76IefPmBSmx/CUCq8/3FM98Q3j27J/44K03sHzxKrzR8T6+9/TLCyQhE6ro9jgSuCqwyaCVFl5KVlcGO1oLvW97e/B9rwffa8GqV046Mgys3EZSktRjE9VTeZzdSsZVBb4fqMdHAP5tnwcPvF2qcigUHzusYg4rKLR90CvXV33Y1x1QJLsDn3UFrFtlD/u60e+VvxNLzGiXO/EE2u5Gv/c++j335YzN3i7ZPLI99HjwoEd+kCB/1o2H3h488PTggceD/u4eVvPUi4eeXjzwePHA48FDb8B6e4brTNK1VeJKA/MoKuW9LKES3RtKbcphUwEy+15pmz2goAzR3/czYODKGjvnw94edT/6epR7U3mo0hv6/uRjHP5ZDWjUNoc4AtyHykODbjUc6iSKkr/zqOyBZ/jBw8PAeEndU/d7WPX7ttcTBF3idVFfrx7V+MTfaU3A1TiO2lWAlbt4s3tkGDDpQYRXNQe8zyoAF+4H/r04H/I94mFtUl/VD3T0+vetODd8bvt6hXsr8Hvi6Q383gzPi2iiyzvZA28P+np70N8byLLedQ9lRQVYuWwVUpPTsTB+IdauXIvy0nIcqTiCyopKWK0WlJWXw2KxocJSCou1AlZLBUqLCpGyIBk7svfjb//xdwwM+nSBNRIZf8X9xP9Jei7BcXFxqiRGYgIhsc4oQQcpfaSSUj1RSoxEYCaqsmLJGoI2Xg6Hl4PhLsIc8Gh/WrQfPnxYBascWDm0ivtwYOX94iqvqI6KsE2KJO87JVxKTU1FWloa0tPTYTQaVbVueeImmmc9l+AnT574SVk1GAwKCKempsJkMsFsNiuux/Pnz0dlZaXuTdXW1uaPj49X+kkuwSKkaqnrmzZtwq5du1BUVISbN2/q3rMi8IkKpN7r1q1bKnVbq42RFEwCVm5ut1t3/02bNqmAkScUI+iNiYmB3W7XbSM3N1cF16HqxBKwcjd6riBTH1pbW3XbMBgMQWWJyEYE1vHG/E0HRWumb6nW5kj7zQRg1UpQJN53U309wumP1rhERZUrsOJ+lHSJlFIOx6ONteWxrOEB6zM89Q9iwDeArs5vsC1rCy6cb0d/V78MVCIMMffO4DhGwd2WudyJWWC/6/UwCKG4w2H7NlCuRLWY8wZMyR4b2Mc7vLAMzrzJIVXtSvmwr0eBPrkm67AS+d0D2T1WrtEqu8UqMZkB8HvY240+z3087OtBn0cGQU/XbXi778plfPq6FaWUAPTbPrnWqfy93FZvzz14u++i39ONvp4ueO7fRW/3ffTcuwPP/Tvo6+lCn0c2b/d99Hu7A9sePOiVjVwaH/Z60O/tVj7v9/ag39sNT9c99Hvk46gtT9c99Ny/i557d+Ht6kLPvWHzdPXA2+WB554HXXe60X23G51f38XNL2/ji8++xp8+/RKffHgDn350A3/89E/44rMv8dXnX+Hml1+j8+ubuH/nHrrvdeGBl+ri9qK3p1uuiev1ot/rQZ9HLmnU29ONvh4vPPd74OnqQW+3B5773fB2eeDt6kH33S503+tC990udN29L7+/24Wvv/gKf/rsj/j80xv4/JPP8Pmnn+GzP9zARx98iN+99wHefesdfPje7/Dx7z7CHz78GL9/73d498238cFv38fvfvsBPvrgQ3z+yQ3c/OobfPWnL/HNF1/h3u276LpzH3du3cadW7dx+2YnOr++hbu3bqPzm1vo/OYbdH79Nb76459w6+uv8c2XX+LmV1/iXucddN/tRm93H7rvdsPT1YPuu/fQc++ePM7eXvR7PfB2d6Pf40FvTw/6enrQ7/XggdeLvp4eeLu7cP/OHdy/cwf3Ojtx++ZN3P7mG3R+8w3u3rqJzq+/xu2bN3Hzyy/x5R//iK+/+BNuff0Vuu/dRffdu4Fz9aDP0yOXjgrMc7/Xg76enkDcpFxSqt/rQb+nB/2Ba9Dv8aDP0wNvVxe678rtdd+7i76ebnju38edm9/gbmcn7nZ24l7nbdy91Ymee/fgud+F7nv34OnqQp/Hg74e+Vz9Hi/6ejzo7e5Bn8eDfg/1xyvv5/HgYV+fXPqqv0+Zn36PB3J5K7ks1gNvL/p65OP7PV582yfXWO4PtPXAK+/3sLcPD3v75Z8D+8jn6JfbCJyPzvmgty/QFy++7etHv1c+18PePjzw9g6fI9COp6tL/h25fw/e7i709nTD03VfnoOu+7Ldvwdv13309nTD292Ffk8P+jxeZe77vfI17rnfDc99+R73dHUp7fV2d8vbwL3guX8fvT1d6O3uRl9PN/p6egLn7cbNb27h448/xW/f+i1cVx1Y8fIy/O//5f9EaooZhw+WorzUApvVBpvFCqvVCqvVAqvNBqu1AhXWQAxruQ2lRUUwpZpgsZ3C3//xGINDPvj8fvh8werqVAIrBy8OCNw9mMCSAxvP3kvJhQhaxQROIuwR7IqlaUTo4+7EPIaUAw3BZHl5uWZZG26krPIYVwLbnTt3BvVThHbu3kvuvrz2LEEgzQdlNjabzcjMzFRcb0ndpIRM3CVaD1hv377tT05OhslkUtqm9tPS0rBo0SIVsBqNxpCuxfw6kAszV+ooC21RURGuXbs2YiIg8cVLr/DsueSppve6deuWqmYvVxAJeKOjo7Fr1y7dNnJyclTKbnR0dMiY0Fu3bgXZzZs3Ffvmm29w8+bNkHPAEz3FxcWFBNa2tjZVySe6FlyVHglYCcp5IipKxDRhMazTSeWabjZVKuDzCKzhZBueiOsz1uNEtVOvXVFh5fGp4Vh6enqQesrL0ozlHuN1W/lLtYDw++H3D+IZBjHgH8Jf//U7lBYW4mhFDe50doPiFMWYueG6phQ3Ftq+6+sNFLqXXeHkrSdQP1WwXsFU38vA+tAjG+0v96dHUeUUhUOBVHXyl+FEKz3KsRxo5bH14GFvFx703pcV076eQJIUeeH9sLcXDwO1YL9/8ADf9fXJC20vT+DiCcBk4D0d09sXqEErq5P9Hk+gTRns+nu86OvxorerB73dPei+dx/37t7Fza+/wR8//yM++v2H+PQPn+CTj/+ATz7+A9568y28fv06XJIEx7V2OB0OSA4nJIcTLqcEl1PCG9dfR4fLDZfkgtPhgONaO66+dhUXL1xES3MLLrReREPdWdTVNqCuth4N9WdRZ2+EvboBZ07ZcfpkDY5UnIKl7CgOl1iRf6AE27fuws7tu7Fn137s31uA/XsLUFx4CAdLynC08gROHDuDmqo61NY0oqGuCTXVNai116HOXodaex2qzlThbONZ1FTVoKa6FtVnanH6ZDVOnqjC6VM1OHHsDKpO1+LU8SocP3oKx4+eQmXFcVTajqGy4jgK8kuwN/cAsnfsVmz71mxkrduErPWbsWLZaqxdtR7ZO3ZjQ9YWrF29HovMi7E4cxlWr3wF61/ZhJyduSguPIy8/YUoLDgIS3klbNajOFJxHKWHrbBajuDwwXKUl9pwsLgUxUWHcLD4MPbm7sfB4sMoLjyI/AOFKCu1otJ2HCePV+Fo5UkcqTwRmINTOHO6BrX2BtRU1aLqjB32mjpUna5B9Rk7aqprUWuvR529AWdO1+BIxTGUl1lRdtiCQyWlKCk6hJLAOYsKSlBceBAlRYewZ/c+HNiXh8KCIlRYK1Bhq8TxYydQXVWD6qoa2GvssNfUorqqWtnW19ahtqY2MPfVqK6qRl1tPepq61BTXYPqqmqcPH4SlbZKVFZU4vix4zh14iROHDuBQwcPobzUgtJD5Th8qByHSkphLa9AZcUxVFiP4GjlcVSfseP0ySqcOlkFe3UdTp2sQtXpGpw5VY0zp6tRU10He0097NV1qDpjl+81u3z++rp61FTbUWuvld/X1ge+l+ftzCn5+MaGJtir62QLtFV9xo6GunOB+7cR9uo6nD5ZhZrqOtTW1KOmqg411XVoqDuLxrpzqLM3oNYeaDvweW2N/Fl97Vk01jfJx1TJ56BxnTxxEkcqj+LE8RM4c/qMPDfHT+DYkWM4dfI0jh09jlMnT6HqTBWqz1Sj6nQVqk5Xo87egPq6elSdOY3jx46jsuIojlSewIljp3H86HGcPnUaJ0+cChwrH3fmdBWOVB7B6VOncerkKZw5dQZVp6tw6oR8Px0sLkPW+i14edFSzI9OxP/2v/4X/F//x/+D3D15sFgssFotsFgC0Gq1wmazBoDVFohhtcBiteFgXh4MSUbUNbbhn7/8gkHfkAysOu66oV7hAqvecXovAgIOpzzJERmBUVJSkrKwFuMvCb54zVZeeoZn4BW/F0vmEJDGxsYiKipKpfxxt1Ru4QCrqLZy27Ztm9K+WOaHkidRAimCKZ6EiQA8OTkZqampCsgSWNJ4+ZwRfCYnJyvzqgesra2tfl4mR1SgteD/yZMnuvBL14EUccqkGx0djdTUVFy7di1kRt2RXhxYCaYIrELVfL1161ZQDCmHz3BiRHft2hWkOk70a9euXSqFdiRg5Q8GeLIzXjYqVLkagnJSWHnMbihgnT9//mwM62RsOVxM5HmeR2ANx6b6+tGWgC+curoilIsxqlxJ1gJWs9msuPHqKaxaJW1CKcGk1IcGVgA+HwYxhEG/D8+e/B21p09iz54SfPnVHTzsk+MzH/b2BoDKq0AaBzYy+kz+nH3X24fvevvwrbcXDz1eZUumvGewR+eic/d71QoNKSz9Xi/6AmqdYrR/by8eBvrRH1B5vuvvV/raH1C+eru70X33Dm599RU+/+QTvP/OO3C1X8Pltjacq2/A6WMnUXOqCrVn7LCftsN+uhZVx2tQc0reXmi6BOdrLlx3vI43XW/jdekNdDg64Hi1Hecbm9ByrgUtZ1vQVNeMujMNOG47AVtpJSyHbLAessF6qAKVZUdgOWRF+UELykrKUVpchkOFh3G4qBT5+wuxN/cAduXsxbYtO7EhazM2bdiCrHWb8MraDVi5fA3WrF6PV9ZkYf26TVi3dgNWrliLlSvWKHC2aeM2rFyxBsuXrUbmoiVYveoVrF27AWtf2YA1a7KQlbUFGzZswcZN25CzKxdl5RacOl2FpqbzuHDhMi5duoLW1ku4fPkqLl58DS3nL6KpuRVnzzWjofEcGhubUGOvhd1ej+pqGRCqquyoqrLjzJkanDhRhaNHT+Lo0ZM4cvQkrNYjKCuz4ciREygrs8Fqq4DFUonSUgsOHSxDcXEpiotLcfiQFSXFh5GfV4SC/GLkHShEXl4h8vOKkJ9fhILCEhQVHcLBg2UoKSlFcfEhFBfL7w8elAGzrMyGkpJSlJQcRl5eIQoKSlBSchiFhQeRn1+MA/sLkBdoLy+vCIWFB1FYUDL8c2EJiosPobCgBCUlpTh0qBzFxYdRWCi3c+BAIfbvL0BeXgGKiw8G2ilEQWEJ8vKKceBAEfLzi1FQUIID+wtQVHQQeXlFyjn3HyhAfn4xCosOBtrKR36+/N2BA4U4EBjzgbxC7N2bh/y8IuzfXxBorxD79uahIL9E3nd/IfLzi5EXOGdefjEO5MltFBSUKP3Iyy9GfoF8zqLCg9h/oAD79uVj//6C4XPmF6EgsM9+3o8DBYFdajrWAAAgAElEQVQ+B/q/vwD79uWhsLAE+w8UoKCgGAUFxcoY+RgKCw8iL68Qu3P3IS+vEDt37sbWbdlYs2Y9lixdiaVLV2LZslVYtnyV8vOSJcuxePEyZGYuxZIly7F8+WosX74Ky5auxOLFy7Fo0RIsXboCy5atworlq7F02Uq8/PIyLFsmH7906QqsWLEaK1euwfp1G7Fy5RosX75KsVWr1mLlyjVYuXItNm/egdzcA8jNPYB9+wqQl1+MwsJD8n0QuD4FBSXILyhGXn4RDuQVynOZVyzPfV4xCgtKUFR4CAf2F+DA/iLs21uAvAMF2LdvP3Jz92LTxq34v//rb/By5ipkZcm/cxs3bsWmzduwecsObNq0DZs3b8f6dZuwceNW+fdyw1ZsyNqC9es2Yevmndi8cQeyNmzC+qwNWL92A5YvXo0NWVtxqMwCi6UsAKzlsFotsNlssNlssFgrYLFaZWC1lcNqtaJg3x4kJ6Sg7ZIDPz/7BUP+Ifjgh08jdjXc5Eri/5rxAitXrri6yetz8hqpqampinJK8Z48ppKAiYCMK4cisNL+PA6UoIQrfxyiReOJfAhYtZItUewqbWtqamC322G325X9tm3bhujo6CCFl0rwZGZmYsmSJcjIyFC5AFMcaFpaGpKTk5X6qjRf9DmHVZ64yWQyqeZOD1gvXrzo5/Om5abNY4VDtQUACQkJMJlMyMjIUGJYo6Ki0NLSMi5QpRc9bBCVUYIrvRclFOIuujzLMAFrKIWVgDWcrMSRevHaryP1r6WlRdU/eihD9zPFtIZqY/fu3ZrzGhawjkVpmrWxKXMTfR4OrFqutc+rTcT1EGNCw1UrCVhH2l+MVyWFlddl1YpdpX0JWAmSKV6Vq6vhZqwW9x8ZWP3wwQef3wff0FO8duUiVqxYh8LCUrx2+TU02htQnF+MrRu2YMfm7cjduRuWwxY01jbiUstFvHX9Tbzheh3tV66h/dV2vHX9LfzxDzdwt/MOero88HZ74O3qgvd+D+7euoeuzvvw3u1Bd+c99N334kFPH3rve+G958G92/fw8Yd/QPs1B17veAMdrut49fKraGtpQ1VVDRrqz6KqqgbHj53AqVNncOrkGdislSjIL0RhQTFyd+9B9s4cFOQX4dChUhQXluBgYQkOFR3Ejs3bkbMtGzu37MDGVzZgy4bN2LxhM7Zu3oqtW7Zhzao1WL1qDZYvW4HlS1dg9co12JW9G4UFRdi2ZQd2Z+9FYX4J9u3JQ27OfuTs3IucHXuwbs1G5O46gE1Z22E2LYY57WWsXbUe27fuRPaOHGzflo2tm3cie/tu7Mrei+wdudi7Ow+V1mNoamzBxdYrePXSNVxouYxzZ5vRdPY8zjY2obEhoBjZG3DqVBVOnDqDk6ercfJ0VWBbjROnqnDixGlZvaqpQ21tg6yM1jWivv4samsbUFVdC3ttA2rrGmV4rLKjuroW9fVn0dBwDufOncf5821oPt+KtraLuHjxEq5cuYKOjg68/fbb+OCDD/DhRx/hI7KPP8aHH32E3//+Q/zud7/HBx98gA8++ADvf/AB3nv/fdneew+//e17ePfdd/Huu+/i7XfewZtvvoU33nhbsevX38T162/gjTfewvXrb+L111/H9euvo6PjOtzuDrjcbrjdHXB3XIfL5YYkSTrmguRyweVyq0xyuYa/l+h7F5xOKbC/S2nD6ZTglIZNklzKZ3S8uh3WFu3rlOB0OoP65nRKcDglOJxOOCUJDoe8dTqdijkczuE+OAN9kobf8+/kY+hnt2wOFySpA06HCw6Ha/jzgDmcLjic7HPJDUnqkI/h+9Cx0vCx6v1oPE44nM7AnPCx8DmQ58spCf0P7N/e3g6n04nXXruGK1euorXtIpqbW2U7L2+bms6jubkZTc3NaG4+j6amJjQ1NeH8+RY0nz8vf9bcjHOBz5ua5P0UO38e58+34HxLi7Jta2vD+ZaWwD7NOB9oh9q8dPkKXnvtKq5da1euizwWeR6G59GlzBufR4mZ0+FCu8ONa1edcFxzyGO+5kRTXSN+89/mYdWq7bDajsJqOwJbxRFUBMxm0zartRJWayUqbEdRUXEkoJhaYbNWwGatlJMoWW0BSCVXYKsCrPJ3Vtis5bDYymCxliH/wD6kpmbA6X4Xzwaewucfkv9HaCwipwpYxcy7BGk82REHI26ksPLsuRxYCdK4IsshmCuzJpNJcUmmmFpSEvk5RUjjCZGsVqtSsoYy/4qxq/RerNVaX1+P7du3K0oXV1gNBgOMRiPMZjMyMjJgMBiUeFqe+Ij6m56eDrPZDJPJpHxH88CV0IULFyItLU1RbcMBVh4zSy7KYrIkDvGhgDU+Pl5RWJOSkmAymULGpI72xcsOUZ/CUTxJYaXrK5ZOou9CqY8UT8oBfqJfy5cvV6nCoRRWAlYO4lxBpvehVGQCZK343lmF9Ve0nVVY9RVugjet96Hqleq1p9UO33IYDaWsilmEKUuy2WxW1FCKnaA4Zr3zjvQ573fIlx+B5+lD8Pme4fXXO/Dii1H4zX9/CfNjE7F9yw4cLjmMCkslThw9gUrbEezclo1F5kykJKViQcJCxEbHKbYwIQmGBSlIXpCKjIzFMKebYUxOwrw5cxEblQjDQiPMhnSYUtJgNqQjw2hGWrIRhoWpSE02YMGCJCQkLMDChSlIS0uH0WCCyWTGyy8vweKXl+Lll5dgxYpVWLp0OV5+eQmWLl2O1avXYs2aV7B+/QZs2bIN27fvxKZNW7Bx42Zs27odWzZtxfatO1BbU4fa6jo0nW3GhdaLaGu9iAttl9DScgHNzS1obb2AtraLaG29gAsXLuHq1XZcu+bA5cuv4urVdrz2Wjva2524etWBK1eu4tVXr+Ly5Vdx6dIVXLhwSTm2pUVu59KlK7hy5TXZLr+Gy5dfxauvXsXVq3I7bvd1uFwd6Oh4HR3u63C5XOhwd8DFgMrt7oDL5YbDJcHpkiC5XXC4JDgk2VRQ45QCx7ngdgcgzyUDnXKsJG+dkqSCNg4eUuA7lwB2ZOJnevuJ7cwEm+nj0x832cSNXX0vqqGe35ta96v4uf4DDvX9K7Yx8hyMbvxOlwSn5ILb6YTT2Q63w4ULjecw78X5WL1mNyzWShk8bXLJGZttGDAjb1bYrDZYbRZYbaWwWkuxf99eZC5eg/d+dwODQ88C5Wwinxl4PC8OOjyxDgcGMWMsj2HlbowEcfQ5gSXPqsuTGhGwZWZmIiMjA0lJSSp1kLsM81I2PHaVL9JLS0s1y9fw2FUyAla+344dOxRliwM39Z279fLESuQOTFvuAkzj5Ul85s+fr5TAMZlMCtDSvIUCVrFOLI+nFbP7xsXF6WYK/vHHH/10Lcl9OVSMJ736+/tRX1+P3NxcLFu2DC0tLbr7ilmmecxmOMAqZgkWS7eEAtbdu3er7pnY2FjdfZ88eYLOzk5N04pt1TOeMCk2NnZUCquYlZuU6VDAmpubG+SZQNvZLMG/ItMC1rEordNNmZ3oeRtrzHGo42gea2pqlH80BK6iwirWZiWXYIJUHvDPVVJRNeX9GqnvI7/8AOTae59++gm2b98Br6cfg4NDGBoaNnoSPjAwgKdPn+LZs2cYHBzEwMAABgYG5J+fPcMvj37G3/7H/8TgoB+P/vEPXGhuxn/7r/8vcnbuRfs1Jzpc13HdfR3X3R1wSy442+WYSpdLBi2XywWn06ksLGlR2d7eDofDgatXrwZgToYyh8MBh8Ohu7jl77V+pnM5HA6lXbe7A273dTgcElyuDrhcHQFVxQWHQ3/hLKtvw/u73dchSfJn9DO1Q5/J+4qqm0O1uBYX9GEv/t0uGVADwEvgKmnsqwdlvyYwGy1cTXU/ZrrJv4vuoHkf7b0Zan/e/liOD2VOt6ywux0SJJcDbsmFZnst5r4Qi1TjGjlb7yQDq81mgc1WikpbOXZnZyM1NRN/+PRP8PkG4Pf7wvh/Mbkvrlpy8OGuuFq1NMUkTDzZELkNc7dVrgpy4KW40PT0dJXCqlXKhgCR6pxyCIyJicGhQ4dUampDQwMaGxtV4ErKKymrjY2Niu3cuVMZI3cJ5q7BXCUlQCV4JHddngiKklIlJiYqfRVjZMW50QNWSZL8BL/82hDkaMGL3ouSLiUkJCA9PR3nzp0LeZ/cuHEDq1atUuaB5r+trU33GL0swdQ/vRfBn9ZDiXBdbjmwUht6NVgBqOKB+THctGrJ8msh9jMUbLa2tqqOF5MuhdNGbm5uUHIwss7OTt3j4uLiZhXWmbSdVVhH3opAFwnFVmvLgZX+8VB9WbEeq1Ysa3p6ugpYufsv31KdVd6fF198ccRxhHz5Ab+f3LKGMDDwFAMDzzAwMCCDqm8IAwMD8Pl88Pt9KoCVbRCDgwMYGhqE3+/Ds2fP4B8cwtNfnmHI58fTX37Gpx/+HpmmDKxdvQGXLl1RVD8Z9hxwOtshSQ5IkhMdHR3o6OjQUVdkG4ZRJ1wuWkAOv1cvaJ1wONrRcb0DTqcabB0OB1wuGRQJfqltt7tDgUtJcsPhkBhoulXnHO4bgaVbdodkUEpg6nK5A9ArKe/lfTo0gZr6q1owSxJckmvYRrFg11p8a73XW6yPFdSmC9xNBwgPNZ8j9S0SDxLGC3yTobDqnSNc5TScvo5mTOMBVqfkhNvpgORywuWQcPHsWbz0myhkbdwPi7USFpsNlskAVqsVFRZyDS5DhaUcu7ZvR0b6Mnz++ddhAWs4NVT13ofTplb7WrGhBJncvZQv/mmRLQKXCHc8IRAHTLG8DSUrEt2O+Xkp7pWAmKvCHFjFOqsEqKLCyt8TsO7atUsBUjonHxd3bU5NTUVycjLmz5+vnJ/XsiVYpbHRfhSryJU/Ps+xsbG6wNrZ2ennqpyYbEcsjZKVlaV7g7z//vt+6p/JZMKTJ0907yG73a5y6eaJnUJlsdWKrQzXJVjrOJofGmMol1uCOTomKioKn3zyie7++/btU41LLDFD96H4EEVUtnm/QwF1a2trUD1inmk6XGDl88HhNxSwJiQkzCqsM8lmMrCGYyNlzx1rdl2xDXLVDbWfqLA2NjbCbrcHqal6sa5ms1mV5IngVCuOlfqjV7dVaw5Cvvx8YSErrWT+sZrfH3A19mNo6Bm8XfewftVavJyxDK1tF2VYdbvgkJyQ3GSBBV2ETRrB9I8NtTCVxnjcGE2SM/2qIHWUwDrVNgus2n0YbV+mClhnuk0YhLvkh1kdkhOSS4JLcuO11hbM/Zco7NpdCov1iFxixmaZXGC1lOKoxYKcLVuxduUG3O68P+XAqveeAyJ38RXdgmlBzGNVyf2XK6lkWqDHY2VFZUlUMPninfpGwEpxraLyy4GVK6p6iZh4/GpjYyNyc3NVgEnnpTjUlJQUZcyUqIigMy4uTgXppAjTe3EuOfBwAI2Pj9d14wWAtLQ0v/iAQWyT5s3pdOq2c/ToUf+CBQuQnJyMnTt36t4/fX19qocY/PomJCSEVFi1lFWuXOq9KOkSz6DL549+DgWse/bsUd130dHRqKqq0t3/xo0but4E4kMUrd8RmiP+OxHKZbmtrU11rcRYcZqjcDMh07yEo7AmJyfPKqwzaTuTgTVc5XO8ymgkzkPAymNYySU4XIWV6rByQBZdgsVx8ezBWuPm25FeYm3WYWgdYyyTktPJD79vEP/2w3fYvysXKQuNaGpqlRVIlwuSS2LwSMA6u4CeNbVFErAiCWqRcE+dCpXzeQDW0Sil09kklxMuyQm3FHDHl9xwXrmImLkx2LX7kKywWq2TA6w2C2xWK6wWG6yWchyxWLEtKwsb1m5C172eUQFrON9FElhJHeIL5ZiYGJXbL31GEEcwwF1TuQLGY1opzpIfzxf75E5LpVrI7Zey4RLAEkwuWLAgKKZVBFYCUoJSEVbpe4LbxsZG7N69W+WeS8ApZvOl+FoaFxmHblJYufss/16se8vdrEMlSqJMwTx5E10H3q7RaPQ/fvxYt53ly5f7aU7Ly8t17x+qFyoCFYFbKGBdsmSJovxyJZncmPVenZ2dirpJsZxcaR2Nwsrrk65fv153fwAoLi5WeRTobUPFdnMFOhSwkkswB1/x9yicGFbuJs3hORSwZmZmhq+wjqTczNrU20wG1ufN9DIAh1JYuaWlpeGFF15QXH61Ylk5gIrK60j9C/3y6SwsyFcYYzJ5IwPr3378C04dOYaX0xej6WwrJKfsbisv6rhaSTGgETRpBNM9dqTF6FiPi8xCfqoX4pPZ15kGrFPd9+cBAicDWCflmgnA6pTccFy+gPjoOGTnlDBgnYwYVhlYLdYKWCzlqLRYsTUrC3ty9uHBg29HHcMqqq0TBayUZVZcgFNiIMogSzDLgZXvT0AjlqDhgDlv3jyVGkX7Udkck8kEk8kEs9mMzMxMLFq0CEajUVFVea1TSuDEXSgPHz4cBKqikYswzyJM++bk5AQlNKKfDQaDUp6Gu4xyF2kCdII66i8pmVTqRuw7wSzVb717967uhX3y5Il/27Ztfp7wieY6JSUFaWlpSE1NxY0bN3TboPhVijluamrSvX9aW1sRHR2tirvl/Q4FrLwuKY9DprGH6J9KPRZjQ+ncoYBVK4PuSMmIHj16hM2bN6sSh4meAGLcdnx8PIqKijTrA4cDrGJbHGBHAtY9e/aoYmjDdQlOS0sLH1hp4TwLrNPXZoFVbeN1/x3Lueh8ei6/WkmXRKA9c+aMCli5skrG3ZJFYA3nwRK9tN25gj9T7cddhkMBqniM0s4gHv/jf+JK20UYFxhhtzfC4XTDITmGYzFdpLZOwKJRz41Ww51WCsO9dnjxPPx+Mhbu4SyypwpAwok3jET744GXULGPkWwzUnNJbUWyn3r9nuz7ZTKueTjHjXX8o7l/ZDdgGVolSXYJdrx2GQvmJ2Dlii0oC9RGtVotsFosgVI0FlX91EgmXbJabbDYbLBay1FhKcP61a+g4MBB/PCvf4HPNxjIEuwLmHZsqQio4QBrOMqsXgwrB1YOXxSnSaVZaAHP4zK13ES1gJWUxHnz5ilqIn1P56HapUuXLsWqVauwevVqrFixAmazWVFeeWwsKZwcakpLS1WgSkmXKPFSQ0MDzp49i3PnzuHs2bNoampCc3Mzzp49i/r6emRnZwfVjKU5IaWVx6NqQQrBKWXepT4mJSUhPT1dKYkjHkNAnJaWFhJYAeCnn37yb9682c/hj4B13bp1/s8//zzk8bt27fLT3CcnJ6OoqEh333/7t38LUg9pzJs2bUJvb6/usUePHlWp99ydPD4+XjcJ0uPHj2E2m1X78mRcpCSGihElhZUr8SNBLr3a2tqQkZGhiqkm9ZtU7U2bNsHhcCj1akUX4oSEBOzZs0f3HJQlmAO4mMxppEzDVIdVK6GV0+nUPe7gwYOjV1inGspmTd/GA6wET1MNp88jsGpBoh6scmDltVn1gFXMBKwXyypmDdbKHsyNXiPVxePfDw0NwefzqT4P9VItNoY/hN83iKe//IxPfv8xlqUvxpHKk7jmdMEhtcPldgSg0a0kYprqRfJYgGIyFu6R3ncy+jjTgXUi51IPWCM1f1M9zsmcx4lSZsOf10A8veQK1Gd9DYbUJGSYVwaA1QKrtVwGVgsBa/kExLAG4ldt1gCwHsamVzbBajmJf/vrX8cNrOH8fwj7f4iGS7C42CY3XVJYuVurVsZfrojxtriLLC2mxcQ9PLtwSkoKDAaDArCUYZefg1xfOVTGxcWhvLw8CFYJVAlcz507p9j58+fR2tqK8+fPo6GhATt37gwqF8PVY56QSUy+ozUePm/0uQj1BLgGgwGLFi2C2WweEVjpdePGDX9bW5tin3322YjH3bhxw8/7nZycjI0bN450jJJ1l+qfvvvuuyP27/Hjx2htbUVLSwtWrFgRNH+hVMAff/wRly5dwqVLl3DhwgVcuHABubm5KlU/FHzu3btXFWdN1yEmJgbvvPNOWH3/9NNP0dbWprJbt24pkMpf/N6kc4ZSWFtaWhAVFaUk4dKC1vnz54/o9izCalRUFKKjo0OWG3r06NFs0qWZZOMBVgKmqYbTSALrZJnWw5xQ6io9IKA4lNra2iCY5TGsPH6VMgeHA66i6zA3eoULrD6fb9zA6vf7AZ8Pfp+cRdhzvxsbV69HYUEp2h1uyBl2HUxhDSQlmQaL3XAXrPTzVPdnqm0WWCM/l5HsH79XterszkSbKmDVPh8DVocLLqkdZnMaFr/8CsptR1HOgdVqU1TWiQHWCqWETvnhEqxZthZ1tS34++NHEwqstH/Y/0PYvmJCGx4nmJCQoCQaIlAgpYmDB08mxBPA6C3CObiI0EeLfVJyKT5Vq6yICMzl5eVBLr8Eq2fPnsXZs2cVcD179iyam5sVYKWyNgSbycnJqhIxBJekaopJofh4KKMxnzuxHbFEDj0cSE1NDRnDOp7XTz/95M/IyPATwCUmJiIlJYUgeSJOqbz27NkTdL0kSRpVG7W1tSqVNRQQUtIlPtf8oUo4NWdH8xKTL40Emy0tLUpsLb+3uZqdkJAwYq1ZDqvR0dGYN29eWPG6s8A6g0wE1ulWT3WqgHUylFax/ZHcfklhpQQKYk3W9PT0oDhVglWx3I1YgzVUjVYyeoULrAMDA3j8+PE4gDWwHfLBNzSEgcFn+La/DwV79mHbllw42t8IlG9pDyzoJLhcDown4VIkF6ZabfH3egpYJBfRo9lnqmErUsAazv7jGe9I6uV4IDjS1yWS11VrzJNxP0yHe3Ks91+o48cKrC6XCy6pA27JgbVrVmKReQ3KrMcCkFouQ6rVFohjnQiXYNtwzVerFZbDJdi8fgsuX3Ti8c//ZMA6FBFgHS3Q6h0nlhuhJDXkuksusLyGKFcURUjlJVvEhEwc+rhLseh6K0IhgSO5KnPw4TGSXGHlRoDa2NgYFMfK67Du2rULBoMBJpMJaWlpQecSMyBztZQnqOLuo2K5ngULFigqssFgUMZKgJuUlDQhwPrkyRP/jh07/KmpqSrXaoPBgIyMDBw8eDDSp1S9MjIyVIC/cOFCrF69elRt5Obmqu6xUDBHLsGi+k33TGpqakh35tG+xGy9I7kst7W1qWKheSx4uHGwOTk5CqDy5FJkP/74o+6xzz2wziaDGrZZYNW/Rybz/pgzZ44KQClTsKiy0jXSglkOrKJqKiZg0gLWkeaCv8biwjXaRYePgNUnq7WDvkH8+19/Qt2ZKizOWImrr3agvV0E1nZMF2CdqHPPVGCN9DxOFrCOt92JBNbn2Z7XsYcPoCMfq/4+AKwBl2DJeQ0bN6xD0oKXUW49CautAlZrWQBYKyYw6dIwrFqtVhwqKsC6Vetx7ep1/DLwFEO+AU1gHesrUsDKFVUtlVVcVHP45HVQebkaEUQ5VFIsKCUe4uAnwi6P5ePqJG+Xn7+srExJosTL1hCwcrWV4ljp56amJuzbtw8GgwFGo1GBSRGuOXCR2y/BdXJysgoGRfimpEMUG2w2m5VY3OTkZCXB1J07dyIKrP39/f6MjAy/wWBQ9TEpKQlGoxGZmZlYunQpXn/99VG3fePGDRw+fHjE/UQFmq57qKRN4mvfvn2qmN1QMaIErPx+4vcMQV57e3vY5w/1ysrKUj30iY2NHTHpkngPiw9+RmojJydHUWjFcQXq8Ooe+1wC6/MCp5Pdz1970qWXXnpJ+QV46aWXpuyac2DlpW04kIoPFkSQNZlMqvbEhEsisIabIXg6AevPPz/CG24JZsNitDW9CofDJbsnulxwKYlJZoF1NG3ONDAaLbBGShEN99xa558F1rFdx+lokwGsLmcHJOc1FOTvR2J8BkrLTsBmOyIDq608AKwTB61WGyV2sqGkIB9ZazbirTffx7OhZ9MWWHnJElIUtTKWcpdfDrj8PUGBqGaJbsakLhK4koorqk38HFx9os9Edbi0tDRIXaWMwZRwqampSeUaTHGtzc3N2L9/v5LZl0CUStoYjUYlK29qaiqMRiPMZrOSOVhMCsVL8HC3VAL2tLQ0ZGRkKG7PSUlJyMzMhMlk0gXWhw8f+r/44ouwL/iTJ0/8x44d89N5xZq5Yl+MRiMuX74cVts//fQTjh8/roz7+PHjePLkiea+P/74Y1CsM8+O63A4wjonL7E0Eszt3btXuZe5e7oIiDExMVi+fHlYMblar87OTiVLML9f4+PjsW/fPt3jWltblb6I6ii9j46ODpklOCcnJyiJGe9HXFwccnJyNJNbPXfAOtlq2fNkv2ZgnTNnDmJjY5UsbfPmzZvSaxEqA7BoWsCql3SJXIMJWMXswKNNugRMDrBS2iW/zw+f34dB/xAGh37B13/6DEvNK1F7phFu6Xog0ZIbLqlDM2vvWBabU7nQHd+idvRtzjQwGgsgRKL90QDKLLBG9jpOJ5s8hfUqbNYyLEx8GVbbGVislYEkS+QGPBnAWoGCA/uxbmUW3vvtRwqwym7BvmkFrNzFlZdb4XGmWgoQd7UU1Sv+nhbiBJdxcXEqZZXiDPXOowUY1BZXZOfPnx8ErGLZGgJWcg0WXYZ3796tSurE1VCqwUoZigm6KSkVL3nCMwpzQORzTW0QIKekpCA9PR0mk0k36dKdO3f8aWlpWL9+vb+jo8Mvgu2TJ0/8t2/f9rvdbn9paakquRJ3Vxb7kZKSoqjF5KorSVJQnOft27fx/vvvw2KxgFyLOQivWrVK8ziqq8rBitcPJTXwnXfeCenGKqr6y5cvD0qKRLZ69eqgBFn8AQs3eshiMplQWVmJd999F52dnZp96ezshCRJOHr0KNLS0pQ2RFf5xMRErF27FpcvX0ZbWxtaWlpURiV/tICV3HxjYmKwZMmSoGPJlixZEpSBWYztjo+Ph9FohN1uV12X5w5YZ03fpjuwaoFZJIE1Li4OixYtQmJi4pQDKx+vHrCGU4eVgym1/dJLLyl/HKKiopRyU/jd9dEAACAASURBVKLrsFaMK1moxYDeSy9WiR+n15YCrH4/fH4/BocGMTj0DL2ebuzcnA1b6RG4pdchSYHYUEnSBdZIAt5ULNDHugh+XoB1tIt6vX6PFRDG29dQ1yZcuB0NsGqdfzSJkKYjCI7mHh8LDE6HcYzrd1FywuV0QHI6ITklSE4HTh4/gbgYI8rKTyplbSxUcoa57XKLhDuwxVout2exIjcnG2tXbsRnN77EwNBTDA0NwucLTroU8m+9Tnyr1jF6/3dCHef3+4NULw4zvH4qTw7DXXt5eRmuzBJYUCIYDqE8sy9PWKRVazOUi7Ko5paVlSmQyuus0ntyAaYEjWTkKpydna3EyRKMJSUlKVBJ/RQTRBGUkmszd3vmKisBuphoiRTckcra3L5928/V28RAJueUlBQFkHl/RGClz+mBAV0/AlZSirkyye8LHn/LAVcs08MTUVHSLK4a8mRDWg8kRLWSXGw59MbGxirrNg6//L7g6iqHVVGZF7P08uReenHYdC/wmFqeQZvum4ULFwZ5DPDzi4qqOH6thzbiZ7Gxsco9JdZ1FduguZwF1hlkRUVFUw6l4QArucdGElhfeEGuWTpv3rxpocCLY9aqwaoH8zxLMIEnz/g7d+5c1R+8uXPnqs5N0BppYNV6hQus4jFDQ0MYHBzEn//8Z1SU2bB5/RZI7dfhdl2HnGzJMSrImG42mgX6aNsc7z5TOXatffXmZKogZrTAGs68h/peD5idTmfE7oupvAdGuobTGVgnrJ9OGVhdTgckyQHJJaGupg5RLyXiUNkxWGxlsFktsFgrUW6zwWIrD5S2mThgtVmt2JWTg3Vrt+GLP93Es4FfMDQ0NPqHkyGAdaT/H+H8X/H7/UEuhbQgJ0Cj/4v8/6SoQmqVtyEAnTdvnqr+Ku3LlSmtWEOt2EO+kOeZgmlxXl5eriplIwKr+JlYAicnJ0c1LhHGtACaQ7cIbrwUjpYtXLgQRqNRUXDT0tJgNBp1ky7dvn3bz0GZIIkncBJjRcUEUByUqS4sr6tL7ZObtnhf0PEc5LX25cBEYMaNwIlDHFfh+bWle058SMHdxcU4bBFgxYRioos7v4Z83nhJHA6sWtdadP3mc8PnggMr7x+95zHgNG5xbsTxi78vWkoyPTyKjo6eBdaZZNNdYdUC2HDUVq2xTnfXcN5/0TVYT2XmWYXT09ODEiwRgPJ/xHFxcQqwhipzI/ZPb4ExmpfW0/JQixDxOJ/Ph0f/eITmhiasXrYGUvt1SE43ZHe5WWDVO268+0zl2LX21ZuTqYSYsappkbouo9l/OlzzcOZvFlgD7bgkSE4JbqcEt+SEU3LAITnR1HAOMfMWwFpZJbsDK8BqDQCrbQKA1aK4BFss5di5fTt2Zeejr/dbDAw+hc8XnBl4vP83tP4XhPs5vaKjoxUXXy1gJGClhS5Bpmg8FpYW+XFxcYqLI0EBKYK04BYTK9HPHGRFUOTgwtVdDqwEo1TyToRTMnIVpizBpIzyOFZRWeOuzGIGWg5rHHLIVZigkmfp5fG8obIE375928+hksCIVFoRHDk40VgSAwmeTCaTEjPLVXJygzYajcrY6drSdaXx8Ha1HjBoqXta4BUfH698x9VKaleES36fhEpYxNVVUX3l0Mc/57DKlWxxTvlnego6xTzzedMah/gAR1RK+THigxot93kCXHpYRHPO3Y5ngXUG2XQF1pFiNyOlsIZrkwG6WgprTU1NULZgvazBZrNZUVYJWufNm6eZeInchbUyZocDrONdbJBiSoubcI/z+XwYGBjA26+/CbPBDMdVFxztLsiZgZ0YT4bgWZt6G8uifiqBZSTgHE+/tb4PR7md7nM21r4+L/2dkDlwSXBKFPIgQa497cT5c02Iemk+bEdqUG4tg8VaBqu1MuAOXB4obzMBGYJtAffj8jJs27oFuTkFePjgB/j8g6pQjvHCaaj/BeF+Ti9RmeJAyhe+ImhwyOSqJwERJRPi6hdBG32nBXkEEWKt1VDQQ/BQVlamAlGeeEl0/yVIbWhoUDIGU1kb6iN3teXqJKmL/HueQZhnSOYKHh3DkzOZTCZkZGQoMbJpaWm4d++ebgyrGHNMgGkwGFSAScZBmQMrJVoihZV/l56eruQw4dePAx5/OMEhjbsEiw8cxCzTdCwBq+j6Lc6hnlus6OIrwqDo0qvVL/EhCc/6TJ+RG3VqamoQzIsPKPhDBf5QRcudl37PuPcC7xffl8M8B1bxd0N0wRaV1v+F13mc3T7f28LCQgV+npctAWuo/V544QUVlI1nSwolZREeazvcRVfrez4+EVrFLVea6bNFixYpQMqVUvps3rx5SiwrASzBrNgfAln+eSQWFwSdPp8Pg4OD+Pnnn0flBubz+TA0OIj7t+8gLdmIqlO1cEnXA3Grv94F7axNb5so4Pq1wFw4LtdjVaSfC6XW5YJE8fmSDK+S5EBLYwNe/E00DlnOwFIh1121WisCCuhEAasFloDCWlZ6GBuzslB66Cj+42//CCRbmhhADQWp4QAsXwxztYYvhqOiopTPaQFOgMbdXkl1E+GJuwKLMZZ8y5PWiN+TCsXjH2NiYlT7acWw8sRLlC2Yf863OTk5St+5eslBlSdb4iVwkpOTg1xJORBx1Y1glcMhKaRmsxn379/XBVaeDIpAlbsEc3Am+OGurqQcUhwqH6uoDlIspphdmAMfXTMCfGqH2qCHE6S4c+Cl+4GrqGLcKb8P+b3J7yECc+4OywGVw6R4P4nxqvw+pDmm68nvAwJt0S1Z9BTQ+p6roOLvn+jSKwLrggULlHhjUX3lvxfiecT5nVVYZ5BNV4V1vBbpeeJgF8r0lFgCx1Clcwi2uZuvaFxtpbFWV1fDbrcjIyNDgVXeb3IHnjdvnqq0TTiZgTn4jnehwd/7fD4lJpW7kIXTpm9oCD88fIDli5fi+JHTcEmvwyW5p3xROWuzNtk2kaClB3SRPOd4XID1gHU0ruXPE7A6A8AqSS44JSdcUjsunj+Ll/4lGgeKjqLcaoHNyoF1YuqxyjGsw8CatX49jlRU4dE/fobPNzAlwKq1r2jczVdL+eGqDKk7oeJWKTEPX9CLypaWCicaVwmpDVp886zDPIaQ6rBS5l9ef5XqrZ47d05RVhsbG9HU1KRkDs7Ozla5opI6yVVNg8EAk8mkcuPlWYO15oYryzyjsAiONL+hsgQT0PP+UBtiVmItd2XeF4JSrgbymFdSYlNSUlTAS+1yhVusOcuzTodS0/nDD7GfXJkU4U98mCG6z4qKqRj7TPtx91p+DxuNRixevBgmkynIFZqfV4yP5fenlrIpQqioCtN3HD75+8TEROWaJyYmqvah/mnFrorK9azCOoO2z6PCGs52IuaLx3rq7Rfqe17/VOv7UKCqFc/K96+pqUFGRoYKQOlnnrmQVFaxRmuo8dL+Y11kiKBKxj8bDbD6/T78/T/+Hdlbt2PP7gNwSW/MAuusPTcWSTD6tQDrWNqa6usc0WvhcsEhueCS3JAkN5ySE5LzKi61nMXcOdHYkyfHrVqtgbhVmxU2ixU2y8QBq8ViQenhg8hatw5HK6vxzyfPZJfgUYR4hJNoKVzX4lCw6vf7VcopLfppccsX0QQJ3M2RK2fUDldc+aKeg5DoWipCLIcLDhM8c6x4voULFyoxrJQNmCupBKYiwDY3N6uAlfoolgjhEMaTDZGLqBiLymNSqXYr7UuAyMv70DwmJCSEjGHl/UpISFDckkndJCAWAUtUrLXiLbnKmpSUhNTUVKSnpyswzI/nyZC4Qsvb57GdfMshkSvqPMkRr19L1z81NRUrV65EZmam8kCEj0tUWEVFnyuupLCKn9GcLl26FGvWrIHZbA5SZLnLvFb2YfJI4HAqKr9cfddSZrWU2KioKMTHxyvK/MKFC5WEVXFxccr11zpe/H2ZVVhnkE21whpuEqXRHjMRcyUCaaSNxhYOpGrtl56ertnHF198UXlqFRUVNaox6Cms4brwirD6z3/+E48fP1bFr4bKHKn98mHw2c8oLy3DyhWvwOV6ExIB6zjrsP4abCKAQ/w5Uv2bbvARifHqHTfSmEPFtMqfyzb83s0s9LnDvQ6jVUNHGttUAOtoxjOZ92HIfrjIDdgdMBdcUjtevdCEuKhY7CuwyZmBrXKmYJvVCpvFpiiskc4STCVzysvLsWP7dpw6WYN//vNpoJzN2MFypP1H05ZoHCzFBDWiUkMAIMIWPfQVF+hc8SIo5moVh1ItxZYW1yJ0iRlbCQytVqsqPlWswcoTMjU2Niqxq/QZKaykDJLrLZV/IRNdgsktmIA0LS0NZrNZycJL34t1W0V3VQK9UMDKY1G52sqVTxEQeQyulvpLY0pJSdG8DmLGW9H4AwxRbRfvFzHjrpZKyrMvcyXXYDDglVdewdKlSxUlUUu5F9VUPlcc3PRiT41GI1auXIn169fDZDKpMh1zN2ItJVPMQqwV5837qKW08uRIvHQPgXBycjIWL16M5ORkJbEZucfz2FZRveUeC7MK6wzaTheFVSzRMt79xjMvXH2M1DyPpMy+8II6hlV0/+Xj1vvebDarYlNpyzMEU/xqOP0Rt1oLhXBeHFifPXuGX375JayESyGBdfAZ2lovwJSWCYfjOpyzwBqRhfFY2xJ/jlT/ZiKwhjvuUOfWNhFYO5iF28bE3F/T6Xo+j8DqckmQXM6Aa7AbksslA2tbM2KjopC7/xDKrDZYrKWwWctQYbXKsDoBwKqC1wC0vvnmW3j2bEApaRPO/4NwgXWsbYifcQgRYwfFGD0OL+TOShl/RddinnlVVMIIDLiyRkBE6iTV+eSJhXhMpOi+yoFVq3xNqFhWek9Jl0gdpdIv6enpSEtLU9yBMzMzVcbLw5AquXjxYuW79PR0GI1GlUuwGNNJcxIqS/CdO3f81A+uqPKan3z+uJsuQbioHCcmJiIlJUWBah6zSteNlGSe4ZjXYOXXQ+u6cDWXt8sTGIlutlyB5/DJk1zxBytaSbv4fcfdmMWMxzyBFCW+WrZsGdauXYv09HTd2Gqe/EmMSRWhlMOiCLR6rsQcWGm/+Ph4pKamYvXq1TAYDIiLG66THBUVpTyAoIRZ/HeRz9eswjqDbKoVVi3lVK/u6GiMg9ZojdxpJ/taUN+1YFRPeeVzRcAquvtSwiWKYQ2lsIb6TmvBMJoFBncHHi+wDg0N4NNPP8P8+CRcvSYxYHXPAuu4FsZja0v8OVL9mw6AM9Hj1Rt3JPo4FcA6kWObiL48l8AqueB2OfHaxRbERcfgQH4ZyiwVsFhIYQ2oqxOQdEkE1pMnT+KPf/wjBgcHMTg4skvweIF1JCVVaz8AmnGFXCEjV0haSIuJa3gcH3fF5GVCuMJFC2ceZ8ndRwn6KA6W94WrkmLbCxcuhMViUamqonF3YV7ahiw3N1eVzMhoNCrASbVSFy1ahFWrVmHVqlVYuXIlli5dCrPZrKpnKsaWEmTyhwNa6h6BYShg5ZBI80UgT3NH5yO411PNxczN/AEBv8bi92KGZC21lV9TrnxyV2JqSy/OVXSf5TDI3dfFGFDxgQm/Z/jc83I8XMFftGgRNm7ciK1btyrZkvm9yO97vWy+Wq7CogorKqoEnhxgef1jmjdSmhctWoSFCxcGxZnTddFSWuncswrrDNpOF4U1lLJIJmbHnawswRO9pX6KMal8HsR5EZXX6upqJekSV1bnzp2r+iNBMD5nzpygmFox9lVUYrUWDeEuMGjL41fHA6x+/yD++tf/gdSUdFxrd8klH1zSLLCOe2E8trbEn2eqTTawjuUcwcdMHbCGC4ZTcQ2fN2B1BYBVhlYJkrMdjteu4L//f/+CXbnFsFiOwhZw1SVQnQhVVbTTp0/jyy+/xNDQ0KQorGMFVu5+yWMICQIJWLkrJV+siwt4rkBxJY67pIrKGUEwby8xMTGo1A4HA57wh/pqtVqDYle50kpuwDz5EsErlbUhhZJUU3IHJog2Go3IyMjAokWLkJmZiZdffhnp6emKMklQx8vhEADz7LI86RIvc2MwGHDnzp2QdVj5nPP5pQyyRqNRce/Vys4rZhHm14kSLHFASwhkf+bu0Hw/7nrMsyrz8is8lpK7jIuZlTlEcsAl47Vf+f2ht+WxrdHR0SqAF5V/MrPZjHXr1mHTpk0wmUzK5yNl/RW3HD7FBGZaMapiSRp+PP99MxqN2LBhA7KysmA2m1Ux5PS7kJSUpMyh2P6swjrDbDoprKLKKn4eTv1VrrA+D8bVXNHdl0NrKIWVfuZ1WEldpXib+Pj4IHdgLSVVD1jnzBldDKu472iPCf3ywTc0gMePn2Dp0pVobbskJyGRnHA5XZMCrBOxiB2pvYlcOEey3UgphNMNdKbinhjNPDkcTkiSGw6HY0Lvkeflekx3G+tcDh/jxLWrryI52YCly7Ngsx1VYJUSL1ltljErp+G6EdfU1ODOnTu6yfPG4+47npfYBlduuGJGn/HFsKhScbVLjIvkcYs87pIrplzJo4W1XiZVMTuwqODOnz8f5eXlSjIlrRqsWiorV2B37typKIrkkkwJiUhV5AmW0tLSFLAVS+HwrL28HA4lykkMlE0huKRjk5OTdYG1s7PTLz4k4ODJHwzQubXUQL1jaYw8JpWr2TyJkvjQgr7nAC4q9Pz6cWDUSuQkqq20L59H7morAiE/D49BpQcyPEuwqLLSA4uMjAzlPFztFOGPK6v8PR/vSAqraGIMK7/vDQYD1q5diy1btiAzM1OZY+6yzLMha51zVmGdQdvppLCGo8CGu/9kzN94FVzK2EtZequqqmC321FbWwu73a4YKcuhlFausJLrr+hmERUVpaoFq1d/lQMv7ffSSy+FXAyMtHAY7TGhXz4MDjzF4OAgrl114rWr1+B0OSC5nJOmsM4Cq/aiO5Iurc8btE41sEqSC5LkhtPpgtPpnITzTd9r8TzYWOeT7+d0OvHqq9dQVlaJsnJLIEuwBVZb5IB1pH3r6+vh9Xp11dXpAqykPpGKxmMOOfQQvHD1VVTAeCyhVlZWDgXcxZT2FZM2cZdOMQaWQzCds6ysTIHR+vp6BVS5UTkb2ofHuFLSJa4QcjdYglTu7ktgyhVFigslICe3W4JAUv4IZMktdsGCBUhOTsb27dv9+/fv9+/bt8+/f/9+f35+vj8vL8+/efNmP80LVyZ5wiMxQRV3x+axyBw6yc2UxiaWeBGzDNN8c/Dkiq8ITlxRF7ND8/tLT/nk46JYXZpHUaEUlUlR+aTxxMfHK1l3+cMYcbzcrVYr+y/fijHfYowrHc+hnD+ooXUpvScXYe4qTNmAMzMzsW7dOixZsgQLFy5UPVQS+zWrsIZhoepYTnebbgprpCzc8U/GddNSM1966SUFIOm7M2fOBIEqB1YtBZYDK1dYCVjJLZgrr1w11VNZxe/EsjZTC6yAzzeIoaEh3Lp1G06XE07XNUgux6zCOkHnHs2ie7r1cbJs6oHVjWvXHKBMssP7UgbhqZ+jWYvMfSNJUuChhBvtDglWWwWstnJYraWTDqzNzc3485//PO0VVg6U3LUzOTlZSRQkKqNacZlcZdKKReSKKIcpMfOvmP1XzCzL4z25GhwTE4PS0lLFHVgEVQJY0U2YAJYDqwirBKJGoxFmsxmLFi2C2WwOqk/Kjc8bV4G5isjhn8ejiuqolmIqlowh+KF55jGc5F4txoByqOKJlfixHPD452KmZ634WA5l4sMNmjPeBvWR3zs8YZCoaHKQ1DJRVRTb0lPs+dhEhVorXpaPmYOheD7KmUJgymFYVEEJVEloIaP5MRgMyMrKwpo1a5CWlqaCVFHN1vJSmFVYJ1h5m1VYJ6cOK9Uo1atDOhH3BY8tpZhS+p4DKXeN1soSzF2GCVzNZrOi2PKx8fuRFNNQCqve92NdhIQDrKNdoPh8crzUDz/8GZJLkmHVJWlmCZ4IkIpke+HC3ligMNL7jdSfsc5LOMeF0+5Y1Kpw2xztfITbr5GOCfd8HR2vw+XqgNPpgsvlxjCoOhEpYJ1MhXXqHwBM/nlHc4zT6YTkcqPd4QzAowVWa5kaWK0WXfCkz7S+DwdWaZ8LFy7gb3/7myo/Af+bPl2AVSt7LwcwDhQ8myq5j/KkO6Qc8lhIsW4rhyzuXkrqGY8FpfcivIglcmhBTsDKEy+Jsazilpe74cBKsas0Rg7y5BbMIVJMNMRVU+7+HEo51Eo2xV2SOeCL9VYJQEXljwOXnjJIii31U0vZ5go6zzrMlVtSGTmoEYiKbslcXef9EBMtceVQa3w8VlTMsitm7eXt8vkQFV3uDs2Tg9FYxMROHDJF92C+r1imRlRi+TY2NjZIYSVgjY+Ph9FoxPr16/HKK68gPT09SFHlCjO/DrTfrMI6gj1PaisprOPNyjvdLNzxjyUb8FivL4fVuXPnBp17pDGFyhZcXV0Nk8mkAmCtWFStZEri2PTU11CLgfG+xrqoefToEa5fvx5yQT7d3RjDWSiPFQoncszT8QHArwlYg80NnmBpGFZngXUsY5uOfyu0+tne3o7KysoAnFp0lVIRQulni8UCi8Uy6uRM1N6VK1fw6NGjkMA6Wf8bQu0nKqG0MOcLbREcuMopKlILFy5U4v/EGFZRGeTHU/wjzxrLgVlc/PMSJgQnpaWlqthVAlMyXodV/K6urg7bt29X+sj7xqFQTJbEoZG75+qppTxulPblkC/GEBP8cqWZA6BWPCWHFe4myqGO1xTlbVKfqM9ayiZ35SUQ4/AnZqfVijMVM/iKMbZicii+D1eSCbBpfFzF5PPCx0ltc0WXX2u6ZtxVWCvjLp9vUkL5eOk7UYnVUmY5+IrtcqNMwCaTCa+88gpWr16tAlZRUdZSu2NjY2cV1pm0nSiFlSuCofYjtTDc7L+RVFgneyu644oKptY4ampqlGQKevVYKbbXZDKpwJieXFEpG17qZiz9H+siItyFxliA9enTp/jtb387bRbZkVoohwKeWWCNXDszD1jFz2YV1rGObTr+rdDqp9PpxLFjx0KqonrASlZZWYnKyspRA6vNZkN7ezuePn0a5BIcaWAdKaP8SPtwCCKFlBa1YgwgX/RzRU6ENlImOZgR4HB3W550iUqykKLKIYXDlujWyhWzsrIylYJKkErW1NSkyiIsZhPeuXOnSikVlWdedic9PV0FmAQ6pHxyhVhLURbf86RJHNi48qeXFZeDmQhGfI603GXFuebn5u2FUjznzZun6gcHMPG+EeFUC1ZFsOeJkngMb2ZmJrZs2aLUStWCNVHp5K6/XHXlsdX00ISDo5YLMY2Hx6Dy+GJ+rPjQhc8vjZ/HsHK3YDH3yvz585Geno41a9Zg6dKlMBqNSEhI0IzZ1Rp/bGysrLBO9eJ/dhuZbVFR0ZS57VZXVytxFwRdIpSNtf2pnletrRak8q3W+BsaGpS09FqZgfn7tLQ0pT1RydWC5tH2X2uBEKnXWIF1YGAAX3zxxbRZZEdqoTwLrJPTzswCVj2LXAzrLLBOvWn1kwOrHpTquf6Wl5ejrKxsVAortVVRUYHr169r1tWebsAqukdqQZEINyLE8cRHXM3R2p9cXMkllBb+XDUUYU1Unzi0cOAqLy8PglX+M60ZyMR6rLt37w5SPvk4xdqsKSkpKmDmrsMEr9ylVKzDysdHcZ0clrm7LYdJPfdeDn5cVeRuvRyKRPjUcx/m14jgVYRjDsLiwwSCbX4/cIiicXLYEwFTPH98fDxMJhNWrVqFtLQ0VeZfrfuXP+zgMMyVfOobXTctd2NKnMTvPxG2eUIrrRI2ojsx76eYJZjC5KiyBc3TggULlPswOTlZ5cpM5+WQLarNswrrDNpOZQxrTU2NkhxABDH6Weu4cLIFT/W8htrqQSMBOo9NbWhoQFNTExoaGoLGLb4nhTUcOB7LdjwLDr6oiMTL75fruA4ODsLr9cLpdMoxXRGAlem8WJ0pNlFwMN1hY2JtcpIrTac5nqoHHVM5H1q/O8ePHw9SPicqyRJ3Iz569CjeffddDA4O6iZdmsxXKIWXgyAtxnk2Uw45fJHOY/y4yyRflJOSyEGMQ50YAykqcXzxT+2LEMZhSFRYxSzAYt1VXuKmqakJe/bsUVRfXlOVYJPDKtVeJYWN5kZ0qdWaJ9Ell49ddEMWlU1x3Bz2+fl4e/ReVGL5Awref62HFjwmlfeJJ1yi687dtcX9RegmN3Q6N68fSsdoxaQSCJMbOV0Lrf1E6KRj6ZwcMPk15BAputtyd2V+v4oeC7wfYmypqOBqKaTkFizG6CYmJsJgMCj3IfdaoDGTa7SYfTgmJmZWYZ2O27HCyVQqrOG4E2spreEor1N9PUJtRZik99wN2G63ByVX0pon/p4rrBOxHc8iQlxMjPfFgfXHH3+E2+2O2KJxuizGZ7LNAutEmJ7rr5ar8MywX/P15mM/c+YMrFbrmGJRxwO3R48exe9//3sFWEWVdbJfoRRegi1RwRTdUPliWlSGtBLikOLIM+3yjLt8sc9hiH/O1U1SsrgKx40rrNzq6upUKiuvwUp27tw5NDU14cCBA4qLM2VDpj4nJiYqrs481laESTGxD48h5Q8BtCCdxksJjTic0v6U9IhnDhYzE3OI59dPD4qoT9QmP5+o8PKHGFpKIe0Xym1ZvH849HGwFhVSsfQLAbDJZFJiijnkivNNx1Ef+cMUUdkX2xGhkz884Yo5h10RRrVq0Y7kxsvb4fOYkJAAk8mEjIwMpRYwueFrPWwQzzersM6g7XTMEqzl7joTYlj5wwUOrfRea/yjGTdXWCdiO95FRKSB1e/3Y2hoCP/5n/+Jt99+OyIqyVQvQmctcov4qe7L5JtWgiUxEdP453bqxxmZ6z0R98pku0qT2e32iAHrSGorzy584sQJfP755xgcHFQeIk4lsIr/H/j/HO6KyhU9rtjRwpe7J/KyG1qLbF6ehitZvNyLutNIwgAAIABJREFUuOinvojKFYcOrmSJSYLKysqU8jV1dXVK4iUthZUU2HPnzqG5uRnNzc3Izc1VIJCXmhFL3XCwE92XxSy5fB65W6+Y4EeM5U1OTlaNU4RAnpRIS3EWFUqtuqRi/U+6XvPnz1epkQTjPNaSl2fR6hd3E9aqXxoqMdTcuXODoFVUTum7xEDNW5qvmJgYRZHUglY6nxhbLcKo6K7Mx03JlUR36fj4eJVaq9VvLRgNBatayjgprOnp6Vi9ejU2bdqE1atXIy0tLch9W+uhQmzsbAzrjNpOJ4WVK6q8xqiouE5mDGu4yvVoYkMp8ZG4/2ihXvx8pims4cQs+Xw+PH78GB9//PGoXYKn+2J8Oi3un5e+TpV75vS4PjwrMH3mRqQUVi1QiuR8j6Xd0Z4/3HOMdYyTDaz0vr6+flKBlc51+vRpdHZ2qmJYpwJYRTgVgdXv9yMmJkaVyZe7eHLAIrDhsXSiu6gIBRyiaMsTDWnFropulVoKHodDgtbExERYLJagLMEUXiXWXKXPKBnTuXPnkJ2dreojdw3m5WyoBq3BYAgqzSPGqIruwbQl0EpJSVHFuvLETVx55m663H1bnHctyNODVVEB5NeAZ/7lcaUc2sSHF/y8WvdJKMWVq6takCvGZPIHJXS/xMbGqjIE6ynJYqywlrszh1EO2ZQAiSue4YxPD0ZFBVhrPy1lNi4uDosWLcKuXbtw8OBB7N69G8uXL9d8aKKV8GlWYZ1B2+mksOplv+WusbTPSPAWKVgdCULnzJmjSnA0Urtz5szBvHnzlIy9/Pvxzt90VVjHswgJZ5+nT5/im2++ea6AbCpssiBjIhbl09V+TWOejsA6UXM8GX2J5JgaGhqUuNKJdAcWgba6uhq9vb0qd+DpAKziZ36/X1nA88W7qLpxSOJwIyo54qKYFDue6VXL3VRcxBOEEsSIsa0EfuL5SktLleoBonHFle/DMwnv3LlTM0Y3ISEBqampyMjIQFpamiqGlbs3c4WS5pSPm4M2AevChQtVkMT35RAlxghzt1SupHLo0VKoQ7mbakEUf4hAIMnLrHBoFN3H+fnDVRIp0dBIbsEi1BLE0j5ioiYOb1rzQQ8LuFtxqP5qzbfWVuv6iQq5lts9h3MxOzGNw2AwYMuWLSgoKMC2bduQmZmJxMRE1YMM/jvE3dZnFdYZtJ2OCqvW91xxFWGVvpuqGNY5c+aEXSqG1NXxKqxa24lQWDlUT8UiJJx9hoaG4PV6IUmSorJO9SJyOtuvFVgnsp/TdcwTdd/MBGAN1f5IY53K3x3xGKfTiXPnzo1LXdXKJhxOiZza2lr85S9/0XTBHc3f+fGCbrjAymNWxQRKWjDEIZJ/z90PyZ2SK1kiDIpKHxlXOakdDqqpqamq+pt03tLSUgVE7Xa7aiua3W6H3W5XKa979uxRgSXvNyVdIqWVMrOKWX55jK6orNJ7nk1WTNDDIYPGLMbwitmYuUsxAY+WG+5IWw5DIuTQucTrTQ81tBJo8eO4Iilm7dWCNFGx5bCspRiLD1XEcYkKtRjTS+7Y4n2lBamipwGHQj6PoscA7UfvRXfxUFAsPgSIi4tDUlISFi9ejE2bNmHJkiVITk5WvCHE39NZhXUGb6eTwjoSzGp9zoH1eYlh1duOJVZXVFhFCB4vrPL2Jvs1mmLxP/zwA958881pu9ifTjYdFt2T2Ue9vkayzek65om6b55XYA13rp83YG1paRlVlt9IAWtDQwP+/ve/jxlYxwO6eu3otU2LYjE2dCQFlC/CxUywfHH8/7N33vFRVXn/f561oYDSEUQEsa26FnoIKSSTTkIIVZEiIJKQSFMiGAyBUBSlhU4KJWVaSDI1YEN2lVUhgJCZewd33X3cFVF2VRIgUz+/P+6cmzMndyY9BH7c1+v7mky555577pnJed/Pt9CLchLDSpRJVnkjUEIv6mmVkRyfqJa08jZq1Ci88847HjBKmxSsEmAlSuvixYsxbdo0TJw4EVFRUXXgkhyXhm0WmulYVbbOKg3DLOyyEEhgg05aRccEswmnaFhqDKTSil9wcDA2bNiAiooKVFRU4NSpUx4mdZ1pqKVvVtBQTcMZDd407LH9Yd1u/fz86pR4YUu2SD2noZKdLzQU0jdnaOWYzYIs5RZM37yh3dxppZ297uxNmPogmf4+0TdHIiMjkZCQgEmTJiEuLg5hYWEe/ZVqz9/f/7bCeis93kiF1RuESsGoL5iTUmZv9Lg25HHw4MGia/CQIUPqHY/WVFhpOCX9oh8HD66/DmtL19xrDLBeunQJR48e9Vj4tdaC90aARWufU0uPDd3nlm63pa5dS7TZmsDa3q91a8ybW/18fc29xowBC6x5eXlewbMlXYDZdvfu3Ytr165J/g+QiiNtyHtN+V/h69hkY11IaZjw5u5IL8bpxEF04iZWCQwMDBQTCkVGRorAypbcoJU1+n3WfZMs8mlISUtLE4GUlAckMaw7duzwSLhEuwUToF2yZAkSExMxa9YsjB07tg580EohqwiyCjOdQCkiIgIymUyMS5XK/iulTBLIJwme2JsFrNsraYNcAxrypZRy+rm/v5DV+cCBA17nli+3WgJRBOzpbMd0FmMasgkQ0u7PpG0CheT6swor7ZbMKrZswiMaPOnPSrmbk3MhUEvGmW6X7pcvN2CpGG46URY9r3y5G5P5RaveZLxlMhkSEhIwZcoUTJkyBXFxcXVip9n2biust9jjjVRYvcWs1ucG3JDHGz2uxHy9P3ToUPHHigBrfbG5rRnDymYtJq8Td2epxUJ9rzV2ayqw/vrrrzh+/HibLHhvA2v9Y0P3ubnj2xqA2VrtteS8au/XujXmza1+vq0FrLm5uaJLcGsDK50pOC8vDw6HQ/J/QEtAqbffe1/HY49NNtbtkH70BgG00kpKrLDZc6XcYQl80aVTWFilgYKGFPq4ZLFOK5QBAZ51WAmQkrhVAqp0nVbyGaK2pqSkYPbs2Zg8eTLCwsLqwLmUEial5AUEBGDMmDEIDQ1FdHQ0xo0bh+joaAQEBNTJqkwrgnTJldmzZ7uSkpJcycnJoiUmJrqSkpJciYmJrgULFojPk5KSXBMnTnTRgOWthBDtlssmZAoMDMTBgwe9zjEaVGm4o5V0+rqT47PxvATofLn1ksROZA7QMaoEVIniSsd40jdSaCWTzd5LewZIuT3T7ZHPkDlMf0d8Kdb0TQW2fRpaWUWUdpumH6VilENDQxEfH49p06Zh5syZmDp1KkJDQxERESHeKKGVZbL/bYX1Fnq80QqrrxIudJbgxrZ/o8e1voRNJJaVfLGGDRvW5PGTUlgbk7VYCqbp2FXSFrtoaE/Aev36dZw6dapNFvq3gbX+saH73Nzxbc/A2hLzwVuf2vu1bo15c6ufb2sAq0qlwv79+5Gent7isFqfwlpYWOj1d7o1gVWqnfqAla1rSYCJdtOk/6YXvbSbL10Kxpv7K1v6hYYUGlbpxTW7SKf7yJZwWblypZj9l3YBpjMH08/J5wiwzp0716NfbOIoEnPKusPSnyfjERYWJtYHDQ8P98j8S8ekSp1fQEAATp8+3axJcfHiRdeZM2dceXl5rrffftsVHh7uom86sBBEYHn//v1e26QVW1qRZBP70BDIJuaiFVrWbZXtH6s40soqgVlvWavZ+UHPO9qNmX6fvb4snNMeBCxkszd72HFiSx/RsMwq4t4gnoXO0aNHY8yYMYiLi8P06dMxd+5czJgxA7GxsWIm65CQEPj7+9fp122F9RZ6bC8KqxSUNrUe6c2gsNIwOGLECAwdOrTR58mOX0tnCWazGLMLg/YErHa7HRzHobS0tF0Ba1M+6+29+ha8DV0YN+a4TR0bus+NGZ/a52qoVM07F18Q2GKApBJM7C9rzZhP7Q3gWhMq629bJZg4rqSEj0qyjZa6sdGa59lUYJWaw4cOHWoVddUXsK5ZswalpaVwOp2S/wMaCqxN+b2vrx2pY9ILWaLM0TGTrPsn/Vk6IRANAyx80bGXdFIYWsll3T9puKGPKwV5ZDFPYlilYlWlEi+xLsFz5871iHEkQEAryEQZppVUAjuhoaEekBoaGiqOJ3GPDQ0Nxfjx4xETE+OhrtEuov7+/s0GVnarqqpyyeVyV0JCgksquy2xvLw8r22wCjs9N1jlmU3kxSqe9Dygz5++mSGljLIQRwMoq3DSfZRKPEQrnuz8klJO2ay+LKxKKe50rDGBV/o6027BrFsyq2Sz0Em+rxEREUhISMDMmTMxa9YsxMfHQyaTecA1e91uK6y30GNzFdamQmVTldObRWGtD1JJ6vRhw4aJrsHNGY/Nmze3WJbgwYMFd2W29I7UwqA9bARY//nPf0Kv17fJIr+tgbWxbbYHYG3sAr4l+lIfsLa4MYCqUqpaDFjbm7VdP4slTA21Wgm1SgW1qhgCqCpA15y9GYC1pa8D6WN+fn6Lg2p9ELtmzRqUl5fX66Lb0sBa3/8Cp9MpWReWXtyHhISIdUZJyRUpRYlVXllljK7LSaCDqJRE7aHdPKXcP3253dKKLO0+uWLFCrHU39atW8VSNjS80rGtrOI6f/58DwCj66KGhoZCJpOJtWpJTG5oaChCQ0M96rPKZDLxOandStoJDw/HjBkzMG7cONG9lHavJvDS0sBKtqqqKldSUpKLjcUlz3NycrzuO2rUqDqKJq2Y0moiuVlBxpGo8bSSyMIqe/ODLjVD4odZN1k2cRF9c4VNAMUqp7SyStqXivH1lqhJygNACtqJOzRR6enEWbRbMBk/EtPLwi7t/k7aIvMwJiYGkydPxpQpUxAfHy9mO6bHi+7X/9AK0m27uS01NVUEpaYa67rbmP2ae2xvdqPHlTYCfuT58OHDERISglGjhIB74h7c3HOmswQ3tn8EUAk808BKPkcvCtobsDqdTly+fBmffvppkxalzQWtlljk32zA2hKqoJRaJOyvBKugNae9tryJ0dhjtTRktZU62HpjeljCipk5UWutcb3bM7BKWX5+voca2trAumrVKmRmZuLzzz/3qrA25ve7pYFVqi4sDWUymQxhYWEekCXlvksggFWDyMKYwCWBVbKwZuM2aRigYxPZhDMsxNILdxJDGxwcjPT0dNHNNysrS4xZpeNWd+7cKYIsHd+6a9cuJCUleSiCBDTYJFMEKogbdHh4OGJiYhATE4OIiAhR9YqOjkZERIQIsURpjY2NhUwm83Cbpt1HWxNYybZs2TIXDWjkGubm5nrdhwU+KaPhkAVDNo52xIgRdZIPseol7aJO36Qgc4NcC9rdlo21JdeSKOT0mJObCOHh4ZKqKrlZQuYmOxel3JZZJZdORkW+a3TmYNo7ga7ByyZOooGWJDojn4mIiMDYsWMxbtw4xMXFITQ0VEzmRN8IIv26rbDeQo/tqQ7rrayw0krl0KFDxaQE9OvNPe+GKqwEUkm/WGAlf9Ofa+/ASuJYv/zyyyYtSpsDGg1d5LfUIvlWB9Zad8/mQ2trg4JKrRRNqVZCqVJAKb7WsOPfLMDaVsfwbsycUBVTfVK2aJ/aM7BKfWeKioqQmZnZJsCakZGBVatWYe3ataioqPCqsDb297sl41ulVF2ZTIaYmBgxcy+BQAJXZGHP1oNks9SSRTerfLGJfmhllX5OlyyhE+ywMbZ0rCMBEaJ0ZmRkeMSnsqC6b98+7Nu3D1lZWaIbMP25+fPni+fPlophlUQalqOiojB27FjExcUhKipKhH6iyBIIIX2Njo5GdHS06D4cEhLiAf9tAaxVVVUumUzmorMy+/v7NwhY6RjMhsZcsm6z5PpKufNK7U+7jUu5BUsp//Tr5JrRLsTEpZskKGL7Qeavn5+fR4In8hk65pWd3+z3hU68JBULzY4jiSkm50G7yZM26MzR5Dyio6MRGxvrccOJ9UgYNWrUbYW1NYyoWm193JZQWFvKmqrUtneFlRhbOoa15o5bQxRWVjWlX6OBVarP3hYEvramxCY1NabJ6XTizJkzKC4u9lhseltk3wrA6g0YGwIWzYWPlgRWpVIJpZK4d6qgUimgVCqgUinF60lfK8/PN37Mm3ru7OdJH5RKZZ25pFL7ar/W3VWlKoZKpYZSKZhcLvdol/zt7dq2pMLYkDZVKhUUCgWUShVUKvo8SCwv+bvufuR8yN8qlQrFxcXUOSqhUikoU4qvqdUq4caASg61uhjFag2UimJ3W/JGz/nmzIvWgPamfm8JsG7YsKHNgDUjIwPr1q0Dz/OSwNqU/xHNjWGtr13ivkorfgSs6CRKtHrFun7SiitZpNMgQsMGmxGYfJ6GAW9xs7RyRfalXY6JwkpDKPl79+7dyM7Oxt69e+vEsBJVdt68eR7ASrus0vBCYIbErMbFxSE2NhZxcXGi0a7BBEoJ4IaHh9cBVjp7bn0xrLm5ua68vDzX/v37XQcPHnQdOHDAlZeX58rNzXUZDAZXQ2E3JyfHxSqm9bkEE2CilUH6b/ZaswqslIIqpdRKzRv2etA3THy1w3oB0MDJKq50giRys0EqaRRxxaXd3GnopBVZ+nX6c1JKLavgshBMAysdf0vfaCJu6kRRZtvx87udJbjFHwcPHiy6hrb18duTwtqQeqs3q8LakMfWVlgJkJI552s+Dh5cW3aHPPcWm9SQRUNrbrQb2IULF6DRaFp8Id/erDHA2pR2PI1VPFlryjl4tikAqhwqlcINbCoolcVQKmv7qFAo3H/XflYAGV99k+5n3TFq/H5KZS1MK5VKN8QpJa9B3fEtBnF3FQCv9rlSKXy29nzr3lhprfnNQmVxcTEUCgXUarXHuQmfUUOhUEGtPozi4hIoFCrI5co6wEpg9PDhw2L/6PGqvSGhFE2pVEChkEOplLtvXAjvq9UqyOWFOHigAAf3q6FSaKBQKCHEs7YMFDblhkdL/K40p025XI7169dj1apVbRK/mpGRgfXr1+Pf//6319/31vLEaWqbZFFLFFOS5Za4HAYEBIhJXaKiosQFMFm4swldWLikXX/p94YNG+axMGeVVxpmpV6nFVkCCCTpEolNpRVWorKyGYQJsGZlZWHevHkirNAgQVx/ScwpgRDimimTySCTyTwUrsjISFFJjY6O9hhn+oYA7cJK/11RUeH1YhLAIvGdbOznqFGjEB4e7jp06JDPCXHx4kUXDZGjRo1Cdna218+zAEj2o5V0tj6qlNLoTVGk3V5pV1w2RpR2nWaVfjJn2fbJ+NKve1OK6ba8ZQ0mCY/IZ1hFlFZc6Xkv5e5OPyex3GQ8WKillVq633SSK5KlmlZZ2etyW2G9hYworC2pbjZHJbyVFdb6rLnn7EthHTJkSKNVfNo9eMiQIc1y92rNjQbWS5cuwWg0/n8LrM1pS01MjA9UQ6VWC0oh5frqE+gYq3s8KvZQrXCbUgQTpVKOgwcOIHvffnz4wVZ8+MEW7Ny5G0VFRW7IKYJCIYeHEuezbw0Fa+l9hHa9Q0WJuhRF+XIoi1RQKw9DrSiGWlGMw6qSunPPY2yKoVYdhlolAKsA5sVQKFQ4fPgwioqKUFhYSMGiyq1oEiNqZiNvUNRnTFsEXg8dOoT8/HxkZ2cjLy8PBQWFyM8vRFGRAoWFchQUFKGwUA6FQuWG2GKPNlQqFQrd51RUVISCggLk5+cjNzcXe/fuxZ49e7B161Zs3PghNm7cjPc2fIg1a9YLtnodVq9eh7R3ViHtnTTMmjUDg18chpDgOJQUH0VRoXDTojHfheYCq9RcuJG/BQqFAhs2bGhTYH3//ffx+++/e8SwSv32txdgDQ4O9lBF6UQvZFEcHh6OhIQExMTEICgoyKtaxsYh0jF3dLIZWnmlgUYqVpB+nf48/RoxGlhZl18Cryys0rGu8+fP91CO6TI1BDhpKKfPjShb4eHhiIqKQnR0NMaOHYvo6GiEh4fXAX12nAhokARDvlRSup4tXfeWKIZ0UqiNGzf6nBSTJk1y0cquL4WVLV9DAxy56cAqi6wyTiv0UrGu3l5j5xoLjwTWSKIrGqLZjMDs/PWmxrLHlIJDNtkT2x7bJvu+1M0c2m3az89PdDunVXg2fpycX1BQEGQyGaKjo0UX9aCgoDrfq9sK6y30SBTW5pSQqe+xPmWUBtYtW7Y0Skm9rbA2LoZVKvvviy/WLWFDgyt53p6BlUDr1atX8dlnn9Vx1ZRaWEopVw2Guxu0OG3soroxbalVKqhUcuTmZiMvbz/UqmIoVcVQqNVQqIXYTIVSgfz8AuzYsQvbtm7H1i3bkJ2djYMHDyE/vwAFRXIUFMlRpFBCoVR7ZMol6qhaqYBKJYdSXQSlWgGlSgmFQolDBwqQsTIDixcsxLyZsxExJhghAX6YND4Wby1ZjIxVa7D87TSszsjE9u27UFAgR5FcgUK5AkUKBQrlcsjlCgjutW7VkyixauF1T9dVdW1mX7erKYFghUKOoqJC5BcWIL+wCPsPHMS2bYKasW3rNmzZsgXr163HxrUbseLNd5CWuhLpK1YhPS0D776zCukrM7Bu7Vps3rwZu3btwd692di+cze2Zm3Hlq3bsGXbDmzfvgubN2dhdUYmVqal450VK/HOipVIeycdy99OQ+qy5Uh7512sTEtH2jvpWJW+GqvSM7Bu7Tps2bINe/dm48DBfOQXFKGgUI6iIgWKihQoKCiCvEiBokI5igoJUBaisLAQBUWFKFIooFCrIVepIVcVo1ChQn6RAgcOFmDfvjxkZe3A5k1bsGb1WrydugJvvrkMS5YsxfRXpmHqlEmYPXsWFi1ciEULF2HpkrewdMmbSEpKwtKlbyI1dQVWrszA6jXrsGp1JlamZ2BlejpWvJOGt5Ytw8KFC7F40SIsXrQQC994A7NffRVxsbGIjopCwOjRGPz8Cxg9YhT8h/th5OBh8BsyAoEj/RE4YhQChg9HWOBIBI96EQMf7o/HBw2FUnlEcKVWFDUO3Ov53I0G1sa0S24KbNy4sU2AlUDrpk2bcP369WYrrC1d1sbbc5LokCiG9EKcKHdkARwdHe2RPIl13SUur0R1okGCPLILdTrGkVQIYOtskudsjCu9CKcV1u3bt3uUsmHrrhIFli5pk5WVhddff70OBJBSNHRZHjqGlk7QROJ+idoaFhbmAekENGl3a1olJK8FBgbizJkzXi88+TxdKmbMmDGiGygLs999953XttatW+eiYyt9lbWRcgUnQMZeD7Y0jJTCScaRhlca4AgY0u7Z9HFoZZ9AP8luTdx02X6wii8N1jRksqWW2P3I/KAVYzYbL/15b67u9PxlPQnIMYnrOR2Dy44/ndgqJCQEkZGRmDRpEuLi4hASElLn+3NbYfViUvGB7d1udAwrDarEWkJlvdHj2hRrTYWVGPnxHzlypMfrDVFe2+tGL3jsdju++uorj4VcQ+DzZgPWll4Uq1QqqJUKHDy4D6/Nm40JCZOR9nY6MtesR8aatXjv/U3IyFiL5KSFmD1jNibGJeCl+ImYOHYcZkx+CbNfmYnXZs7G67Nfx7w585E4LxkpSQvxzvI07NyxG4cOFUKhUkOuUkFdfBhylRIKlRIFhUXYvXsv3ly8FPOmv4rYoDFInTsLBzamQbF9FRTbV+K9t+dgUsRoyPz8EOwXCP9h/hgfMwHz5yQh6fUUzJ+XjHnzkjDvtUQsSFqM1LfSsGH9h9j4wWbs2r0XO3btwq69e5CTl4cD+fk4lF+A/PwCHDyUj4L8AuzcsRNbtmxF5pp1eHvZ21i6aCmSE5OR9Np8JL42H/Nfex3zZs/B+JhYJMSMxZRx4zBlXBxiQ0MwKSIMCaFj8PrLU/BSXAziZMEID/RDwPAXER40ChNjx+KlhEmYOmEyJoybgNjosYiNiUHc2GhMnTgBcdGRGOPvh4BhQzFqyIsIGDoYQSOHIzwoACH+fpAF+CN45HAEjhiGUH8/BI8ciajgMYiPjMHU8RMxa9oMJM5NxLzZ87FgfgpSkhZi9qzX8PprSZg3Zz7mzUnEvDnzkfTafCTNS0Ti64l4I2URFi9ahuTkpXhj4ZtISl6IOXPmYsYrM/DK5KmYNC4ek8eNQ2RQEKLHBGLutAlYNP8VpC+bhw8yFmPjqsVYtzwFGW8uwLuLE/Hu0vmYOy0Ws6aMRfQYP4T6D0dIgB9CA0chaNQwjPEfhojgUZg4NgyzpoxD0qxJSJo1AfNnjEfyqxOR/uZ8vPvm63g/fQmy1r6JnA+WI+eD5dj/4TvIee9tHNq0EvmbVkK9aw20uetRvGc1RjwzCI89NgwFiiNQKFVQNzCG9WaxxijnRGHdvHkzVq1a1WYxrNu3b4fNZvOqsDbl97sl2vH2nE32w8axEsgiZV1Y5YpWZGngolUoWvWTchOm3YuHDx8uejHRcMKqdvQin7yWlpYmgilbf5VkBCauwbt27fJwFd61axcSExNFeGLHgYwFXaKFVl4J2JK4VaKs0rGEdEbayMhIhIaGeowVDb9nz571euHp/tHZbtm6r8Q9Ni8vz2tbeXl5Ljojcn3ASl9P+uYDDXfkmtJuu1KKKg2yNLCy+7Ox0DQMjhw50mMspDIFs3GgUhmq2Xhb2gOAdctlVU22j6w7u5Q7MHsOtOs73R9SCzg0NLReFZf+voWEhGDcuHGIjo5GcHCwx3doxIgRtxXWW+Vx+PDhSEtLEwGxrWJVWQWVVndbSuFlz1dKQWxvj22hsBJXnsDAQBFEaeXV1/7tdaMVVrvdjsrKSpSUlHgkwmlxuGsHi9qWOielUgmVUnCxLSjcj4Tx4/BQr754dtAfMfLF5xAwYghkAWMQERCE+NBgZC5JhHLHOuizN0Kz9z0ostbiwAfvYtPyZKx4fRqWvz4Nqa+9gtcmjsXUsVGYPmECpk95GTNnzMbMV+cheUkqlry1AjNfmYsZL0/HlPFxmBwThG0ZKfjo0Pv4x/F82MwGOHgDHLwOl08q8aXiQxzNex/l+7dCsWsdPlgMqXHUAAAgAElEQVSRjIUzJmLW+EiMC/ZD9OjhiBg1HKOHDkXA8OGICBqDiDEyjB8bj/jY8YgfOx4J4xOQMH4Cpk6egpenvIRpU1/Cy5OnYvzYOMRFRyFGJoNslB9igwIwf8oEvJs4F+uXJiErYzEKs9ZAvn0NFNtXo3TvBmiz38eR/R/ieMEm/KVwM84bc3GydBeOF23Gxwffw5EDG1C6LxPanI1QZGUi9/007P9wFXI+XIn87Rko2J6Okpz3oNi5Grq8D6Df/wH0ue9Bl7MB5Qffx0eFH+JowQc4kr8RxoPvwXDgPej3b4Bm3wboczZBuX0tDmxMw4fLF2D9m6/j3eRZeHPOZKxPXYDFr07EwpkJmDc5GinTx2N54nSkp7yGzCULkJb8OpbMmYGJYSEYG+iP8bJgzJ4YjeTp47DurdeR9/67UGSthTFvC8rzNuMvyiyYjubiH3/Jx+XTxbhm1uNqpR6/n9Xgl5Ml+PnkYfx8qhj8R/tw3rgLfy58Hx/lrYN2z2oYc9ejPHcdjuatw+f5G/GVehvOGfbC8kke+E+yYf5oLyyf5ODy6cP45fRh/F6pwzVOD6vFACuvh+1COawmHayVWljNOtgtBtgsRvz8jQqywY/hyceH4aC8HHJ1iU9PipvdGgqsW7dubVNgzcnJgd1ubzHQbG1gZZUqEmNJ145kQZRWtFhFVkqBJMoQDTpsIhk29o9WWllFjezPJmlauXKlV2CVglZiu3btEsvaELhiz4stI0K739KxgwQuSNIluo4oAdnY2FhER0cjJCTEwy2YjH9ISAi+/fbbBimsdLwl6SPdNz8/P6SmpnptKycnx0XHhPrKEuzv74+oqCisXbsWn3/+OX788UcAwJUrV3Dy5EkcO3YMmzdvRkJCQp1yM6wi6Otx9OjRWL58ObKzs3Hq1CmcOnXKox88z+PYsWPYtGmTeBOFzDMa9GhFn8y31atXi9mis7Ozxb/j4+M9AHD16tU4duwYeJ4Xjztz5kzxPNauXevKy8sTLTc317V27VoXmZMymcy1Zs0a1+eff+6yWCzi+J86dcql1+tdy5Ytc5H5ToM/fYNm2bJlLqVSWSeJVkVFhevzzz93ZWZmusLCwly0izqdNIqUVQoKCqrjsXBbYb1FjAAr7Ybblqpqax7jRo9tU6wtFFbyT8jPz6/R/WvPG10w/uLFiygrK2sQsLaUC+HNaHR8YXGxGupiFdTFKqQvX44/9h+Ip/r1hzJ7CxS712Dve8tQum8dKgw5+PmbMlw3GWEz6WEz6XDdpMW1Sg1+rVDjxy/y8eOJAvzwl3x898kBnDccxGcF27F5RQrmToxCTNAIxMoCMDbUH5NjQpCZmgR9wTacPrIf/zlbCiunhd1cAgdXBoe5DC5OCyevg53Xw8oZYbWU4zpfhv+cUePvfz4I/pP9OH8kF+fLc3Fauw9fleTgs8Id0Gd/iEMfpGPP2uU4uCkTO9ekYv3biXhz9kQsnZWABVNjsGRmAjJSXkX2eyugL9qMYyW78FftHpzS74bl0zz864tD+PlrOX75Ro2rlQZcNxlhNRlQY9LDatLDYSmHw2IUwNpigJ3Xw8bpYeV0sPF6WE1a1JgMqDEfwdXz5bjyrR5XvtWhulKHqyYtang9rlaWwW4xwn7BCBunRU2lBjazDnbeALvFCBunh503wMYbhL/NRji4I7heacS1cwZc/uYwfv66GD/9VYV//PkA/v3XQvz9+H784y8HceGzbPzjzwfwrxOF+OFEIS5+o8S//irH3z4/iArtdpzW7cS58n3gP9mP7z/Px6VvilF9To/rlUbYzOWwm8vhMJfDbjbAyRvgMGvgNGvhNOvhNBnhNBnh4gxwmHXC67weds4Im6kcVrMRdosAnA7eAAenh82kgZPXw8kbYOf0sJt1cHB62Dk9nBYjrCYt7JwBDt4IB2+Ekz8Cp0kPJ2cUHnktnLwGl04cguzFARj0yAvIV32EIuVhJr735v+eNjY2WS6XIysrq83qsGZkZKCoqAh2ux0Oh6PZv91NzRAv1Y6350SlJIt8ErfJuqyyJV3YWFcaTGnFh43VpN+njyEVq8iqq3QbBGzpEh80sHqLUyVGIJWG1qSkJI9ssTScsn0kY0LHi9JGZwYmYxQdHY2JEydi8uTJiIyM9KhzS49nfQorW7uUzprLXhd/f38kJyf7BFb6hoEvYM3OzkZVVVWD5p1er8fkyZM9wJnO7Ezf2CDXMikpCceOHcOVK1cadAxAgOXs7GwPMKZvurCKZEVFhWQ7qamp8Pf3x9tvv+31+PT8lIoxrqqqco0YMQLZ2dmuqqqqer+sFy9edKWmpnqMv5+fH9566y3Xjz/+2KAve1VVlWvz5s0uEoNO5kRwcDAiIyMRExODkJAQD0VXJpM1T2GlXWbbWsG6Ucdtr49Dhw7F8uXLRTfctlBYaVht6v63WgwrsbZQWEnipWHDhvnsj5QiTbbGLijaql4r6de1a9dgMBjEhV97BdYbtbBmk+qoVEoUFRVgx64d2Ls3G6qDByEbPgIDe/fGqY+LcaXSiN+/1ePqeSOs3FHYuaOwmz+G03wUTtMROM1G0Rxu0LGby+E0l8Nl0sF2Xosrp8vw81fF+NeXSvzwpRL/96UCP3ytwC9nS3CV16PGooed18HJa+HgdKjhtSL42XgDbLweNbwWNosWDrMWdrNBgDdzORz8EcE4I5xmAYRsJi2unStD9bdlqD5fhivnSvDrGTUun5Tj8kk5fvm6CP/5RoHfKlS4+m0Jrpv1qOHcyh6ng53TwGEuhZMrg4MT+uTkdXDxOjg5DRxmDRycFnaLQTQbbxBAkxPMxWndpoeTM8DJ6eHgdG7TwsFr4eC0Iog5uTI4zKVwmHUCBHIGcT8np4fTrIeL08HF6eB0m8Osg53Tw8EZYOPKa40/ghrOCCsvPLdzWjh4jWCcBnZeCztX1xyc1t22Bk5eC7tF5zYt7LwWNk4DG6eFjdO5HzWi2S1a2C1a2Cx62HkBWG2ce0x4A+y8Dg5eB4dFePToA6+FjdPCygtmI+Z+z84Jz+28Hv85pUbEsMcxsP+fcFB+BEp1iTv+umWzJbfmd76hMbT1JYUiplAosGPHjlaJYSUQzJpGo4HD4YDT6WwybHqDVV/gWV873tpmy2jQcYN0tlUaNggM0Elg2Ng/OnuvlJJKQxp9HHJ8oqLSbow0ONOgTfq7cuVKj/jUrKwsD1glWYLJ37t37/ZIyDR//nwPcKDddNnEO7TbKu3qS2JUw8LCxPIixC04Pj4eU6ZMwYQJEzzqaLIxiPXFsLIu3GyWYFa1rQ9YacXcF7A2drty5QpmzpxZZx5IZdMlam1TN71ej9GjR4s3Nsi4sK7H3oA1NzcXRqPRa/sVFRUeNym8JcU6depUoxd2er3eRcZBp9M1aWGo0+lcZE6QORgeHo6YmBhRZR09ejRSU1MB4OZVWIcPH37TxZi2tqWmprZphuDmHquh+97ocW2KNXccGqKwDh7sO9Z6yJAh4p1eNq6VbO0VWMnmcDhw/PjxW0JpaU1gpd0o33tvPZ7907N4sPdDGP3CCwgZNhS9uvXAstemosZ0BE5zORxmo2CcEXaLHjYLgQjGOC3snAZ2Xgc7pxPghjfAzhvh4PUC+HHEtHDyZXDypXDyZXBYBKiyc7Xm4DRugCqFgysVIJUYV+5W7bRwWDSwczrhuLwbsiylsF0ohc1SBhtngI0zwsYZYefK4eAFc3JGuMxawUw6OE16OMyCWigofhrKymDnS2HnS2DnS9yAJ5iL0wKUOblSOD32JaZ1uzvTpnf3u3YcHRZdXaPasfMa2Pky0VxmTe15sMbp4eIMojnNAgAL56mrNV4HB68XwJLXUYAtmN2srWtcGexcmRuGGSBnzOkGYph17vGuNadJA4e5zNM4wexcGWo4PWr4o/jvWR1i/P6ER/s/hyL1UShJMq9W+I60NLh6a7cx7XsD1t27d7eKuuoNWI8dOyZ6tTR1k4LU1gJWNnELDVFs3CCJlaRri7KJlFiwo+MHaRXXWzwjrcx6i3Vkk98QS0tL86mq7ty50+vz7du3i0mXaBdpGgSl4hhJPdbw8HCEhYV5ACudXCkwMBBRUVEiQLCZmFnzBax0v+iYUqmx9ff3x9atW+sF1sDAQERERCA/P7/hE7UB25UrV/DKK694rctan/LZmC0nJ8fjxgrtMk1uwJw+fbpJbSuVygYBa1O37OxsV1NhlWx6vV68liSmOiYmBtHR0ZDJZAgICMCCBQsA4OaNYSXq0o3uR3t6vBF1WIm15nFu9Lg25bG5SnNDFFYaTKXeJ+rriBEj6sS0kq29A6vL5cKZM2fEkhw3GhAbughta2AVTanEhxs3YPALL+K5Z19EmN9wPNy9C+66pxNkI19E1VmDG0I0AphYyuCwlMBuKRWMBh5O53b1FFRJojbaeSPsbjBzcnpRdXRxOrh4LVy8RlAZeUHZE8CmTIA+rgQurhQuTgMX5wY+CwE6rdAfvgQOvhRW3igci9PXgqvbBEXQrSTy2loocyu7TjdoeaiOHnBppKwcDt4ggDRlLp6YVnBl5crdZvR47uD0bjDUi4AogKpwfkIfdRJGjm2sYzaLHjaLzsOIWunRBidtnsCqF87PbIDL7IZcTgBcb+bi3J816wVlmdd4mKAiu+HZbBDcfOsxl1nog5PMI64cVd9qETvqGQzo/wwK1eWQu+u2tsV3pT0Aq5QplUrs3bu3VbME07Canp6OiooKsZxYc36rWxtYyUbDKVnU0+rmsGHDxP99RL0h6iHJxkpnO6UTyNDAKuXSK5WFlfSDBkcaIOnntLI7cuRIMUuwFLASZZW4DJN4VvJIFFapLLasuzINzn5+QnZkmUyG0NBQD1ddOtlUcHCwGLdK4lzpGFmZTOYRA+wLiFg4lXIrpsfaYDB4bSspKUmMYY2IiMChQ4caMEMbt/3444+iwkpfb3qcWwJYAWD8+PF1YmLJODQHWDMzM8Vr7s0luD1sy5cvd5GYa5IALCIiAiEhIRg9ejSSkpIA3MQK6211ta7d6CzBrWU3elybYs09Z6Kw1jfP68tmTaCV/QzZfLl+Sb3eHBexxuxDNqfTiX/961/tQmFtjMvxDQNWlQr79u5CbHQUBj/3IuZNewmPP9wXd9xxL1586nH8t8JAQZwQd+ggKiVndD8nCpweDrMAuAJ0agQVlXKpdbmBlSRVEoBReA+cAU5zOexmoxuA3cc169zgoncDq06EKofFIIIYcZV1md3mdqV1mgV10GnWCebuk8ush8vshlw36Irw5naRdVgEoHRSaqpgerf7rttN2QMy9cK58gKQCypymQjGTo6GUOF9B1/mdhP2BElBQSamcxulWrqNgKaTBmHqWHZe77ZaiHfwgsoNsxYurlZdJccQ+qp3x5pS14PTiPOBWO1+NPR6A3OteANBdP8lLsCM4kv67OB0cJr1uHZOg4TAZzDg4aewJ68Yhe46wez8Zv9uacBsL8BKvCX27duH9PT0VofVjIwMrFq1Cn/7299Ed+Cm/LZ7cwOuDzx97eNrPzbekYVJ2o2TgBedgIjN4MoqqlLKJK3oSqmXLBB6y0BLJ3EiSZdol2ACoiy00uBKuwgnJSV5qJVS8aB0aRcC2QQ66SzI9PmMGTMGcXFxmDNnDiZOnIixY8ciNjYWoaGhCAoKQmhoKKKjo8Xn9bkEsxlxSV/pUjakrxERET7jKadPn+6i1fP9+/fXO2cvXrwIuVyO7OxsZGdnQ6fT1evSu3nzZq91dkeOHAm9Xi+5X0VFhWgWi6XevuXk5HhkJ2bjjZsKrCThEpmDDQHWCxcuuORyuWvfvn2u7Oxsl8FgcF28eLFRoHvhwgVXdna2aMePH3dVV1d7baO6utoVFhaGiIgI0UWdJE8jrvfATQysN4O1JVQPHz4cy5cvbzN34NvA6vt6b9rUcJdnb8BKu/S2dF/J1lhgbczWUsBaXV2NkpKSmwZYb2gf1SrIFQVISZyLvl27ocOdd6LD//4P7v7fuzHkj0/h8mmjWzElJoAiUU8dJD7SonWDjZCASHAL1rghVyeClZM3wMGVu0GwFrKcvF6EWbtZXwuMnM6t4rlBkaiwlGpIAMdF4j05vfg+US4FwCLgpXGrmQY4uCOwM30RAY3XwW5xuzKT+FECvpwBDrMBTrPWHdNaCgenccOtO95UhMtS2PnDbvdZN+CLEKeBiy+Dk3OruT6BtRZciettLSQaxPfsFr2oaLso6Kw1MjYCcDvN7mvn3qcW0GuP7+HuK8b16uvpp6fVxq7WBV4C/J6frwVvQb034rpJj5ljh+DRfoOwcXMuCtRqKItrFdaWBFZfoNlSbbVU33JycpCent7ibsFS7sBr1qzBL7/80mxgbc3/EVLAymYClnLHJZ+TArj6SnrQ7dC1KtkkSzSM0iBK149ky3iQNgICApCeno4dO3aIsask+RKtrrKlbPbs2YM9e/Zg7969WLRokah80pl4pZJLEXWXjj2lE0WRhFCjR49GVFQUZsyYgaVLl2Lq1KkYO3asB6DSSZpIkidfSZcIfND9YvtJxk6v13tt5+LFiy5a/a6vDmtVVRW2bNkiWZIlNDTUK3QCgsrKXmvacnJySJ+gUCg8MvLS+4wfP94nuFosFo8kVPQ8civXXvclm8FgQGZmJpKSkpCYmIikpKQ6/fUFrNXV1a6kpCQXGSP6e+Hn5+fzmtBtJCYmirGtNOAnJCS4Lly44LWN1atXu6KjoxEZGemRqZokFgVuA2ubAUxrW2BgINLT07Ft27ZWhUdSZ7UxMNZciL7R17Ep17glgHXw4FrX95buN9luBmC12+04cuTIDQfFmwVYVWo51qQvxx8HDsTdd9yBu/7wP+hwVwe88MTj+OGvGg9IIXAiAB2JdyQun3oRLh3mMjdkCEqk4M5bJsCHCEaeMETURxtncIMucdXVu2NhacAVstc6OcFt1GHW1yb2odxaHZzBDWM0tGrg4Mrc6qPeHTtbq9oKyZNqY2FpF2ISm+twZwW2Meqjp5uxO8stp691HXarvMI5u92kRchtKLBKgaIBLrey66T663IryXCboCoLCrSD08LK62C16GG1kPEV4pTFhE91gNWzb2w/vH3OKc4V2jVZuD5Oosjz0ucr3JTQwm4WEkklvxyMAX0HYs3anSgqLoWilRTWmwFY1WrBJTgvL69VytpIAevatWtx9erVZidYasrWHGBl1Tk2cy8LRCROkwCuVCwmnVCHXqzTSiwNPXSCJVplpaGFBlw2uRANrLRySgMrnWxpz5492LdvH3JycpCXl4ecnBwsWrQIMplMBEI6AzFdq5RWYYlCStdUpfsXEhKC8ePHY+bMmXj11VcRGxuLqKgoREVFiTHAbG1Tf39/nworW9+WjtEk12HGjBmu48eP+5xMSqVShCrSZwKOUhuBSPY60Aq5L5hkVUp6bqSmpiIzM1MSaGlldvjw4QgNDfWZrZhWWMk8JHPqzJkzXvezWCxISEjw6B+Zr2y9Vl/AOn78eBfrccAqyvUprQsWLBDL3kiN14wZM7zuf+LECVdkZKQYV00yVwcHB8Pf3x9btmy5Day3ipEswa2tsBJgbQy0tidgbaubCM0d54YmXfJ2jvWdJ9luBmB1OBz45ptvbngM680ArGq1Cmq1Ant3boNs9Cjce9cduOMP/4OuXbvhqYEDYfqsWFRJ6wCr6NoqZLl1cTq4TAY4zFrYKjW4XmmAzVQOh9kgACtXKsSJMsoqCzg296OQNEgAZhtngE0seeKGVaLKujPr2ikgIu6sJP7SzpcJQGk2uBVSjVg2xyUmM2KhVAcXXyq+Z+cpOOV1bjdWnRuC9e593HG1ljI39B2ByywkdnJygjrrcrsl28m+vBFOXg8QaG+IWukFaB08HRdc6ypMuyATs3Ma1Fi0qLmghc0ixM8K4+aOtxVV25YBVilz8XqAZGCuF1gNsPJGLJ8XiwF9HsX8xDQUKsugkPjOtSSwttZvQkv1TaFQYP/+/a0OrKtWrcKqVauwceNG2Gy2VlFYfbkLN+Z/hDdgpdVVGoRoV2Aa3ogFBQV5vMe6Fkst2GkAoLP9su7CtPstDWRsllnyeVLWho5h3bZtG3bu3ImcnBwcOHAAOTk52LNnjwe05ubmisBKIJKMA1GmSNwpiQUkABQSEiLWViWxgvQ4hYeHIyEhAVOmTMHYsWPFhEyRkZFiHVYaZAiQ+AKinJwcV05Ojis3N9dF/s7JyXEdP37cdfr06Qa5nVZXV7smTJjgUVJl5MiRyM7O9roPUbXZa06rmJmZmV73J+osHd8spcSz9UhZF+IRI0ZALpd7PU5KSoo4Twjw+vv7k3JBkvtUVVVBJpPVuRbs/G1IDCsL3Ww7fn5+2LJli9f9f/rpJxd7Q0YqSZm3PlRXV7uIYh8SEiLOW+JFMXr06NvAeitZW8SwkszA3qw14PVGj2tTrCljWh+wNgREG2pkawywNiZhBtt2QxYjJOkHMfKaw+HAP//5TygUihu6cG3IwrSxfWtMmw1plyReUsoLMOuliehy3z2488478PwLL2BAnz7Q7c+CjdN7ARW38ml2u8Ny5bDzn+HSl8XYuuQlfLDoZXxZtBlXzxvdcYhCmRgWgD2T/2hh4zVu9VQPh6kMNtNhN7TqaxVJN3zZSXkYd3/EpD9cGVzmUrjMGti5Uli5UgGU3eqh3ayB3awVEhaZtLCbhSy1Qjyp4MpsrdTBaTFQ7btjYXkdnBY9rFwJbFyZUGPUTFx0NXBaSmG3lLgBUABkm6kUdk4Dm1mLGrOQAdl5QYjbrDGTsj5lIrSRY9EZeuuDQRtnxE9/LRLGyVwGu7nM7bot1JC1mvSwmt3Zks1u9dmsgd1UCjtX4j6+Bk6LDk5SfsZ9XOcFo09g9WXegNvurt/qqy0CrDazBjaTFjWcDuuXTMXAPgMxbvxcFCo1UHgBQanvAIn5bEno9PY989WnllR/icJKALO141ezsrI8Sto0ZGsusNb3P6K+mFYpl1K23ApRXwm8sbGTBOjojMG0666Uqy+daImAEA0+rKoqpSqS5FDkWHTSJTpGddeuXcjLy0N+fj5ycnKwe/dusQ4r7RackpIi1kYl2X+JUhUZGYmoqChERERgzJgxYn8IsMbFxYnZWOl6rLGxsZg8eTImTpyI6OhohIWFiaBHSo1IxQ1XVFS0alKfAwcOuNgbE7RrrtTGquv0zQNyHSMiIrzuL5fLPVR01mVWCljZ+GVia9as8XqclJQUcXxp9+iAgACvCmtFRYXkjQM26Rdp15cCzs5jqfNcsGCB1/0rKipcUt8B9ruRk5PjtY24uDgXmWfkmpFs1oGBgbeB9UZaSwLI4MGtD6xNhVR6/8a6E///AqwtqbA2xMjWGAW0IeDZkM+xm8Ph8FgwSYFrdXU1Dh8+3O5VznYBrCoV1EoF3nh9Fvp27Yw777wHERHheKhrN7yfuhg2zugBTXQcpd2sg8Oig81swC/faLFl6Rw80eVuDOj8BzzWrQMCn+iN0qyVuG42uMufaEX3XylAsXEaWM2HUVOph5372F0Op0xQcM10zKbgluu8YIDdokdNZZlbyTQISqWpDDZTKWrMGth4otoK8a12k/CalT+KXyq04D/Ox4Wj2W5ltlSotXrhY1w8UYJvDmfhylkdas5pYT9f6o6l1cFu0sBu1qDm/GFYzx2Gi9fDatLi+nn3MS2HUVvGRgsbV4arlWX47awGF0+V4VplGRxcCexcmZDhl9cJpVx4HRwWz+RINreiKwWuBPSsnBY/fClHxAu9cMV8VHC7NmsEmOa1sJtK4LJo4awsg9Okgcuih71SA+s5DWrOluH304dxrVKHGrPOHY9cBrupTDym0I53FbVxwOq+2eA+L+cFo/umSN22axVWDRwmHaxmLbamzcIjD/bH+PGvoVBZBpWqYd8j8hmFQiHezGrqd7Yh39/WUFO9HePgwYNYs2ZNq2UJpgF2z549zS5p09Ctof9v6gNWor4Q0CJQSquIdOIWVlEjKiiBGG8xiqQtFnKkgJWFBrreKukH+WxDgHXnzp2i+++ePXtEUN29e7fHZ5KTk+vAaHh4OGQymZhxlbhYEvfg4OBgMRMr+SwZw9DQUMyZMwdvvfUWFi9ejBkzZmDSpEkIDw8XVUo65pSG1tbMQvvdd9+5yHWnEzTVV4eVdr9mryN98+HixYuS+586dUq8XvRNB7bcDQ2sI0eORFJSkpjc6dSpU/UmeFqwYEGdxEtk7ngD1tOnT9dR+aVU/4bUyaVvArAlouhz9bZlZ2e72O+OlC1btsxrH5KTk110f4ODg0VoDQoKug2sN9Ja2j21rbMENwVYb3WFdejQoRgyZEizx/ZmBdamxDSROFW73Y7ffvsNDofDox2Hw4Hr16/j6NGjogJB6o7eaEBtn8Aq/J21eT2GPf04OnToiDBZKPo90BXLZr8KK1fuVicJRJAMuMLfNk6LS18XY97YUeh331144K67cH+HDujXqzsG9uiEZbPG4V9fKGqT65h1cJg0bugToJfEgNp4Daoqi3FCuRW5mYtwSrcH1ZxQ79Np0oglcRycEVfOlOC7j3Lw/bFDqOGPismRHJweV89pcaZsBw69txjHij6E1awX4iXNgvtvDW/ApZNaRD4/AIO6d0Lc8EH47+kSQTnljSjOSsOQAV3wRO97sHx2DK6bjYKKbCqF3axF9bca/PKVElazAVZOh5pKDf5bcRhfFH2Af3yhQA3vhk5OC5tZgxpOh/9+q8W7r41D4LN98fv5I3BUlsBh1sDKGXHdVI6aSq0b3rSwmjViJl2rWQMrcSEmY0Wpkw5Oh+uVGuxKn4vHet+Fbe8mobrSCLtZC6u5DL+dLMKvJwvx458PwHJkN0zGXfha9QGMu9OwMWUy5o0diZBnH8K4gGcg3/oOfv9WcLG2ni9FTaUQi0xnKRaTIDrJeIQAACAASURBVFHmqZJ7mpg5mCOxqhqhbq5Fg+vmMlz5tgRVlVrh5oRXYBUSQ1nNZSjLXomnH30C4+NnQa4qgUKlbBSwyuVyyOXyNvtut/YNM5VKhUOHDmHt2rWtUouVtYMHDzZaYW3q1lLASquBbN1QWkWlAYXADQ1abKIkFmR8qay+3C9JIiM6Gy+BSgKsBAJIHVa6dM3WrVuxbds28XHbtm3YsWOHCK10vCudJZhWplj1mbxO3iN9oseO1DVNSUlBRkYG0tLSMG/ePEyePFl0B6bBl8643NAstE3ZLly44AoPD3d5q4PrS2H1lkiLvTnhrUQNDazeVMNRo0YhLCxMrGnclC05OdkjtpeuS+oLWL3VB5aau/W5BLMATsdok3H0tuXk5Ljo74Y3aPWl0pJyRSSpF/39Dg0NvQ2st5LdCIW1LcD4Ro9rY4yo5rc6sDY27tVX+2ShdP36dZw4cQI1NTV1VNaamhp8/fXXIrC2lcra2EVquwFWVTHkh3IQ4jcY99zdAY8OGIAHO3fB7HHxqDqrhd0dz+jg9CAZf12c4AZ7zazHgfUL8UL/7ni4S2eMeOFFRMlCsXzxAiTI/JGVloSfT5YICYrMetSc0+GHT3Pxw7H9+O2UGlfPCm61NnMprJwW3/85D9PChuKJ3p0wNXI4zn2cDRuvhcskJDFymI2wmo5AvWkZxjzZE+NHPIbfzx+B3aJzq5l6mMr3YlLAn/BE784Y/Wx//HZWB1ulEGtr5UpRw+lwvGgzBg/og14PdEHwC4+D++QQbLweNbwRO9KT8WS/XujToxOCXuiP388LbsQOrgzXOT302aux9KUI/HRSi+pKLWy8AeXZqxD+Qn+sTp6O/5wuhY3XC4Bp0uGaWYfjig+REPgiHu/TFT9VHIXDJCRmul5pwMnDO1G+bzV+qSiG1VQCu1lQH6vPleD7z/PwtXoTvineiotfFgkgbHbHp3J6wc3aYsCMmBHo3fUeBL04CL+eOwqbSQeTYSd2vZuEla+/hNDnHsXgfl3wfL9ueLzn/Xi8Z2cM6nEfBvW6HwN69sAjD3ZH0HOP4kjOezDpc2DYlQa+fA/svB42M3GbFmJJr53X4rfTh3HlzGHUmAQoF8r7CPG8V8+V4ep5jaBs81oKZIUEXQ5eAxuvwX/PlqBkx9so+nApLp86XNddXIy/FcbKZtbi48L1eO6xJxAcFI9ChRoKVZFX99/GJkxqKcBsyURNDTlWfn5+k4FVKrES615Mv1dSUgK73X5TASsdi8rGpbJqKjEaYqUUMnahToMrC7usikSeE2WXJEGijcThsaoVKWtD11YlgEoAlk3CRANrYmKiCCVEkQoMDKyTLIqcA4FMomLRcbyBgYGIjo5GSkoK0tLSkJqairlz5yI2NtZDtWVjDIn5yhLc1C0nJ8cVGhrqItdCKqGQrxhWKcWPhSpfmXhPnTrlE8AIMF+5cqVZ55mSkuJRM5eeN95iWE+fPu2RCZq+gUDHSZN2fbls098TGoLZGzTettzcXBf73WC9ExoCrOQ7FB4e7lHiJioq6jaw3kp2MwFrY/a90ePaFLtZgLWxW1PdfhsKxERttVqtYiIQ8prFYmlzhbW1F6mNhdEGt6lQQVVYgJCA4bj7zjtxz933oMcDPfBSZDR+P03UMUGltPMaMT7Tzutg+uQApo8NwEOd78HEUH+cNBTi+78Uo9r8CX74ohg/f10sZOzl9bDzR/GVajtSJozBG1Nk+ODNmchJXwjOsAc1JjWsZj3+/vlBzIiPQO/unfH0wB74i3oz7FwpXCajkIXYpMPlU4fxxvRY9Op0JwZ27Yiz5Qdg47Rwmkth43U4rd2OGP/n0bNbd/Tp2QlfFO8R4jW5MlznhJhI3a5VGPjQg7j/vnvxwmMPw5j3vqBsmktxUpuDZwc8jI733INRTz+MK+eMQvynSYPLp0owZtjTeLBTB+x7Pw1XOSPs5lLkZC7AH/v1xJBBA8B9mg+7RSvE1JqOwMZrcbp8FxJCRuPRB7uj8rPDsHEaOM0a/PhXORZMicBzA3vhK0M2nKYSuEw6XDwhx8ENSZg/KRgBzzyCgD89hg+WvYprnM5dFsjoNg2u80aMfGEAej/YHU/274lP87fCbj6KTW+/imce6YUBffugf8/eeLT7A3i4+wPo9cAD6NvlAfTv+QCeGdAPzz/2BCbFxuCtuRNR8MHbmCbzxxO9umDDwpfx21k1ang9rJVlsJ/X4PvPClC0aQU2p87GtuWz8XHealSfK4PNJMQE13BGHM1dA9W2FbhmEurM2kwaWM2CGi+UCNKihteieHc6nu7bBcEvDMKR/etg4w2ikmsnbt/uWrV2kx52kwHfGvfghUGPIiRoEuSqUijUBe0aWNviN6egoADr1q1rFrCSpE1S0Epe27BhA7744otGJ11q6439f0MWxKyKyKqq9S2evQErC7NsLKq3fUnCoujoaDGGlE6IRPeJKGk0sJKMwDt37qxTd5XAKw22BFiJGkcW+UFBQR7nSSeoopNRsUppcHAwxo4di5kzZ2L+/PmYP38+pk2bJiq0YWFhiIqKQkxMjHiOBFpDQkJaDFirq6tder3eNX78eBetSNOqHx0v6gtY6QRYbOwq7SrsK06UhTYCy9OnT6/X1behW0pKSp2bK+Ra+QJWupQRSa5F95cGVl8KK50wjC6FxIKrty03N9dDAadvitAxuQ1VWEkWawKshw4dug2st5K1lUtwU2NRWfBtK2Bt6VjhhlhTzpt+7/9nYL127Rq+//57XL58WQRWh8OBn376qc3jWNsKWFu8TYUKhxVyxEQEocNdd+KOP9yJDnfdhwmhYbh8UnBHFdxtDe4yNlq4zEZcr9Qie/0iPP1IDzzU5T4c2rIG1u/+ghqzETauHDbuKOzcEbdrpwHV58sxJ3Y0+na9D327dsZD3Tuif7cueC0+DD/8VQGrSYNLX8mRvngeuj1wHx7u0QnlB96DzVwGl1mIP3VyOnAf5WBKVAC6dLwbfTp1wqbUebhWqYHTXAo7p8P/fVGIyeH+6N6lB3p1vQ9p86eg5rzgZlvDG2Ct1GDT0ul4sEc3PNDxHvTr1gkZC17CtUohSdOlCgOGPfEounTsjFHPDMDlCq3gGs3p8cs3xQge9jS6d74PYX5/QpXpCBxcGUp2pOHFxx/BgB7dId/yLqwXtHBZdAJoW3T4T6Uer0+KxeN9e+Mvh/fDYRHG9KxuO8aPGYJHH+yCr3R5cFaWwmoyImfdUrzQ/wEM6t0ZTz7UHbKhT2NfZjKumcrgtOjh5I3uMjwa/PBFIYY9Pwg9enXDg13vwxtTo2DlP4Emew38X3wSfXr1xKP9HsLTD/VA/+73o2fnThj57JNYnjQNOe+nomDLapz9rBj/PlmGE6qtCH72UTzc9QGkTA3HL6fksF3Qw24pxz+P5ePNV8bimYd7on+3jujf5T6EPD8QJdvfhdV0BA6zDtfOlWHRK2EY/tRD+OnLErhMGli5MuGGBaeD0x1rXMPrsXN1Cp54sCee6v8gNq+YgxrOICiqZo27TJAbWLkyOMwGOMxGcJ/ux9AnByE4MAEKpQZKtW+FtSHfnbZURFvjN6GwsBDvv/9+k12C2cRKq1evxpo1a5CRkYHMzExs2bIFxcXFOHHiBC5dutRmCmtTN/b/Db0gZoFEKhsv+TwLjGzMnpR6SvaVAh+2bVphlclkYsIiqfqaxIhLMAHWXbt2icBKq6tSwLp9+3bMnz9fTLbEqlLEtTIiIgJRUVHiZ0hNVbqOKonpjYmJweTJkzFp0iTEx8cjKipKdE0NCwtDREQEoqOjERUVJR6LwJWvGMnTp0+7vFlFRYXr+PHjrtzcXFdycrKLvQZSLth0vKgvYK3PXZZcF28Ka0VFhaQr8MyZMxusqlZUVECpVKK8vNzrZ9544406N0hIduP6YJrclAgJCfHwIGgMsNLzmHy36Lhrck28bbm5uS56ntOqL32jJykpySewsjeIAgMDYTQaAdyuw3pLWVsCa1u5A7cnhbUx4Fvf2EmN321gFdqsqanBpUuXUFVV5ZGI6ddffxXrsbYlsN7oBay3xbjX99UqqFVqlKqUmDohBp3uvQf/+z9/wN13dED06ED8+6syWEntU05Q9IT6nuX4v+OH8PqkCDzYpSOe6NcDFUcKYOXK3dmA9XDw5UItVk6LGk6P8x8dxBO970Ofnl0RFzwa65anICFiDJ7u2xurX58Aa+Vh/P5tMXatS0XPzp3Q8757cOjDd3DtvAYud5ZhB6/DF8rNCB/5Arp1vhfd7r0PAc8MwHXeAKepDHazBr+f02LehCh079wNXe+9EwFP98OvZzSw8UZYeSOsZj2SJwWj+wOd0Kv7/eh+7114NTYIV00G2DgNqswfI/DZQejWsROG/XEgTEcPwG4xwm7W4VqlDq9NDkOvHvfj2cf64PJZ4fXP5Vsw+sU/ovf992PMs4/j5zPFsPMlgus0r8f1Cx9jxdwpeOqhvtjx7hLBXdasxWntDowbMxSP9e2Bb7R5cJo0MH96AH7PPornBzyEJa9NR3HuJnyu3oX/fmuAw6KHy12yRnDB1eKTg2vx7FP9MWTo8xjwYBdMiRyN300f4VJFKQqyMrBu5WIc3LkBJdkbMTEsAP17dEN8iD9OaHbjGm+A/cJRVJsMqOH0OGfYhYmhI/BI7x4YF/AMLp2Uw85pUXW+HFlpC/BIt/swoE8PDOz7IPr37o2+XR6AbPBT+HT/e7CZtbhu1iDxlUg82L0rFk6IgvVbPWycu2wQpxUyNZuNsPJ6nDQewJN9e+Gxh/oic8kMXHffFHCIWZwJsAp1fq0mHY4eWovBTw5EQtwsqJU6KBXyJrvWSwFra37XWuu7XVRUhE2bNjXbJZiUrlmzZg0yMzORk5ODEydO4O9//zt+//13MXcA+Z29WYCVTnpEK0Pe1NP63vcGq1J/syoduz8N0nRGW7qvdBt00iXa5ZfEsJI4VpJkiYZZEsNKXIHDwsJEVYokW4qKikJcXBzi4+MRGxuLiRMnYvbs2Zg5cybi4uLEhDYymQwJCQmYMWMG5syZgwkTJohqLcmoTGIKZTIZ6ARI5PwbAkQ0FNEwRABSqmatN7deonT6AlZa3aOVQjYbtLcY1oqKCo9asaNHj0ZERES9ympFRQVSU1M9+p2cnOz187TCyrq7+3JXpjMYs2VxyOsNvT7s+EjdzPG25ebmuug+067KdGKyxMREr31YsGCBi4b1wMBAbNu2TXz/NrDeQtbWZW18AWxLAu2NHldiLQGsmzZtalAd2xsdw1rfa42JQ2rMQogkWbLb7R7Jl5xOJ6qrq/HFF1/cBlYf569ym1pVjFKlAjOnjkeXjvfijv+9E3fd2QERo0bj+y+KUcMLGXadnB4OXqi56jSV42v1Zox8ZiC6dLwXcSEj8f2XaiEpk7lUSMrE6d3ApsU1zohNK+ZhQM+OCB3xAk5pDuLX01r87S9qvBweiCH9uuCcfjuqz5dCvmMVet/fEZ3vvBNzJ4Tj0skSt8qmgZ3X4/COd/HcgIfRq9v96NKxMwb16or/nCmD012P9ZrZgKRJMejW8X706Hg3nnywM/56eAeslqOo4fS4atJj3vhAdOvcAVGyYHS9926MCxqK747lw8ppcd3yEaKGPIHu93XEnwY9gpPafbDxRiHG0lKOj4u2YeAjvfHEwN74x1elsJv1+LN8C/yefwqdOnTAQx3vw/tvvoxrXJmY0dhqOYqty+fhmUf6Yc2CWUJcsFmPs/rdGBcyDI8/3BsVxkOw8wZsfncuBvXtipRpCfi/k0dQbTmKau4I7Hy5MK5mTW2NVc6AvauS8MxT/TFv9hREBw1GwJA/4sihTajhDLhyToefvzXgV/MR/Ha+HG/NnoyBvXvC/7knUX5wA6y8UJdWiJvVg//4AOZOisUjfXpDNuwx/HiiADWVZfjbn4sx9PF+eO6xR7Ap400o9n6ACWGBGNCzOx7teT/mxo7Cxa+KcMVUigXTx6L7A93Qv3NH7FvxGmrOGWAzC9mSHe6MwDZOg/9UHsHzAx/EgId6I3PZbFy/8BFqTELNWrtYR1brzuCsR43JgK0r5+LJgQ9hysQ5UCt1UCt9ezYUFxfXq7a259hVb67NxBQKBYqKivDhhx96BVZvcarEDTg9PR3p6elindXi4mLRa6WmpkbMzM4muGsvwOqtzA15jYVHqSRLNPR4qw3pDV5YgKWBiYZOOqOrN8Bl+0rD88iRI7FixQpxTUAAlTU26dLOnTs9sgTTbrnkkaigpKwNcbGMjIxEfHy8WLKGgGd0dDSmTZuG5ORkLF26FK+88goiIyM9lGtakZSCx/qAiAAMrW4SwGJVc2/1clnFrr6yNiTZlbeMzkSF9wastNstacNXVuKqqiokJydL3ixZsGCB1/0WLFggzjPaJTY4ONgnTBNgZeceDazk+vlSwOnrySZbIv2qL+mSN5d7ugSRL2BNTk520bAeExODqqoq8f3bwHoLWVsCqxTAtlYyphs9rk2xhoyjr/d9AWtLuDeTranA2pCtqcBKl7OhgdVms8FsNrfrLMFtDa3egFWlUqO4qBCvvjwRXTvdhzv/cCfuvutehI30x3fH1ajhDWJZGKHMjA528xF8fGg9nuzXE906d8TGlSn4vVIjlE9xxyE6OT3A6eDidKixfIwJY17Ew93vx5ToYFSZPobTpIHNbMBxVQ7+2K8PFs6Kw3XOCH3eevTv/gA633UXBvW4H2cMB1DDlcJp0eO6uQx56xZhUI/uSJk/G48PfBTdO9yLf36phpMTar5aLUYseSUOfbp2w0Pd7kPvznfjrVlxqDKVo8asx1XzEUwNH4HOHe7EEV0punbsiMDBT+Mr7R7YLxhw3WzE8llx6NWpEx7t1w971yyE1WwQEhCZtLh81oDH+/fCI3264MAHqbBx5fhStQ3+zz+Je+/ugJ73dcLgAd3wr78Ww8rpYTWVwcobcbxwM557bABSZ0+C1Sxk473w2UHMHC/Dow91Q0X5IVzjy+H/TB+MGf4Mjsm3w8qXw8GXwMaXwc4LY+kUExIJsawLX5JhQL/uOLhzLdT71mNQ365487VJsPIGuEgNWP4wrJUa7Fn9Jgb26Y2nBzwEedZK2DgDnJwGNk6PGpMe/zlTjsy3kjGgb28EvzgIP3xRAAdvwKeFWXikZxckvjIR//d1GarM5fipwoCZcWPwWJ8ueLb/A/hg2SuounAUb81JQK/OXdDpnjvxQv9u+PzQZtSYy2G3aNwquRZ2/jCu8eWIDxqMR/p2x+K58bh0qgRWkw5Os1YEVaEEjgZ2To/qyiOYO0GGfn37YMKkGVDKS6FUSIMnPedvVEhAWwCrUqmEXC7H5s2bGwWsREnNyMjAunXrkJWVhRMnTuDy5cuwWq2wWq2Sv63tBVLJJtUv9jUaNln48RWryiqcdJ1JNqsqXTaFdnWkjSys2Tg/0iZbr5R2USafZYGVuAcTd2Dy2s6dOz2AlcS7Jicni9BJx6YSd1+67A9RYYnrMHk/PDwc8fHxmD59OhYuXIiVK1di0aJFiI+PFxM40UBJq6rkPIYPH15vUh8aWFmQYZME0XGcUgms6GviCyDDwsI8Ps/GEteXJbiioqKO4uutBA4AJCYmesAjfTMlJSXF635JSUmSib78/f199o2dv+xNF9o11xew0lBKxwjTdWWHDx/utf/Z2dkuenxZd3zyXahPYaW/c7S6CtwG1lvK2rKsjRSgtpar8I0e16ZYc8+5vSusDdmaA6zsvuT1H374AcXFxf/fA6s3eFWp1VC6F72H5XIsWTAXvbo+gDv/9w7cfde9CB42EpZjalh5ozvpkh52TgCnGnM5NNmrMahPT/Tucj+UuzNRXXnYnQXW6C4zYxAAi9fhKvcRRv7xYTzVrw/WLpmN698dgc1dnuWa5c+I8BuC5x59EP89q8WR/PcwqE9X3N+hA7p3uBtblifjmrseqNWiQ/b/Y++8w6Oo3r9t+6rUJJAeEkLviHSQDgkhAaR3AemhiAUFBaRJFVF66L2XlK2hK4rSW7I7u4BgpShISduW+/1jd9aTcVPAxs+Xua5zzWbnzJkzs7uTvffzPJ9nxpuULu7FxpWLaduyJSULFePI9oXYTPuxGlVkGNS82Scaf68ixA7qSZBXUVq8VIYfv9mNVdJw36CnU4s6BPgUJePebYL9/QnxKcrMt/qSKWmwm/Wcil+B1zPPEOwXwLgBHcgyOBVImzERq3k/DauUIci7CJ2bVSfLqOPqlzvpFdOKoi8WpmTx4oQUK8yAqMbcPa/CakrEalJx43QiTerWoFWtslhcpVp+Or6LEX3aU65USS4e2kaGdIQqISWIalYP48FNrvzheGyX9mIzJZEtuXJXzXI9Wh39oxtSOrgYP53Tce3LHVQJD6RXh9Z8f2QT2YYk7FISNtMebFIiu5fOpEygP5XLBLMn7iNnvrExCZtJj8O8j4zUZJZMe5OygSVpXL00Vz/fit2k4/0h3Qn19WZi7GtkSsk4JBX2S8lIn++iQqA3wcVfILZHW77/Jp6P3uhLuK8XpQP98Cn8P2KavMwPx3ZjNTrB2HlOe7BKGt7q14EywSUZ3jeKK0e3YpE02I0JLrDVuByGVWQa1OxcMIGXy4URVro8cxcsY/euRHbv2lNguHuUe8DDjFHQvn9mXrmprIsWLXpoN+D58+ezZcsWjEYjWVlZ2Gw2srOz3aZKyvDfxwlYPd3zPTUgB8TIkCZDqhhSqAwvFSGooFCrVFE9gYgS3OrVq+cuayOCgKcQ4okTJ/4h9FeGUTGHVYbV5cuX5wgbHjZsWI7zEsv6eCqTIgOsDBctW7YkOjqanj170qdPH/r27UufPn3o0qULbdu2dYf/tmjRIoezsBL6CgKsotroKX9Y+byotCqb+MNBXsAqhy17ynEWFcW8ytooVczcFrPZnEOZVL5X3njjjVz3HTVqVI4fPkS1OS9gVToYe1L05WuZlwKel6mV+Hxuy5o1a7Ll18PTDxDyfPIyXYqNjc1u1KiR2+Rr/fr1ObY/Jas1T9b/N9Z169bNdfv48eNzwOPftc4NVv+u9eNw3R92/WfPe9SoUQwYMICBAwf+LWt5+b8ArOK2mzdvotfr8wwBzO+LY0G+BCuVnL+yyeM+ypwKcs47du1ix46d7N2xg8/mfUR4cCDPPvUMzz77PC9XqsrhLYuxSFp3jVObKQmbWUN6qpbti96nTKAvAV5F2bpoIlmGeKzGRCzSPie0SjqyJQ02g4r7qcnUKO1H1bBgVk4bReYltdMVVtJglbR8NKYPdUr7ck61gn1b5lEu2AfvIkUo+r//Ua9cCL+edTrRZhgTWDQxltLFirNtxQLeGzkEr+cLM6hjE7KMyVhNaqxmPeP6d8Cv+Ito49fR6KXKVAspwcppsWSkJnEvNZmOzevStmUTstLvULNqFbyef47YbhHcPLkTu1lLmuEgpYoXxruYF70j65Np0GAzaZ31YyU9jSqUItCrGK82r0WaQcdvF/UM7/0qXkWKUuul6oSW8KVWaBCfvjeA+yl7yTImcDdVxyt1q1E1pBjpRjUOo5qfv9nJ0B5RlA3y4au9y7FcOkZ5P19imjfi8tFt2Mx6Z1kZU7xLddS6zJZcbrqSjt5t6xIeUITfUvX8eno3A7u356WK4SQtmYjd6MwLtZoTsJlVJG/8jDIBJSkf4suWTydhkXRYpSQsklM9tpn0bJn/LlXDAmhYLZzvvtqJxaCjR5t6hPp7M+utAVhNyTjMGqypidxL3ceQbm0J9/OhQeXS7F48iT1xU6lftTRT3h5DtYrlCfL14q2+bfn1xE4sktYFpXuxGTVs+3QGZQL9GN63Pde+3I5VUjlr3soKq+Qs43P33F6mj+hEuJ8PL738Cuu27mXHzr3sLuDn+nEH1oLOLzdgXbJkSa7laeT20UcfMX/+fFavXo1Go+H69etYrVaPYCoa2OV3b87v/0JBwfJRUkcKMm5sbCyjRo1izJgx7jZy5EhiY2MZMWIEsbGx7jZs2DD3Y3Efsf/w4cMZNmxYnm3IkCEMGTKEQYMGuR8r+wwdOjTH8yNGjMh33NmzZ7vBVDZUkoFVhFSxLVu2zJ33OmTIkBxqmjKcWQlOItTL6uqrr75K7969ef311+nfvz/du3fPocDKebFiPquoUsvHy0vBk91f5fHEUF/5BwcRsEUIFxVk8UcCGbrXrVuX6/tL6VIrw6AIdQ0bNuT06dMe95frsMrAOnLkyFyPJQKkWIZHfpxXDuv48eNz/EgihsbmlcPaoEGDHFAo/62E1sb55LCK8xYjAuTzlv/ObVmzZk22qJg3atToD6V2XGHReSqsDRs2dNcuVppNPVFY/0Ptn1RY/8n2b1/XR2lKNfrfvobKJi6P06/skPeXpbt373L8+HF0Op27abVaNBoNGo0GtVrtbiqVCpVKRVJSknudlJREYmIiiYmJJCQkuFt8fLy77d271/14z549OZr8JVN8nF9438M8L27Pr09u4+3cuZOdO3aye/sOFsyZRXhIIP975imefuo5ygSFsvWTqdglvUul07qMftRkmZJJ3jCPciH+BPgUZc2ct8i4uAfHJbXTeMmkweZSWu2ShrsX9FQJ8aF8cCAz3+xPlkmu26nFKmk4qYmjRml/EpZP4/COT6lSOoCXKlcnyC8Q38LPs2LyGKwGLffObGf6qAE0qFiWL3Yu5eLB3ZQoXpS6lcrw23kVdrOKLPMhZo3pT7i/F19qN7BgaixlihdnYMcIvv9qC7dPq4hpXJ9uHdqSnnaTYUMH4Ve8KNENqnEyfhFWSUWmQUez6mXx9SpGx5b1+OVkInaj3qkQmjV0fKUagb4ladXgZW6ciifNqGNk3w4UL1yERfM/pn+3DpT2LUbzlyugW/0RWQYVGWY93SIaUSbAm5/OqrAbEsi4qGP8iF6UDSqJfs08LH/7EAAAIABJREFU7psOUs6vODFN62M6uBmHQec0vHIBqt2kddUpdbo3Zxj09GrXmPK+3qSZD5NhULMzbiYVAn1ZNe1tMg2ukF9TEpkmLV9s/5SKwT6UC/Fjy6KpZEn7cLiUT7urxmvy2pk0rVWVquF+GA9twGpIpk3digT5FWPGmD5O4yRJh1XSkiWpOaNdS+2yoYT5FePTDwZxWruKlvWqM/GNAexePo+qoaWoXCaQZdPe4M6FRNKlJKxGFVkparRrFxEe6MvQvu35/ugWHIZEp/osAqukxmJM4tDGqbxSsywlfcvy1oR5bNsVz65dO/71qIU/2/4MUO/cuZNt27axdOlSj26/U6ZMYc6cOSxfvpz4+HjOnj1Lenq6O+9fhlVP99O8IDCve/DDQuWjAKun53NbREfduLg4li9fzooVK1ixYoXbuEhpTiQbFq1YscK9j1g+RgZAscmhusomq6Gy+ikDp/icPA/R1Vf5WHQAlucg/i2PIZ6TmMMqA6uyFI8YHqoMdxZhqE2bNsTExNCtWzf69+/P8OHDGTBgAF26dHGXSBHDrMUcUqVamZ+CJ7sQy+HIcj1XuclhxspzEQHbU35yfsDqCU6VeZkNGjTIFVjFsNuGDRvSv3//XI9lNpv/UPpGzAedMWNGrvuuXr3aDYfyjwKykpyX+qtUc8X6tEqFPy8FXHZcVoZ6i/vnB6y5hUKLwJuXS7AMrPLrtWPHjhzb/7TCWrdu3RxmNE/W/976r1ZY/ykF9b+usD4u11Fci8v/JWC1Wq3cuXOH69evu9vPP//Mjz/+6G4//PAD33//Pd999x3Xrl1zt6tXr/Ltt9/y7bffcuXKFXe7fPkyZrOZS5cuYTabMZvNmEymHM1oNGIwGDAaje7HqamppKamkpKSwsWLF0lJSeHChQucO3eO8+fPc+7cOc6ePcuZM2c4ffo0p06dcq9PnDjBiRMnOH78ON988427HTt2jK+++oovv/ySo0eP8sUXX/DFF19w5MgRDh06xOHDhzl48CAHDhzgwIED7N+/n+TkZHfT6/XulqzVEr9jGzWrlOf5Z57i2aeew9+rJPPGjcBq1DpzCc06JywZnVB6aPMCqpUthZ9XYeaNH8S9s7ud+YYuwJLrr9qNan45paJKSAnKhQS5VDonjFiNzn6/pGipGebP5gUfcHTPYupUKs24UaNp26I5PoWfp1awDzeP7+Hbw6sZ3LEVPds2x7B/I2mmo5QJLkm1MuEYDm7CZlJhlfYzZ0w/wgO82bdjMZe/2UHN4EDqVarA3iUTMSdvomWtGvTr2YXMjLskJagI8g2kXIA3a+e8SbrBWQJn1puD8S1SmGa1qnFsx2IXXDuvw9i+UZQoWoQmtapx+fBmMiU97wzuhl+xYsybMBrT0UR6t29KKd9i9IlsSIp6OVmpKiYM7UJZfy9O6tc6wTh1HxNH9iHc35sJAzpz84KKyiHFiWxYlwu6dTgMTmU7WwGsttQErJKKOxfUdIlsTGX/kmRdOojdpOJ40goaVC3Ph6P6c+PELhxSIlYpiUyjhm/2LKR2xRDKhvixeNpb3DunwmFw1km1Sc78Y+P+9fTt0IZKYf6cUK3EatDSs3UdQvy8mT66NzYXsNpc5km/nFMzaeRASgd4MXlUH8xH99KxZQN6tqvH7YvJzBk/glK+3jR/uTpHdi4mPVWL3egsj3R010rKB/kxpFd7rn2xCYcxEYtZ+7vKKqnJNqqwGxJJS1HTPaIRvr6lGTFmMjt2xrNz5/Z/HTj/bWDdvn37H4B1+vTpLFjwKTt37kKvT2bfvv0cOfI5X3/9DVevXssBrbkBa0Huu57+fhjo/bPAWpD5ymCorF+6fPlytxmRCIwi9IkqpQx+MvyJSqe4XrhwYQ5TpNz6eSo7owRY0QlYVFRF4BXPS9mUeazDhg3LAXJKUBFhTcwJlfNcO3bsSI8ePejfvz9Dhw6lb9++dOjQIQcgKs2OZHiVlVFZHc1LYZWV0jZt2rihVQbX1q1b51DilLmYnhRDsZZtXsCqDP8VgVKEsoLksMrzymtZsGBBDmhs0KABrVu3ZuXKlXnuZzKZaN26NY0bN84Rht24cd4OxuKxZGAVS/7I1zG/kG2lcZP4PhKV6dyW1atX/6EckfJ9mZ9L8JgxY9zQ66lc0ROF9T/Uniisj08T5/9EYX24JS9glcPacstzVYa/5ZUPK5bMye2xp/HE0DqxySUirFaru8lmJ1lZWTlaRkaGu6Wnp5OWlkZaWhoPHjzg/v373L9/n3v37nH37l3u3r3Lb7/9xu3bt7lz5w6//vorv/zyC7du3eLmzZvcuHGDmzdvuh9fv3GDn29c5/rPP/HjtSs0b1yPF555iueeegbf4j5Me2MwWUa9U30zaXEY1WQbVFiMOr7csYj61SoQ6F2MPlH1+fnYFmyuEiZy6RWHyQm43x3dSZVgH8oEBzL77YEuAyEnkDhMGu5J+6hVNogF7w/n6O5F1KsUxtRxbzNhzBBKB5Ug1KsI2z55n+MJi2nzciXeeq0LP3y1jXTjPjq0qEPpwEDWzXsPq+QMRf7krdco7e+DbvOn3Dm/h/5RLQjx8mHqiJ7o4mbRsEp5Zk2fhDX9V86eOklocCi+RQszcWRvbpzYiUNK5GTSGgIKF6JKqTCWfTiKLCkJm5SERdIz/91BlCxSmCYvVcV0YD0WUzKTYvsSVtKHMT0ieHBRy+Hti3ildlUqBfsyZ0wfbhzbyYZ571DevxiLp8aSZdRgMR1k2tjXKOvnQ9PKYfx8NpFWtcNpVLUKiXEznHVvjWp3LrAbWA2JWI1qTIc2EN2sLu3q1XKGbhv2cvnzzbzetR0xzepyMnEpdkM8dpNT1bygiaNt45qUDfFn0uj+3Di+G7shEatJ4w4zvnU6nrcGdiU8oATr5o3HKqmY/XZ/wvx9mTq6L1aTDofkdDm2SU4H6MQ18ykXXILhvTtwbt9Wukc0oXHVENKMWsxHt9KnQySBxXwY3qMDVw/twH4xnuzLCZzRraNisB+vd4vm8qH12KUkrGad64cPGViTyJZU3Dq1l4j61SgVUo4lyzexa9dedv9/rrDKURLLly9n6tSpzJo1i1WrVnH48BFSUySuXv2exYuWEdEmilcaN6NpkxZ07tyVd955B5PJ5DZXyu9+WtD7rnLb4wSsShhUqpRK5bMgTcwnVT4nbhONkcRwXrEkjVIxlft4mpcIxWJdVlFdVYYJL1u2zA2sohmSDA6ygY1seCPnsYo1WmNiYujUqROdOnWiY8eOREZGukNvxdxXOYdVBlbR/EgO4c0PWJW5x0oHYGUos1INVYKj3PIqa6McU1Q+ReU0PygUx8hNjZUXk8mEWq1m5cqVnDp1Ks++npb169e71dX85qYMOxbzTZXP5wWs4vUWc1iVjsq5LatXr84WIV0Mo5ZfgwYNGjBixIg8XYLF11pMX4MnOaz/qfU/lcP6T6//zetar1496tR5+AgCpcL62WefPfR5y/+8/g6FVlz+CWB9mC8t+YWjeaoZ+DBhavmNmRss/1XtUcaT9/EEy3IIoHtbtgObw47dbsVhTadT+wgKPfc0zz31NF6FivH2oN48uKhxubVqcBhVZBtUWI06ziYtp22jlwj0KkbDKiGYD613qnSS6ncYlZxK6k9f76FqSAlCfUswflBnrO5yKklYDUncl/bxUngwn04axdd7l9K0ZgU+encMB/asol71cIK9vOkV0YA9q2dRNagEM8e+zr3zCWSmatixbDr+Pt7079iCexc0OCQdGz56k/Klgti3dREWKZH4ZXMI9/Ujpn5NxnSLolKwP/HbVuO4Y+JayjFiWjWhZJHCNKxSlq+2L8RhSOK3ixpqlAogpHgJ3nm9C+nGJKzGeLIM+1g2ZTQBXkVp+nI1rhzZTKZRy9Kpb1I5NJhmNUqTmaohLUXDxs+mUqdCGPXLBbPx44kci4+jvF9x3h3UEYtJh+3SIWaM7Ud5fx8q+fvw49kEFk4eStWQYD5+bwgWU6KzpJDJFbLrqmeaLamxmZPZOHcstcoH8Xa/bqSnJpJ1cTe/nIlnznsjKRvgjXr1R9gNTrXSZlRh1K+iZ7umlA0J4PUukVw6tAG7lOg0lJI0ZEsa0gwaJsX2IjygJGP6dcBmVnFg8wLKBvgx9Y0BWM3J2Ixq7AYNdqMKq6Rl35ZPKBNQjP5dIjipWUePVk2pEuTPz8d388CYSNLaedSuXJny/n5smDGetLMJWE17kD7fRI3S/vTtEIFx3xockgqrSUe2pMJhUjkh2piIVVKTuHIaNSuG0rxlFJu27WXnrl3s2rXdoxN4QcLqldBXkLzSvLbnNYY4v4fJQc8v33Xnzp3utVqt5uLFi1y/fp2MjAysFge/3LrDe+9+wHPPvoi3ly8VylehRvWaVK9endatW7Nq1SrS09M9/simvH94eqxcizmxynuO/COdzWYjMzOTjIwM971UeV8vyL2/IPd/IIciKgOrCJCLFy/+A2Aqw3hFUBQVWnEcT/VQlXVR5bBkUbGV+4mKqydFVhxbhFUxJFh8LIY+iwqrDIMiVMouxi1btnQ7/TZt2tSdQyqvo6Oj6dSpE507d+bVV18lMjIyR46pPIYIl7J5k6yMyrB8/vz5PEOClU69Yk6t/FgEQ6XCJxotic/nVdZGVvqUOaUFVVhPnz6dA5wbNGjA9OnT83xP/9ll4sSJblOwvIBVNoSSIVMGVWUOqjz/gpguia7AnsbJbVm1alV2brAqliDKr6yNuE/z5s25dOmSe/sThfU/1J4orH9tq1u3rvuD+rD7ynMXwfNhz7sg9VoftYnL4waseW3LDygLOqanfn9l34e5nnl9QfPUL0/V2PXYnu3AYbeSbU2nU0xrCj33NP975hmKvliEMf17cve8DKzOkiMOoxqrpOG7L7cwqEsUwT7eVAgozmnVamySzlV65XdgdRhVpBv20aBSCGG+PvSJbEBGaqLbUMcuqcm4dJiXSoewdck0zmrWENXoZWaMi+XHc2p6RTegRKFC1KkUxjvD+xDmVYRFH4wk06DGYlTx60U9ZYP8aF67Kuc0a7Gm6lg0YQhhAX7sXDwdm6RCOrCJepXKUKZkMWqE+hNashgH96wm87Ke3wx6Vs+bQEjxIgQVepEl748k41wC6ZKKBe+PJKBoEfp1iuD6yV1YU+PJNCSz+MORlCxehBb1XuLq0a1YL+nZ8tlEapYNpVygD2mpeuzGJG6dUfHxe8Mo51uMamVC+DJxLWElvOjW6mWyJB0Wk55pY3pQ1s+bMr7emD7fxpVjOyntXZgx/V7lgUmNzazFYdZgN7vCdo1JWFMTyZL0zBzTnXDfQswYOxxV3CRGd23EoJi6NKwUSkDxIswdP4R75+KdZWtSEjDtX0PXiIaUCQrglWplOZ24FMdlFVZJjd2oI9uoJtOgYfro3pQLKknTl8KxXdIjHdxCldBA3h7Sg1/OyiV2tDhS1FikJA5un0e5oOLEtKjN0d0L6R3RgtASAWxf8AEWScWdFBWLpr9NWIni1AgqiXr5VLIkDT+e2EXf6Kb0imnJee0KHJIaq0EGVhegm9T8dkHFe8N6UDoshPXbdnPqooGTZ05y7txpTp48yfHjx90h88eOHePYsWN8/fXXfPXVVxw9etQdMn/kyBGOHDniDpc/ePBgjlB5vV7/h3x3ZY57YmKiO29dzmnfu3fvH5qcuy7mtOcHwjJ855XPLm6XgfX48eNkZma6w3ydLZv799NY8MmnlCjhS0REWw7sP8jVq870hzlz5lCrVi3WrFnjBk0RSGXIlP+22WxYLBZu3brFgwcPcDgcXL9+nRMnTnDr1i3S0tL4+uuvuX37Nlarldu3b2M2m7l79y5Wq9UJ0VYrN2/eZPr06cybN48HDx480v2vIPdHuZ8nZVMJh8rmKVRXbsuWLXPntSohURmuq3T0VebCimMrVdiCqLriHJXntXTpUlasWJFjnrGxsW6g9FS7VHRElo2WxHI23bt3Z/DgwQwdOpTu3bvTrl07t8mSuL/s3CrXeW3VqhVt2rTJ0S8/0yXRmVnMVVWWGlLWSBXzIkX4KYjCKgKuUmUVlcT8VEzlvrn1z2/RaDT59nnjjTfcPz7kFRIsGkJ5KkUjP5Zdq/MLCVaqzko1ukGDBrnOedWqVdkypHpySpZbfjmsomFTy5YtGTx4sHv7E4X1P7T+rymscvs3r2v9+vXdedoPs99fobD+nWtxeQKs/7eAVdnHY3M4yLbbwJpBt1fb8vyzz/DsM09RtFAxxvTvzb0LOmySygVLKmcdVpOatFQVU954nWBvb8r4ebN76TTs5n04jC6zHFdIMCY1VtNBujSvTWiJ4vRoVY+7F+JdxkzO0ixXju6gakggqnXzOBUfR+u6NRk/oh8/ndzO3pUfUsqnOCE+xQkP8ibMqyjLJ43GImmxGTVkSMk0r1WJMF8vpo7sSaZBz8fj+hMS4MtHo/tjM+3jwfkEZr4ziIBiL+JTpBCBXoU4umspjstq7Je0JK+fTZXgkvgVKsSg9q25dXw3jm+1mI9uJ8SvMNXLh6BbNR2HWYPlUjKDOjXBu2gR6r9UmUtHNmI1a9i+8APqVyxNuE8Rfjmd5CzjYtJw62QC7w3qQligD01eLkdISX8aVQwm42ISmYZE1swdy8sVwggtUQzdmnn8fHIvL5cPpHtUc1IOriXT6AqPdQGrE+Y0WMwHmDy8G8Fez1O2hBcVAwsTHlKccL/ChHl7UaJIcSoFF+NM0lIyDM5r/f0Xm3ijfxfC/EpQu1wwX+9ZiMW4F6ukwmHUu8K9Ncx6oy9lgnyoWtqLTON+rp9IZEDnSFrVq8qhzfOxmnTYJC0OKRmLlMjne+ZRNqgYLetW5si2T+jXrhkhwX4M7dwSS6oOq5TIz6f28HqXKPyKFqZaiBcp6vX8dkHN6rnv0bpBNQ5tmo3DpMVq1JNt/B1YrSYNBzbOJapJParVeBnztZ+x2GzYbRZstqwcUKVsYqRBbk64osqXWz9lKL8yUiE7O9u9XQ7vz8zMJD09nfT0dHf4/r1797h37x6//fYbv/32mztsXw7R/+mnn9z59d999x1Xr17lypUrXLp0yZ0fn5qayoULF7hw4QLnz5/n1KlTXLt2zeO5W61Wbt26xcGDBxk9ejSHDx92z//u3bt8+OGH9O3blx9//DFHioLdbuf69evodDq+++47srKysFqtbNu2japVq/LJJ5+QmZnJ5cuX+eCDDzh69Ci3b9/G39+fM2fOkJ6eztq1a+nUqRMXLlxg//79dO/enQcPHnDr1i3ee+89xowZw82bN3OEJBf0/leQ+6MnYF24cKFHyMvLvEipYMrqqJj7unz5ctatW8fmzZtZtWqVW8VV5qoqc1KVobxKYyYxF1YJrsrzUM5ZnpdYh/XNN9+kXbt2OZRRJVjK8COH8oo5rP369WPcuHG8++679O3bl8jISLfhj1jKRoZdcfzWrVu781jzc6FVuhg3bNgwR+kaEVpzW4ulaUQYykthlYFbDOuVjy+GzuYFrPI1EJXdyMjIHOpffsuDBw/46KOPaNy4MVqtNs++Xbt2zaFE51fWRqmEiuelgPI8TZdEhVb8uyAlfWRgFa+rmEMtv9b5lbUR827l992sWbN48ODBE4X1v9SeKKyPT/uz5yyGAf8dTVweBtjyWgoS1prfvvltexRgfdgvQwU9x0fp52m/hwXWgmxzuIA125pO724deOG5Z3jqqad48fnCjOzTk7vndW63VqdyqsJqVmMxa1kyZSzlAvwJK+nFqJ5tyEjR4jBosEk6d3+HIQmrlMySaWMJL+lFmzqVOZO4EKukxiKpsEo6tn86nmqlgvhGtZoz8ctoUbsGE8cM5Oaprfx6MYkGlcIJ9C6Gr3cRaoaXIn7xVKxGDXZJi920j82fTcev6AsM6NCCG9/sYdm00ZQpFcR7A7qSKR3AKiWiWz+LOlXL4VfSj5ASxUhN3uAEP0Mi51RxdGhaF//iRQn3KURK8hoyUndx6/xepr83lEDvF5n71kDun4vHcklL67pleeF/z9Gkfk2uHduB/ZIG/frZNK4aTrjX86Ts20CmUYVVUmE1apAObqF3xxaUDvQi0CeABpVCufb5OizGBA5s+ZhmL1cj0LsIG2eNJ8OoZ/FH4ygT4MO8CQO5lxKP1aTCataQZdJgMyaRdSGetBQ941/vQrHnn8WnUGGC/b0JCQujQnhp6lSqSrlSZQn2eoEN88aRKe3HatJw+8xe5kwYSdlAX2qWDuDYnkXYzPFOIDbqyTZqsBjUzHmjL+VLlaBccDFO7F5Geuo+Vs59jzK+RZg6qhe/nNnreo2TsZpUHNo+m9IlX6Tfq5EYD25heLdWhIT60Kp2edLP67EbE7Gakti/fSn1a9fAp/DzNAwP4FTCSlbNeZfmdSqQvG6m632md6v0NpMai0HN1nnv0KRGJUqHlKVFi3ZcvJiK3WLFYbO64Mzxh/BSTyWvPMFqQXLcxf09fYYK2nL7/MnALc5Nefy8tuV2PvLYP/30E6NHj0atVueA6gMHDtCkSRP0ej3379/nyJEjXL58mfT0dObMmUvXrl3ZsmUL27dvR6/XM2HCBG7dukV6ejp37tzBaDQyduxYDh48SGZmJqGhoej1en67e5dp06bzcq2X+ebrb9i2bRteXl5s376dtLQ0lixZwsiRsdy8caPA/0se9R6thDzRPMmTKql0DRbhUBxL7BcXF8eGDRvYtWsX69evd5eSyQ18RWhVAqsyxzYvBVicnwyoIkTLCuvy5ctZuXIl48ePp2PHjkRHRxMREeGGVhksW7VqlaNOrRiG26pVK3r16sXIkSMZOnQor776ao4wX9GtVoYHMSRYBlgZ5PICIrF8jQigYjhwbnVS86pjmx+wysqz0shJDu+VISs/YBVhW2xr1qzhwYMHuR7/+vXrrFmzhsjIyBznunDhQq5fv+5xH6VpUX7AKobgikqwUq3OD1hFRVZuIrDmFxLsqX6rMvc4L4U1NjY2W1RmxffckCFDniis/6X1f01hldf/9nV9lPWjnq8cAiy2v+O6isvjAKx/1/JXA+vDHvdRgPVR55rzC3M2DrsNhzWDnp2jKewC1kIvFGFk3978dk6HRVJhMTtNebIlFTaTFotJy4bZ71AzLJQgLy9qV/Dm17PxOFJ1WI06bFICFkMiVoOaLEnDpa92UyMskMqlAlj6/kAyDUlYjIlkGbUM6dCEymGBXD62h7MJi2lRuxIDu7bh6ufryTTqGT+4EyEliuPj7U1Mi/qcUS135XPqsBv1nExcQSm/otSvXol9a+ayY/FkqpULoU/bJqQZkrGZEvnuy82M6teFgBK+vFQhFPOXO7GZkrGZVNw6m8CHbwwgyKcYQUVfYNtnk7CYE7BIGo4nrKBuxTBaNXiJfZs+4ZdTe6hVMYQiLzxPy3o1ufLFdixGFadVK2hZrzrBPoVIWjuXDKMam5SIzawl89Jh4lfNoVrFMIK8SlI5yJ+VH40m06ji6pEddG7VDN/iPvRvXQe7QcfR3XFUKx9Gl4jGHNvxKRkpiWSYtGSY95GeksTF+E85uu0zhvfsQLEXXyCqRVMGd2vPhJEDmT1+DLviPmX8sNeoGOJH8xrl+eGrPTjM8dxPSWTVvPcpE+xD5VLeHN29GNslFdnGBLIlLXZJS6akYu6bfagQ7EvpoADmvjMYa6qWI5vnUTaoBNXKB5GwYioZBhVZRqcBV/LaWZT1K8rYQT354UQ8M9/oQWhIAHUql+Hqoc3O3FQpgfsGHRPH9CM00IeSxQrRtHZV3hzUk3oVg9izZKKrhI2z3FG2yaWySmp+/nIzW+a+y5je3SkfUoZOr/bg55u3sDpsOBw2srP/mKue12dDDnFNT093Gw897Gf7n7xvPcznWfm8w+Hg9u3bjBo1is2bN7vO13ndzGYTr73Wj/Xr16NWq6lWrSqDBr1OWloaa9euo0ePnowdO5YZM6YzYcJ7XLlyhfT0dM6ePcuCBQvYtGkTgwYNQqPRkJmRSY1q1dmwfgM//Xydce+Op2qVahzef5i9e+Lx8vKmV6/eZGZmsnPHTt5+601+/OF7srMLprA+6o9/ojIqg5sSIkXoUyqonnJLxVI5clu/fj1bt25l3bp1bihWqpy5mT6J43uaV27KqjKHVjzGihUrWLVqlTtnNi4ujnfeeccNrG3btqVNmzZuSJOhVTbwEY2P5O1yHdb27dvTqlWrHEDpKRRYrKXatm1bIiIi3CVq5PDgFi1a0Lp1a2JiYtzbZMiVYVjOUZRhMLdcVhHC5LBmZf1WWXFVKrFyPc8WLVr8QcEVlValMZMnd9y8FOAmTZowevRoVq9ezapVq1i9ejWxsbF06tSJBg0auN17ZWgTz3nUqFEsWrSI9evXs2HDBjZs2OCucyuWFZKPJ7stN2/e3H3eojKqrAPryaxKXCsVWhk2ZVgVc2KVym1ua091XAuSIyvurwTW5s2bP1FY/0vticL6+LRHPde/W1mVW0G+GP3Z5d8EVqX6kV+//wvA+jDHdDjsOOxWMtN+o0NkCwo/9zRPP/00hV4owuh+Pbl3QessF+MGVmcYr82kQ79mBi1froZfMS/C/V4kdf867Klq7IYkHqQm8vm2j0lY+iEX9CtIv3KE/jEtCPYuxtCOzfjx6BZsko7LR7ZRv2IINSuGcvOCilN7P+OVl8oztHc0145uwiJpMH++jcqlAvH3KcHw3h25cXI3NlMSNrOKbKOKa19sp37NcpQsVpj57wxl1Zz3qFgmmBY1K5GemozdlESWpGPxlLFUCvFnWI8orp+JdxpJmZJ4kKpm8fS3CPD2ovBzz9OnfSsyjElYJTXXv9nNhBF9KVm8EF3btWDS6P4E+XpTolgxol6py/fHdpNlUGM8tJWWDWsRUKI40958nQxpH3aTM3zXKum5n7qP2H7tKeXtQ2gJP/pahpElAAAgAElEQVREN+LehSTSUvbTp0MkJb39iKpbCZs5matfbuftob2oXCqQge1acXDNR/xweD2XklexdfZYXousR+t61WlSpxb+xZ/jcMJabp7T8cCYTJq0j3TzAb7Zu4ToRi9TybcEq2eMxXJpL2lSPOsWTKZ0UABVQkvy5Z6l2MwaHMZEsiWnYm2RVMx/px+VSgUQ5OdH73avkGHUYTq4gW7tWhDkW5Je7ZpxNnEpWed2cP/0TuaPG0C5QC8+njiSNIOO7Z+Mo2zpUlQJD2X3p+Nd4d8qLGYdxiNb6dq2MSW9iuDvXYzygb5UD/Nl08fjsBqdiqpN0vwOrCYtVqOGTIOWn0+p6di8LpXKl2PTtt1k2uw4HPaH+lzIEGexWLh//z6ZmZnY7Q83xj+9/FlgTUtL4+2332bJkiVkZmaQne00Wvvxx++JjR3O9OnTGT16NJ07d6JGjRqkpKSwceMmunTpxqhRo3nttdcYN+4dvv/+e7Zv307Hjh0pX748n332GcOHD0etVmOxWGja+BVWLF/B5SvfMnnKVNq1i0Gv1nFg/0F8ff2pWfMlfvzxR/R6PR9Onsy1a9ce+geC3Lbl1k8GRhlWV61alSOc1xMQiuqpp1BceXtcXJzb1Eg+hjIcWHkcT47BSpVXqZ4qxxNhVbm/mC8r5rAuXbqU0aNHu0vEyLmnopuvqAw2bdrUbbjUqlUrIiIiiI6OdocBK/NDZUhq2bIlkZGRtGvXzg3EckhwREREDmVXzKOVAVcED9EUSvm3MkdVqdIpoTu3+q3yuSvzZj3lyCpVV7EpzYPkcUQAU0K1DF2iOik674pzFJVUGfSjo6Pd5le5qbpivq+n3FVP81K6Lyth1lNur3gO4vOe8mY9bVc2Zf+8tonn26BBA5o1a/ZEYf0vrZ8orI/PuiC5uf/mdf0nlscBWP+savlXH/+fAVYHDocVh8PKLzd+oG3zRhT53zM88/QzvPh8IUb27sy9CypspkRsJhXZpiQnsEo6bEY133+9leE92xHi60+IjxcL3h+M1ajGakjk2J6FdI9sQP1Kocx55zXSTftJXjeX6qWDqV02hGnDerBt7nuM6fsqpQN8GNo7hvsmLV9t/5ha5UsxvHdHrn6xBZtJTaZRR992LakYEsCc94aRlqrB6gbWJH45sZc3BnenyP+e442+XZny1iBKh/jTrmFtMlOTcZhUWI1qzqjXsnDSGA5tXcCDlARsRjXZxkQskgbNuo955eUaFC9UlAohAdw8uRu7pMEq6fh811Ia1a6Kd/Hi+JcsiZ+XF2H+fgzvHs2DFD02SYv5yHbaNa1NiJ8XU97oT6bpAA6TK4zaqMImabmwfy2v1KhEUAl/opu+zLUjm8iUDjKgWyRBfgHULutP5qX9ZJq0fJ2wks4tmxDq40dUo7rE9oimX9uGVAsuTqBXYcqUCqF0SDBl/Qohfb4Lq6R3OS8nkmVIJN2g5a1+nakUFETLOhW4JyWQIe1l0ycfUDYkkBrhfny1eylWSec0x5I0zvM1qolfPJHmtaoQGuBHnQr+PDAmcy9Vy97VH9O6UQPCAgPoFd2SycO7MnfcIOpULkWr+lXZt3E+FkmHKm4KFcNDKR8WypjuLck06LBIGldOqo6DWz+jQqg/Jb288CtWlPJBJVg7Zxw2SYfV1S/blITDpMFm0jkdkqVEsiQ1e5ZNpnyoP4NHvEG69Y8hvQV573tysf0vA2tmZiYffPABU6ZM4f79e25g/emnHxgyZDCtWrViypQpHDt2jOnTp/Ppp5+ya9duevXqw4QJ71O3bl1mzZqFJEmUL1+ewoULU7t2bRYvXszo0aNRqVTYrDZ6duvBjGkfce78RWbMnMXQIcPZtW0XZ0+dpVLFKgwZPJQVK1byxRdf8Mknn/ylwJrbtpUrV7pVRlnxVLrqKl2EPdVAlaFRfl524F25cqVbUfVknCTmyCpNn5Quv8raqcow5bi4OFatWuWGZE/n4QmsZZiOjY3NoTjKuZYirImKqQyqMqx27tyZtm3buo2a5H5i+ZqoqCiio6Np165djmPI8Ci6CMv7yHPIKydVzGEV+8uQIoOVMoRYPq6sNMrQKtZnlechuhk3b948z/quYhMBTgyh9lQvVgxZlv/OKydUNJsSX5fWrVvTpUsXevfuTXR0tDvUWqkMizDtSeEUAVv544MnEysZjGXFNi/XYU8KrgjySuXU0/wKotyKrsyyCdNTj8OX+yfrv2YtK6z/Ngz91et/+7rWrVv3offLD1b/bWh91C8SomqZ15cs8fHjBqz/xBz/XWC1O4HVbuGn7y4T1bwRRZ57mmeefoYXni/E8N6duX9Rg11KxG5yGv5kS2pn/qJRRYZJw7r57/FSxXIEeJXglaphGPav4bsvNvL2wI6E+nkR6luMOe8OIcOg47cz8cwcO5gwHy8q+JWgdtlQQn1LEB7gxcEdi8iQNBzeOJfqoYGMe70XP361y1V7VMWBLZ/y7uCuHI+PwyppsZm02Ew6MKpJO68iYe3HlAvyY3DndsyeMIJq5UOIqled9IsaZ0hqaiKZxv3cPq8jw6hzhutKWrKlROxSEjdOJqBa+ymDurSnUZVwbpxUYzWosafGc/tsAounv0WtSmUJLulDxaCSxPbuyGn1WrJSNTgkDenSfjYvnMxbr7/K+eT1WCQtdikJuykJm6TCLiVhMWvYt2U5lcJKEdP0ZUzJa7FI+9m7fh79u0UzcUQf0owHsRnUpF3UkLzxU3p2iKBCmTIEBQYRViqIZvVqMOWdEbz/xjCqlQ+jXsUQvj0aj92Y7DRkkpyOzlZzMjuXzaBOpYqUDfBFt34mVmMSJ3YvYnTfGKa92Y+rR3e6cka1ztI5Lmi9dXwvyRsWMahLW3q3qU2a0Qmct8+pUa1bQNf2kZQtU4aQQF/Klg6lfGgQ09/oz50zTtOm1H3rqVY+jPCQYPq2bUS68QBZJp2rrmwC6al6Pp36Nv5exfAt7k1ISR8+eX8EDy6qnK+3WQZWZ0iwXUrEYUzCblDz8zfxVAr2IapDZ27dTf9D3ubDfN48tfz2y2+bp7HyUgDzG9vTnPPaLv9tt/8O5haLlblz5zF27FvcuXPb9bm3cfmymY4dOxAYGMiuXbtIT0/nypUr9Ov3GjpdMoNeH8qcOfOoVq06s2bN4vvvv6dSpUqMGzeOuLg4lixZwpgxY0hMTMRqsTFiaCxjRr/BqdNnmfvxAt55+z3mz57P6ZNnqFalOgf2HaR7tx4cOnSYdevWuc2iZLDOa3lUYBVDcj3llCphVRm+60k59dR3+fLlrFmzhjVr1rhzWJVhvLmBsLx92bJlrFq1yg2l8nGVCvHq1auJi4vzOJ5YCkcMM166dCmxsbE51Ekx/1QGT1HFk0FVBlAxnFg0VZJBUHYDlpVVURmUxxVrwMqALB9b3sdTGK2YwyoaGnmCIaXRklJBVoKZCLWi8ZTy+MrxPcGgHG4s769ULkWlVj5fTxApQp8IvU2bNqVNmzY0b96cmJgY2rdvT0RERI6xPR03t9IzcgkgJcTLTfxbvobijxvyGMrwXU+wKr6GovqshHalclvQsGLxGj1RWP9D6ycK6+Oz/ieui1j25q9WWP8KYPW03+OwKL8E/rcWWWG14XBYuXZZokXD2rz4zFM88/SzPPdcIQZ0fZU757XYzVrsrnDgbMkFFSY1dpOGW+dVDOzShpASJQko+gJR9SswMLohVUuVJMSnMGMGdCXlwE5spn1YUhK5fHAb77zemwrBgYT6+lLa34fY3m357YKaLKOai+pVdG9Rj6WTRnLndCIWox6HIYkHBjXfH48nLcVpAmU1JWM17QejBqtBw62zKpLWL0a/YRGnNGvp2Kw662aNx2rQOkHO6KwlazXpXAqeCrtJ7zKScsJreso+fvg6kXPa9dxL2Y/NqCXbmIBNUnHrTCJf7I4jbsa7HNuzhqvH9mIxJ+OQ1GQbVVgNWn67qOHGqT1kGpJwmJOwS4lYTc78X6spCYsxnjTDQZbNGMeMN/tx/7wWm5TMbWkfV75O4MYZHRbpCA6jHrshifupKi4d28GOZdOZO+kNjmi2k/L5bq6fSuCbxJUM7xXFitlv8esFnUvZ3ovdnITtkvOY336zi2G9OlKvUnkObFyANVVD2rkEfjy+gxtnE8kw7MMh6ck2ul5PSY3DqMFu1JFpOMDVo3u48vkW7Jf02IwJOCQN9y9quPx1IocSNrJwxnjeHtybbYtm8tOxeKzGZKySjl/Pa3i1RV0qhwXSO6oRadIhl5KrItt1rW+c1TOwS1sCvb0IKFGC0X078MMXW7CatC41P8EFrCoXsGrJNiTz4GwyjSuF0aBxUz4/dtINO6I5EmQDBXefLdCn5V8E1keZq93uwG53YLFYSU/PZNWqNQwePJRffvkFqzULqzWLb745RuXKlQgPD+fgwYPu0jV9+77GgQOHGToklkULl9CwYWMGDx7Mzz//zJkzZ7h16xZnzpxh+fLlDB8+nO3bt2PJsvLJvE8Y0P91Tp0+y/IVq5kxfTYT35vE10e/ITysLN9d/Z6hQ4YzY8ZM1q/fiNl86Q/1of/qRQl2niBP6babG1zmpmAuWbKENWvWuA2q5GMWRLkVDZLi4uJYuXKlW70Vc2Tl8OOVK1e6+4j1XJUhx54MpUaMGJFDUZVDS2XFU97WrFkz2rZtS8eOHenXrx9dunRxhwPHxMS4Q4o91VeVlUWxPIwIfWJorwxJzZs3dx+vTZs2OcJ4Zadi+TgyRClDdEWYFOFKDj0WAVSpxMogpbwOIvQqc1nzctuVw1Q99ZPHa9asmRv+5XORc31btmzp0aW4YcOG7msoh1LL4dnKHFBPuaqeFFhlCLTyesqwm5fSrFSOPYUZi0q2UiFXlsYpSO6r8nqL5/fKK688UVj/S+snCuvjs36Y81PWWy1I/0WLFrF8+XK3Tf7joLAWZNvjsjyuYYJ/1eL8wm/j+o9XiWhan0LPOnNYn3m2MFEt23AxeSs2aR92Secqa6NylaPR4DDqsEhaUj/fTPP6NfH1Koa/d2ECihQi1Meb0X3bc+mL7VikQ9gMydhNGqwGLfcuJKPbuJBJI/uyfMpI7p53mu1YUuLJMuh5IB0mU9JjN2uxmJKdQCipsJj3OcN4TSqsJh1Wkx6MKmxGFVZDIunSETINB0lPTeT66QQepBzCanDVhDU6Q3PtLqdjh6TCITlBzWZSYTc5czitRi2ZRi32y8lkpibgkJKwG5OwGtRYJB2ZBj120wEyDUlkf6vBLqmwGVQ4TDocZi1ZKQk4pEQchr3OUjSu0iw2kwqrlIQ9VY3VmEzW5QNYzQewm/RYL+u4dyEei1FDVqoah0tltJlU2KQkZ31Sowbrpf1kGVTOkN9UDfcN+7lzQYX9cjLZV7RYXMe0m5wmRxmSinTTUX4zHCPNuB9LqgabUYvV6DTOskl6HEY9tlQVNtdc7ZLGWWs3NcnVV43DNaZDUjuNtIxJTsA36LBeOoA1xTWupMMqqck0qrmTso8ju1ahWTuX9FQddmOSM+TYpMNqUpN9SY90eAcNa1bC16cErWpX4pvt88kwJGIzJTmBVZKdoDXYTBrsqYk4jPuYGtuXl6rXYv3GnU7TsBzAKsPqn4efh1Vtxcf/LrCC3e7g/v0H7Nixi9mz5/LZZ4sYNGgI16/fIDvbTmZmOnv27OLFF1+gVq1afPnll1gsFmw2B8OGxbJ9225GjRzLqpXrGDVyDE2bNmfz5i3YbDaysrK4cuUKa9asoVOnTqxdu46sLAu7d+yhX9/+nDhxhk1bt7Nhw2ZGDh3FF4eOUia0LD/9cIMtm7fSs2dv1qxZx9lz57Hb/1he6K9cRLDLzfxIVk+VpWI8hfkuXLjQo/HS6tWr2bhxI1u2bHGrz7mNoyxpIwOqDKliKRp5fOV8PZXCEcvuyNvF48TGxrqhQXTwlXNKZXMeOey0S5cujBkzhiFDhtC9e3eioqLc5knyfjJUeoI+MTdUhiwZtMQ81datWxMVFUXHjh3dCmeLFi3c8NamTRsiIyPdYbpi+K0InSIUK014xJxXUXEVnxfVQ6WxjxIClUZBecGWUgFs3bo1HTt2JCYmhhYtWrhhKzIykqioKNq0aZMjbFiESXktzlWpkIoQqQyXFpVTUf1WwnZu+ythVZnjqsz5FR+LsC2Gn4uwq8z7LahxkxKm/1KFVW7/Niz8/7r+v6KwPqwi+G9f10dZP4pSWtD+ixcvZs2aNWzatInFixc/0uuQ/5ejPw+sjxpu+6ghsg+zn6cvn38mfPDfWnK71o5sp0vw9R+v0bZ5Q4r872mefvopnnr6RSqWqcjOxTPINCZjM+pxGJNwGF0hriYNDoMOmzGJNLOWC18m0btLR5o3rk/Lhg2Z+e5bfHssnkxJjd2kx5KqxWpyqrUOKQmLpCXTtA+7K8/T6lI7rYYkssx67OYEHOZELCa9CzQ1WFJ1OCQt2VISNledzmwpAZsxCYcUj8Wow5aqIVtKwGrSYjUdcCuHdknjVlOd8KUl26h2AavGPZ7drMEqJeFwmf44ZFgyaZ11WFMTcJg12KR4bOYErJIaq1GPw5VraTdpXTD8ez1am6Rx1rI1udxvjXuxmJKwmZPJNumwmZJwXNJgNyViMyeQZUrAYnb9KCDpsBi1OCSN8/qbnPBqM+mxSXpsRp3T4TdVhcOkx25MxmHQkW1wKuIO835nP5OKLJOGLIPWGfrrAlCHQeOGdvcPEZIaW0o82QY5LDfJDfQ2kw6bIQGHpCLL9aOCw5DgDEOWNM6+xkTsZh0ZpkNkmg9jMf6urGaY9FhMKhzGeB6kqNkeN5c2TRryQWw/vv9yK1bXXJzAqsZq0GAzOBVqu2kvdkM8utVzqFK2EpMmz8Fmc2Cz2XFky8DjLHNTEPfZ/D7LnkJt8wsn/jeB9fdjg8Vi5fPPv2Dx4mWoVBpmzpzNqx0789NPP+Fw2Llz51fefvstgoOD6NevH+fOnXOpnXaGDx/FyhVrefutd1m1ai3Dho1gy5atNG3alHlz52IySXx37Rpz5syhXLnyrF69lh++/4m4pXG0bhnBsa9PkrzvEIcOfM7gAUPZrztIeFg5Tp44zcULqQwZMoyBrw9m4OuD0Ov1ZGRkeCwv9HDn7LnJECiG2HoK0/XkAuwpzFaZn+pJuRXhVzmOXFfVUykd0ehJBFAlrOZWf3XZsmV/UGZl6I2Li2PUqFFud14xl1VsrVu3dof1RkdHM3jwYAYOHEiPHj2IjIwkIiLCnYcqw6mo+EVGRuYIq1W69Mr7iM+3atXKrdrKcCkaJSmhUxn+qszxFGuhin+LIa1KiBXrf3oyFsrNtdZTWKsM08qwWPn59u3bExsbS3R0NM2aNXNDonz9ZYVVBDHRJVmscyvDnxh+rVROGzVqlEPZFoFQPFc5HFmGT0/QLiqZSjMqeVylUZKncGlxvkqzqtyO70lZleeufB88UVj/Q+snCuvjs/47r4dcKH358uV/gP/PPvvM/U/0zyisf8XyBFj//iVXWM3OxpFtJSPtNp3ataL488/w7NNP8cwz/6Nk8ZLMfz+W9BQV2YZkkBLcocB2oxq70RmyaTGrybik574pmTspOn45pyZD2keWpMEqqX4PNXWFEssgaDdpXI/VrvxJWQFVC481OEwaHCatU8WUnDmjzrHkbWocJtXvYa2SymXU83tzzluN3axyN3kOv48jtt/nqWy/z0/tOh9P+3vYTzxf+TqKY4nzFOZlF/aV+/0+jzyOJ6mFpsrjXPO6Dh7GynWOWg9jal3wr3Irpc4avc7XxSLpuH0mkbvn1FiMemd+sqTCbkrEYUrCIbmMvkxqVw6smhTVciqFhTL6zUlYHNnYHb+7BYvv9Yf5TDzqZ+hR70F/xyICq93m4KPpM1n82TL26Q/xycefUa9Ofb67+h12u4NTp05TsWJFevTowfz5H3P+/FnsdhtWq50hg4ezbOlK3npzHCtWrKJHjx6kpqZw8sRxXuvbm9YtmjP09depVbMW3sVL0P+1QbSP6URwUBg1a9QmWX+AXTvj2bZ1F82btmLnjr2Ely5PfLyKX3/5jVmz5uDr609QUDDr12/g3r172Gy2R3Jrzu81kYFNDJ+VYVAEu9xqsnoK5fWUAyvDqBzVpDRbys2QSQnPYn9lWZzccmxlSI2Li8txTqIx1IoVKxg7duwf6q/KYaUtW7YkIiKCmJgYunbtSnR0NK1btyY6OpqYmJgcpkVy2Ro5TFeG3LZt2xIVFeWGT9FlWMyXlRVWGS7k44tGTCIEi2G9MsDmVjpGVHblJqqtYgkYUcGUw3SV4cBKpVDpSqs0LPKkZCoBMSYmhkGDBhEREZHjGJ7gUBm2LF5D+ccHsTatEr5l2JVLBjVt2jRHmK/S+Ek837yUYlFJFa+lp/7iOJ7CkJXX1ZPCqjRmEnN1xfzov0VhfbL+d9f/VxTWh13/29f1UX88eJT2wQcfMGHChHz75dZn8uTJzJ49m5kzZ/L+++/nuv8/sfxfAFZPKkp++zxOi0dgdYVT2h0WHLZ0Xu/TDa8XnuO5p5/m2Wf/h09RL2aPG0bahSSyDTqQEt0qogwvNknlzNM0qckyaV25pTosRjVWV/hw2vk93D29/Q9Akztc5WwFBUJxHPmx05xJ61JRNc6QWVd7mHHzmuujjvMoY/0RWHPf52+bpwKis13NM+CrUcK/XVJjM6qE95AWm0mP1eh8nZxwrXKDbrbrRwqbyVky6bvD66kSGsiQ4W+RlmXF9gRYc87PkY3D7uC9ceOZP+9Tzp2+yNLFcdSqWRujQeLBg3TGjn2T8PBw5syZw5w5czh58gR2uw2bzUbfvq+xaeNWYkeMYdnSODp37sL58xewWqyc+OY4zZs2watoMapWqkrF8pUICQ6jfUwn3h33PhUrVGXG9Nm0btWWli0iCA4KY/7Hn1E6rBwLFy7FYrGxf/9BGjRoRP/+A5AkiTNnzvDDDz9gs9n+stdEXqZMmcLUqVOZNm0aU6ZMYcqUKUyaNIkpU6YwY8YMZs+ezezZs5k+fbp7u7yPcj9xLPn5yZMnM3HiRPdabuLfH3zwQY7H77//fo6+cv/Jkyfz4YcfMmnSJCZPnsyUKVPcx8ptPtOmTWPGjBlMmzaNDz/80L2f3KZPn86MGTOYOXMmw4YNo127dkRGRroBRobKtm3bEh0dTdeuXRk0aBC9evUiKiqKiIgI9z5ijVWxPI5cxqZdu3buXFfRLVgOIRZdgmXjJVktFN15lfVfZUVWVl5FhVZp3KR0OxYdjJXhsCKcyeqs3E/pjitCoTwPUflV5oSKObPKsFoZvERlUlQsRXVSCcHyuYtKuViDVZmvK+6nVJRzg0yloVRuirKsbIrXNTclWtxfGbaszEXNzdBKhGDxuHJur/hDxBOF9T+0/v9FYX0U196HXdepU8f9YfqnXj8xqb9u3bqPdN7169d3/5OoV69erv3+ieX/ErA+iir7OC25Aqs9g48+nID3iy/w3NNP8eyzz+Bd1Is540Zx/4KKbKMaXMqlElhtLmdam6TFLumxm7RuVdNqTOLBhT3c/HojVkn1J4BVnUfLA+hcSqxNkiHrd4XwcQTW/MZ7HIBVhNFskxpyAKvn10XZZGC1GVXYjAo1XHF+2UadG1gdkoZbX2+hZZ2KdO7SG+Pla1jtNhzZ9r/1PqDs7yny4lH2+ysXEVizHdmsW7OBZUtWsHjhMjZv3EpE60gOHzrMrl27CQgIoEuXLpw/f57Jkyfz+eefY7VayMjIoFWr1uh1+xg4YDCbN21j0KChnDp1lsOHvqB3rz7UqFaDoYOHsGPbNkaPGs2wYcO5cD6Fe3cfUK5sRdq0bsuE8RPZvGkr3br1ZMSI0bzSuBmLFi3FZrNz48ZNJkyYwPz587l16xbHjh3j22+/dQPrI51zLtdXBiK5PIsYQtmiRQu30Y0cYinmdspQFhkZ6QanFi1a5IA9ucaoCEmelDmlYqRU5mSlSgzvVMKWaIokQ5OotMnQJobDym6/MlTKrr9iLVb5OkRFRdGhQweGDBnCgAED6NatG1FRUcTExLidaeWwXhlU5f2ioqJo164dbdu2JTIy0l0jtEOHDu7rqwwPFq+1MudUhDG5vwiDYi6keO6iyqo8nif3XFFNFEFUhGBxHNE8SH6/eHJDlvuJr70nAyelQizmjirfR2I4sKhIK8OaleMoIVH5PvVkYJSbEVNuua15GVIpw4aVBk3K4yvDiZX1W+Vjyoqqp3k8UVj/Q+snCutfu5aLJv9Tx6tfv777g+rpuHLLa5y6deu6bxZ59ff05aCgXyIKus+jfJn7M18AH1YxfdjjKcd+lOVv/1Lr/nLrwO6w4rBncmS/lkDv4jz31FM8++zTeBUuypRRI7h9JtGVv6pxlmqRBIBx5aA6JLXTyVXSuRQ3J5g4DX7UWIxJWARg9QRejwqseY3lMCa55qdym0Y5Hyd5hDFR+Svo/HIDwkftUxAIzQtYH1atLigk/6EZXUZWxiTX+8IZomw3ORXS30OdtTnfM4rrbTOqXG7Af7z+ThMoncsgS4vdqOPB2V1Miu1Jvbr12bxjtwCsjv/X3plHR3Ff+T6TN2cm552892be5GXmTE7mTd6cyXvJZGYSG+Owad8FSEgIAcJgO7YhXgAHgzHYmB2zGAMGG2JsFpsdg1awjUGYYMAsBhtJLQFmMwYCMgjQ0l3b9/1RfZvbl191V7ckFrnrnN8puqp+a1WJ36e+995f0DMeybugyud0PtTfATd5nOpp7cbL1nw6Duw/hPHjJmDSxKn4eNsO9C8cgN69e+NXv/oVfv7zn2Pbtm1oaGjAc889h+LiYni9Xpw6dQrx8QnYs2cv+vcfiC++qMa7K9dgzOhxSE3JQl6fAqxfvwGnT51CU1Mjpk6dggkTJqCh4Ro0TUf37nHIyuqJ8+cvQtMMbN5cgsLCgV2v5dEAACAASURBVCgtLUd1tQeGYULTdGzduhUrV67Ehg0bcOnSJXi93rCBl1TjFG5sSY2iYEEJCQlBMEiKIYEbB7j09HRkZ2cHzGOlz2dSUhKKioowZswYDBs2DOnp6UGmoVwxkrDEzTx5Hj4BJ79Ggmk+4efATdBM/SCwIZgj39PU1NQAUJJZMPWXlNQ+ffrgiSeewGOPPYbCwsIA3CYlJQWBDsElASeVLwMycSiWUBofHx+4JxxO5TqxXGFV+ZzK4wTVfNkdrpxyCJPlUb3S7JgDMYdkgiZpXix9SGkv65OKMH9O5McP2T6pAEtolfDIfVQ5tPPruKIrYVplssvh1SkasSp/qHZKWO3UqVMQtHKfVVKweXkxhbWD7b8rCuvt2pPKeTvrJXBVKazRlqc6Hm7CEG5i0V6KQluW+10CVlGJDayWBsNowbX6i/jFz/4Jf/kX38Nf/pfv4X/81x9i3BPD8OcDJdBri2F4tsKoLREA5N/XlsPybIHl2QLUlQJ1N6FKr/VHy3UAqEhBMCJA85TC8puS2n63ZQH/W14/gZOvugS+6pKQZeqqJHw6I1VP20sNbU9g1T1l0Dzl8HnKoNWW28GlPPZx81i5/1khAHUqh0dtLvMHxgoeZ9NTAavGLt+o/QC+qmJsXjIZ//av/4pZcxfYJsFRAOutr0NoYI2kjDsBrLw8wzBw40Yjqqo82PPpfsyYMRP//M8/ww9+8AP8+Mc/xurVq9HY2Aiv14u5c+filVdmor6+HitWrMTw4SNQWbkTcXEJmDRxCtLTspGfV4jly97F2bPfwOfToBsavL4WLH7zTfzh2VGov/wtNM1AZeUnWLt2vX2NbuLGjUYcO3YCTU3NgYjAhmHg2rVrqK+vx9mzZ9HS0uIqUnA040Q+lgRtfI1NrvIRvHK/STJtzczMDPhw8uisGRkZGD16NFauXIlZs2YhNzf3lsk797fjUBEq4A83LyWFlPwPqVyKrkuQSL6maWlpQUvXJCUloaCgIADdfN1V6n9KSgoyMzORl5eHoqIiDBs2DEOGDEF+fn4gOi9X8rh6y3/LgEpc8ZWKJ90XAmj+wUD6svJoxBx+nGCNTJdlgCkOoVyl43DMYbRbt263mKlGAmVSmZTRbPkYhSqXyuPKLgddDs8qs2CufHJlU0JqqH7JjyoyMBJfL5X7lUqIdnr+5fhy5VW1HquMzizbHVNYO9A+prB+t/edOnW6xQzYyYw4mglDDFijg1t5vN03y4JlGn5g9cLwNeL+X/0Cf/UX38P3v/89/O0Pf4gXHv89Lh4ogV5XDMPz4S3AGhQoyWMraagrhVVXCgqmdBPspHrmXrm0gYfSFthBmOwUCnxbasptn9raD+Ct2YqW6i3wej6EVvthwPw0SOnzhG8jAapMxrF7A1hb9UGg7ubHBxtSP4B+zD+eno+g12yFUVsBzVMCo65EQKsaWM1aWuPXv86vP5G5uekpg1VTCs1TAfPYNviqi1G5ajb+5Sf/gDHjJqCxpQmmpd9RYHUC0DsFrDYYmvB6NVy9eh3PP/8CfvSj/4X77vsN9u3bg8bGG9A0DT6fD59/fhgDBhThvXfX4L7fdMaXX1Rh7dp1+Ou//gH+6Z/+N8aPfwknTpxCU6PXXttV12CYBjRDx9WrDThz+ixaWrzQdQM+n4aWFq9/HVjLn0zo+s3la0zT9AdZ0qBpdmovYCX45AokN5nlPoAc5sj0kvw9ExISAnlosp2SkoIRI0Zg4cKFmDRpEvr06RNQsqT5oxMEcLDkAEOJ1E9an5Tyk3JM0MrNbjnEJCcno2fPnkhPTw9SGQkakpKSkJGREYBVHhWYgi1x81gOSdwPkpvicpjkgY7kOqykGKqi93Kg5mbP0iyY4I3y0MeJ9PR0pKSkBIJMkfLMFVFqJ0GtNOtV+VLyQEMcCCWEqcxvucIZql6uvPK+xcfHB55H6o/K/DmUouxkti6VYLlXwbo8LpfGcYJ5Jxh2glGCVbJkpN/yvvDyYgprB9rHFNZ7e9+lS5dAAANSWd3mv/9+24SZ/s2Pq5TiaCYMkQJra5QMVRmRTmoimVRGOgbR9t0JYsOVGTEsmwYM0w+segvSE+Jsk+Dvfw9/+8P/hsfzCnFs+ypodcXQPR/AqN1sQ1tdhX8pkzL/kihl/uVb7OVZjLpSf6TeCj+olvrNRCvg85ShuWozvDUl0DxlaK4qhrem1A9AN4GFTE3NujIYngoYni3QPfb6oUbth3aq22pf648KrHnK4a0pR0tVGa5/UYZzB0tRs/1d7Nm4ELvWzsOOVa9i3+bFOH+gFNe/2IzmqlK0VJcFUnNVKZqrStB0tCTw7xb/Nd7qMnhrygKKolZ3M3FgJbAzau21VzW/j6+tRLP++VVJzVMOzVPmv640AHGmQpk0a29GGdaDzILLgsyj+VjqtSXQa0v9S+vc/Hhg+xnz8sWHAb9ibIO8fS/0ujL4asvQWFWGK0dKcG7vRtRtfw+HShbjq4/fw7f7N+P6F8VoqS6B5in297/UrpP5qmq15fB5yu3xrPKn6jL4qkrg85T6x6MUvtpS+yOCx14Kqbl6K5qrS7F73Tz89O/+Btk5feE5VgdNt6EHiB4IQ6mj4coKdzySvy3h6nX7d8Dns8dE03RUVu7EhAkTcPr0Kfh8LWhqugFd98EwDHi9Powb9yJ+8o8/RZ/cArQ0e7Fx40akpKSgoqICN240Qtd0O5iTacG0TBimCd0wYBrmzeQHUVJRKdmK701YNQw7SBYl+7fpqk+qv5OhPjLwpVd4tFnuE0pwwiGIzFVJmeXKIYcqAr6UlBSlUsaVNj7552oV/V/OlUXaJyYmBkEK99MktY0vccJBiMyd+dqp3CyXogDn5eWhd+/eyM/PR2FhIQoLC9GvXz/k5uYiLS0tCIS4kkfjRu0hoKR+kb8vwRWHbB4gh+d3Wj+VAyH3LaX+8/tDEYrp/pFKLBVsbp5Nz4FTYCAZCElCLUG0VDZ5fRLWVNF95XE+LklJSQElne4nHz96vvlHGJVyy2FUKpuhAiZxGFX5soaDVl6PLD9c4CduHsytGJzMhGMKawfaxxTWe3sfFxeHnJwcFBUVITk5udUBnwhW77vvVqXVzaTMaXLhNk+0oOlURnupkx0OWEHmg7ofWDX0zsrEX33/+/if//1v8J+//DfkJHXD7veXoOGLMjR8vtGGzNpyaHUfwFdbDl9tMbTaEuh1tqmtWbsFhqccvtoKNFaX4drRUlw58j6uHl6PC/vWouaDd7Fj1Ryseu0PqFw3G0c/XoG1C8dj58YF+PPhYjTVlEOrLYHhKWZqbgVMTwm8NaVoOLIZlw5uwjd7N+DUzvfw1Y7l+OqTZTheuQxVHy3FZyWL8eGK17ByzssYObgvMpO6I77LA0iNj0dGYhKSu3dHt06/QU5qHEb/Lg/zX34GK+a+iNULJ2Ptoin44ytj8Oa0UVg0ZThWzh2PJdNHYeVr47Fx8VRsXjoDW9+di49XzkL1thU48+l6XDlSimbPFmh1W6Ef2+oH6Aob4I+VwXesDF5/FGWtthxadSm0qmL4PKVoqi7Hmd1r8enG+Tiy9U1cOrQBzdWlDNbtNVe9ngo/gJbCrC2B6YdGX90WeP0fDSx/RF29ptQe+5oKNHrK0VxbhpaazWiq2oT6Q+txbu9qHKtcjtrt7+CrXSvx1c7lOLP7PXy1YxnO7noX33y6Gt/sWYuzu9fg691rcWHfBlzevxHXv9yEG0c34Ny+1fh000IsmjIKD/ftjbjOnZEc3wOJPbogK/63GJSViGkjH8P6BZPxybqFOFjxFo5+vAzHK1fg3O7VuHRgM775bDOO7VyLTze9iQ9WzkHJkulYv2ASPlo5D2VvTcdHK+egcu087N74OvYWv4GD5W/h861v49DWZdi1aQnWLJqMcU8Oxk9//A/4j/u6YtuOT6AZOgxLB2D6H+xb34lwWyTvVyRbJMDbVsDK8xFI+nw++Hw+1NfXY9OmTdB1OyqwpmnYsGEDli1bju3bd6ClpQVXrlzBpUuXUF9fj8rKSly4cCFwPQdSyk/HqT4655SHlrHhqms0f7fDAStBW0pKSpBZL8ETD1jEfUG5UsdVOm6eys2KyTzWSaHikMQn3NJ8VJoNE5RJhZUHHpJ7gjgyuc3IyEBOTk4gKBIBXVpaGnJyctCvXz/k5+cjPz8fffv2RW5uLnJycgL+q/H+9UEJirlSSX2I9y+dkp6eHlA9aUz5PaBlb7h5L90ParuEdP6xQSqKfBxUME/3Ky4u7hY4o/sgFT8e9VcFZ/y+ccVVpSirlHUniFQpoFxxjYuLC1o2iD8P3OyWQ7BURlWQqvIdddo7QaY041Xlc4o+rFpfVbZXVV+oJXM6pMIaKjpqR97HFNZ7Z89hko736NEDhYWFGDt2LPLz89G9e/dW1cOVVVlfqMlBuImE2zztDZpttXVUYDVNA6ahw9B9GP7U7/GTv/979PhtF/ROz8Bv//0XmDDiCbw5dSyWvjIW5ctfxf6yt3Fh30Y0VpXDV7cF+jFbJdRrtuD6kVKc3rUGezctwqYl0/DOnBexcMrzmPfyaLz8zJN4tKAQj/Tvh/xeGchO7oG+PTPxn7/8f+hy/68xceQj+GDVAtR9sh6nP30fNdvexZdbV6KuciMOFC9F8ZLpmD/hGUwbMxTPDx2Ih3snoU9iZxTlpqNXUjek9XgA3Tr9B5K6d0XvrCw8/ftheGXGVLzz9lJsfr8E2z7cji0VW/H20j9i6uRJGD1qFB4qKkLfvDzk9+mDgf37Y/CgQXioqAi/e/xRPPq7hzF4yCAMefghDHpoIAYW9UefvBwkJXRHTmYyHi/KwYJJI1D29nQcrliMEzuW4fzeNWisrkBjzVZcOrQZJ3etxpdb3sGuNQtQ/vZslC2diY/em4eyt2dj/eKZGPloAdK7/gaZXR7A9D88idK35mDP+2+gtnIlPJXLUPfJSpzZvRZ/3r8RzVUVaKmqQFN1Bf588H14Pl6GI1uXoG7Hclz+fDO+PVKK8/vfR/X2d1G+bCZWvz4NqxfOQNnb87Fq3hTMfP5pPDO4AP2yUpCbkYD+fTJQ0DMZTwzKR35mIobk98TwRwZg9BMP4dmHB2BYv1z8YUh/zHlhJN59bQrenjUOo4cORH5mEgb374/xY1/GnFkLsHLFGmxYvwlLly7DxJcnYtjvHkdBrxxkJCQiLSEeOZlpKOyViuGPFGLCqKfwzKNF6Nc7A5kp8eidmYq+uTkoKuyPov6F6JvbG1lpycjOSEZ6ajyS4rogNak70pJ7ID01HilpicjKzkZeXiEeGvw4Zr36Oo59dQqaoX1ngNVtmXSOYPHq1as4evQoVq9ejZdeegmXLl3CiRMnUF9fj5EjR+LQoUOYMmUKrl69iosXL+Lrr7/GwYMH8corr2Dbtm24fPkympubcfLkSZw+fRqXL1/GyZMnUVNTgxs3bgTAuKWlBWfPnsXx48dx48YNXLhwAR6PB9euXcNXX32FEydO4NixYzh16hSam5tdqauhxjYUsJLCSPDJ/SwJYglGCehSU1MDkMWjwBIIUT5uZsp9IyWkqpQmrlRJ81EOpVQn+bByyJPRgAlS+fqoFDiKlqjhEWbpfG5ubkBhzcnJCZgCc1iU66lyGCP4J3/flJSUIJNealdmZiays7ORnZ0d5E9K53n05ZSUlIApNodTbsZLAaskDMrxpnzc/FVlDkumzmT+rfrYINVxGcBJKqZSgaWyVNF4VT6k/JoePXoERa2WirHK/JdDJPdZdYJFGa2X+45yqH3ggQcCieeTv6XiyuGTA7/qeiel1WnP+/09PqGNpXs7kcLa0dKdHtdOnTrdAn+tSQ888EDQC0vHO3fujMTERPTp0wdJSUlB59o6hZochJtIuM0TA9Y7ZRLMrzdhGBo++2wPXpszC2/Mn4cuv/41/vHvfoSf/+xfkNg9DulJyUjo2gX9sjMw8/kn8c7s8Vj/5hSUvjMTH7z7GjYsmoz5Lz2DsUMHY0heTwzpl4+nnhiKcc+Pw4ypM/HHN5Zi3ZqN2LfvM6xdtxaZGRn491/+Cn37FuKZZ55Fr/R0ZCbG4elHB2HsU4/jkfyeGNgzA08+VITc1GRkJiagb05vjB09GrNmvIKZ02dg4ksvY9LE6ZgyeQZem7sAi95YjLXrN2LXp3twpaHBb/aoQ9cNaJoBXTeg63bQGJ9hoMrjwf5DB3Hg80P4oqoKx06cQE1dHU6dPY2TZ07h1JlTOHn6JGqP1eHwF4exY+dOrC8ux8LFb2H8i+PQvyAHuZkJGFKQgWcfK8CLTw/E61P+gNenjsbMcSMw6rGH8Fi/PBRkZiAjIQFpCXHISk5ESo9uSEtIxOCBD+HV2XPx1NBnkNIjAXGd7kNOcnc8NaQvhg7qjacfycPzvx+EKc89gcXTx+LtWePx5oyxmDJ6KB4f0AtD8jLweL+emPH805g7YRQmP/ckhg0qQN+sVORm90RWWhZ6p2cjNysbDxc9hJfGT8CMV+Zg5uy5mDHzVcx9bQHmzl2AWbPmYtbMuZgzay5mTn8Fr86ajamTpmHk0yMxsG9/5GRloX9+LsaOGYNVa9ahqqYWjc0++Jh65jN8aNaace7819ixYwc2bHgfK95dhTeXLMWsWbMxfeo0vPjiS5g8eSrmzX8dGzcV48OPtmPv3s9QVVWF/fv3Y/vHH6O8vBwVFRUoLinGmjVr8N577+Gdd5Zi+fJ3UFJWij/t3oPaupO4eq0RPr9PpWb4YBKwOrwT4ba7BVhD5VP9nXADrA0NDdiwYQOWLFmCjIwMrFu3DosWLcKMGTOwefNmjBkzBlu2bMHChQtx4MABLF26FIsXL8b06dMxdOhQjBo1Cps3b0Z5eTkWLlyI+fPnY8OGDRg/fjyGDx+OqqqqgNpaW1uLN954A6tWrcKePXuwePFiTJw4ERUVFXjuuecwYsQIPP/885g6dSqOHz8eMBtuD2DlKiMBm1TzyM+VfEXpGum3ySPzkuIoAY7DhlQBpTmtk7ImfSIpoJFsCz9PqmSvXr0C6mh6enqg7xkZGQGFmfJR9OTMzMygdVNTUlJuUeu4aSqvm8yZSV0lX1qufBKAUlvS0tJuCRpECiwFkSJg5qa+qqBVKmWRK7aUnK6VpuEE3yqllCuoTibeKhNwUkqp7K5du96iCHKlVvqz0r/j4uICvrmk8Ks+iPB+SXNeDsbynARFDoQc8MmPlOBUdb1UbaUqzU2GpeoqzYB5mfK3NNWmvndIhfW7ur+TCiulmMIaft+5c+fAH+Df/va3geNkx9+jRw88+OCD7brebKjJQbiJhNs89wKwhlI/wl3rtlx5PJr6IwfWm79tnzIdTY0NeH/davzf//Mz9MzqicVL3sb2yt3YufNTVJRtxfy58/H0U89gcNFDKMjrg4K8HPQvyMOAfvkY/tRTeGvxUnz0wcc49PkXOHPuG1y+egWNzY22GaBmwDQM3LjWgB0ffYS333gTR498iUt/voy9+w5gzep1mDJpMsaMGo3JL0/EtElTMXXSNCx/ZwW2f1yJI0eO4tLlb+HTDXg1A9euN8Hb4oXP64WuadB1DYauwTJ0WOQnZ1n+BPZvA5Zp+pMRSCbtDXbMXxb/rWs+XL1yBYc/P4LtlTux/v33sWjxYox67g8oGlSEfv364fdPPo1Fi5aguGQLPtxWie3bd2HHjj/h422V2P5xJXbu3I0vj3pw9XoTTp89gx2V21GyeRNemz0HL70wDpMmTMQzTz2Dhx9+FAX5fZGanIL47j2QEJ+Awv79MXXaDCxcsAjjRr+Axx95HEMGDsH4sS9i+dKVqNz+J3y2/yA+3bsPu/70J+z7bB9qj3lwrfE6vIYG3TCgazp0TYfm06B5ffA1e+FtbkFjUyNafC243tiIc+fP4/CRI9izbw8OfX4AFy5ehFfzQTc16JYPutUCExpMy06W6R97w4CpGzANC7puwOv1orm5GdeuNaCpqRE+bwt8Pi9MQw/4MvIxtiy/qahh3wtD12Homv86E5Zhg5hpmf4IwXYKklZdvDuhlE2nc5G8++GUUlU+fizUebftN00Thw4dwhtvvIHa2lp06tQJGzduxJgxY/D666/jpZdewpw5c/Daa69h/vz5eOyxx/Dhhx9i+vTpGDx4MKZMmYKpU6diwYIF6N+/P7Zu3YrRo0djzpw5GDt2LIYOHYqjR49C0zQ0NDRg2bJlWLNmDU6dOoXZs2djxYoVWLBgASZPnoycnByMHz8eL7zwAoYPH47PPvsMmqa5ui9ux4wf4z6cMhCNBBaVjyad58oeXUfnuPLJYUVGx+UBlbgiy/8tfSRVZqpSYeW+rj179kRubi6ys7MD5r+0BisFUKIye/XqhYKCAvTr1y8I6Mk3koMpwbr0lSVg5cou1UEgShBLZtN8vLgJL5UhzY/pvqmglAO0XMeVq+n8vtJv7ssrgZgAkRKHYB64SUazlcohNyFOTExEampqUP+5rylXR1WKe7w/6BIfZ1I+VYp+9+7db1EmubmtNHOW5sPcJ5UDp5O5L1dYZZRsqWxTHBZ6j3j9BMUExqH2FEBUtiemsHagFFNY753Ev1TRMf6StqWiq0qxzd7aC1jbo/5oN9uXzICmNePEcQ+KN2/E54cP41pjE3y6DQ+G1oJrV6/g9JmvUVt3HF98WYXPDx/G54cP48ujX+Lk6dO46ocir+GFbvpskLEI+iwYpgXdMqH5fGi61ghTN+wgLqaBFq8Xly9fxjffnMfly/Wor/8W39Z/i5bmFrt+Q4NparAsG651XYNuemFYOgwWyMUyDMA0YcEKWIgGJwuWiRBJjjdTpE3DD8Q2bBmmCU3TcP3adXz99TkcP34Sx46fwJmzX+P69es2RJsUCdWyyzbNm0FsTNPfdh267kPD1au4cOECLl+6hK+/PoeTJ0+hrq4OR458gf37D+Dw4cPw1NXh4qXLaLhxHRcuXsRXJ0/i+ImvcP7CBVxrbIRPNwIfIExTh2npME3N3vuXgKF2mA7J8rfN8j8XpqHD1E1YhmmPv6X7gdGESeNksmRR30zo/vtrEIhSu/zHDMuCAQQnCzBM/96ynxvDFPcCZiCpYDXcuxPtOactUsBtiy0UsNK9PHz4MEaOHIlRo0ahc+fOKC4uRu/evTFt2jS8+uqrWLVqFUaPHo3du3cjLS0NEydOxNChQzFt2jRUVFRg+vTpWLduHeLi4jB58mQ88sgjmDNnDpYvX45nn30WJ06cwK5du3Dx4kW8+uqrGDFiBNavXx+A00cffRQfffQRhg0bhtWrV2PBggWYMGECDh48GFBY7aBZofvk1G+nja8FypVOAk2ptPFEYMQVUR7BlgOrk0LKlyKRECzr5cCgUgG5osqVRzIZ5moyBYsiYO3Vq1dQJOHk5GQUFhZi8ODBKCoqQu/evQOAS+Xy9VQpYjIpfBwqua8oh0uuSNP4O6m25OvKgZirtDKPVFB54qAqf/MgTVQ3r1N+JJDjLK+TJrIc8Lg5MIdseW+5UsvNj6X5NynifCxJqeTqL39eJAiq1F/eTgnbKvWSP6cqxVb1/Mr+SmDn7VKptSrVlSu9UgmOKawdaH+v+bDOmzfPlTJ7p8e1vfd3Yr3X2GZv7T3pvDObBbCJvj1ptKMG+7QWNLU0QdNsk1rT1GCaPpiG196bPpimBkP3Qde9N5PhhWa2QDObYVgtMC2fDasW+anp0C0DOgwYpm6b65oafJY3cK0NWiabcNtwY5kaLNPnTza06roG3dJhwA89fgXVDSjQ9TLZ+Q1YUCQ/nFG0VBv8dFiGBsvwwdS9fjD3q7eGbrfX3zdYhj9xOrZgGZZfNbTsOkwdhumDRbCve2FqPui+ZpiGD7rWYt8DS4MJ23+TPg7YHwj8+QLqoxk0wSfFmf8O9N207MfCD+42HZo3+2RL1QLkESjDsAhCTT/U6jeh1LJg+K+1AmPtH8dbxlom3gc7z62fIu7sdrsgNZK2mKaJpqYm1NXVobq6GkePHsWVK1ewf/9+nDx5EvX19bhy5QrOnz+Pa9euobq6GmvXrsWLL76ICxcu4OrVqzhz5gwuX76M2tpaeDweHD9+HKdPn8b58+dRXV2NhoYG7N27F42NjTh//jyOHj2Kc+fO4fz58zh48CBOnjyJxsZGnDp1CrW1tfjyyy9RU1ODK1euBEUJjqZ/ofJxYCKw4+tzcgVLKnQ8cbNQ7hNJsCB9JLnPIl8DVKWcycm8CmqpPBmgiIMU/SYo5z6h3Fc3LS0Nubm5KCoqwqBBgzBw4EDk5eWhZ8+egUBH5JOalZUVCL5EJsMEvlQfQSAfV94WgmAeOIlDFl+eh8CX9zMpKSkIwriZNeXn94qPC7+OTMA58Dn5jNJxglYJazKqLkGTVDJlYC2uNMoovNJHVJoN07PEnzfy3aR2StNn6TvK28EVSRngSPq4cnNlle8vV19Vz7e0QFDVx8tW+aiGUlj5Ujddu3aNKawdKcUU1nsztbeaqkqxzd7uhglo228WbC2LgNXupw0cFMHTsIHM1P3HLeh+dc0wNds01NShmyYMWPBpmg1ehp0PlgELJkz/ciMwTbse+FXMgGmnDtPy+cGYzHfhBx0/AJk6DFMXAOxvPmUwLcDUAUsHLA03K4ssceUuOFlBWGQFxo3MjYPBzDABwwBM46ZqS8282Wxb6UQA0m8mu2wbzmzV0YJP1/1qpWGrnf7CdJ0FHLJMwNJgQYMFHfbdCVAoGxcbUG+aSksg1P1l2MmAZpdF5y3z5liDg/hN6A2+N7emm7dIPeYBqA80mYGKklOp4tu/3U3ASltA6faDIUX1pd+09/l82LlzJ5KTk/Hwww/jyJEj8Pl8gei+Tko8j/KrOsaXt5FL3vDr2mPMOKRyk0p+TK5nKc1IOTRy01weYZabddIkXqWmqVTTcNdwM1ge4VgqidxEloCV/HI5tGZnZ6OwsBADBgxArl/nwQAAD6FJREFUQUEB8vPzUVBQgNzc3MCarTxKMgVTIrNhHklZwjDBJwUGIt9U8nPlyiz/QEDASmbJfIkh/pt/POCqJVdB+dg43VsJnzKSrjRXliq6ky8ohz+unMp6VIGFKI/0J+XlcPDjJr3SGoCu4abvsv0qv1U5FvK3yt9UpcaG8u+Vx3g/6b44+dPyDwMqhZXqiCmsHWh/rymsbvd3elzbcn///er1UttjT1+qVL6wt3tzY2p7J7bbXfednvCqfOEAZx0r6DgHP5rA+8u5JXMgY7Da67Ztsr6bBNk+0BLOVDEavc+N2aOq7PDlm2g9vJlBiaCdtZCdFy2i++83EXb8QBDh5mR2e6ffmfbcIjGRdVuOPGYYBnw+H7xe7y1QG6rsth77aEywnX5zVYqboEolVUKpVIRUgWdUQWbIh5GAlQOCk28iV/ZU0WtpL30sCaK42StXFinYES0Rw4E1NzcXeXl5yMrKCpgQk68vV2a5fyr5ThL00TEqm/xUqT003vRvqVxLU1v6iJCQkHCLGS2/Xo4fV2z5OrY0Pqp1d6X5q1RG+TjTMj3cXJf7blJ+bnYr4Y6fJ+VTBcr8eZHKo+wvhz26jvrJ6+cmuKp2SYWYAzRXimU+bmHAfVs5vIaK6sthn36rfGfpYxBfh1XVbn7fYgprB0oxhfXuT24iDkejuKqWsKE/AKrybvfmBljvxOQ0BqzRtUeW09Ztu91bW42LqsxoIeRu3trjfQ0FXfLf35XN7d/GULDvJoUqsy3aH2mZ4dop/ValL6hUpaRPoVSj+CSbm3dKRYxAWZYn4UQe42VJaFZdT8Aqox/TvyVwkok0KadynVkKrETqsyrgkMqPlOrhsMj9UFUfC7gyyq+XvqRSbeYAJk2ppW8y1UuQxwMSSbWcj6lUcaXZtypKrUptlKa+3E9Vqpr07Mh+qu6B6jlVPcOhfFRVvqGqfjgpyfSM04cMfr1KdZbqbLix4uowz8uhXgaFoutjCmsH2scU1tie9gSsBKt3s8LKr4kBa/vXfzuBNRK1LJL2tPVHjtsFYPJca8u904CvgpFIwShUmarzd+PW2r67Lbc19VuWFZGpblvAZbT9DzeG3KdTKqkqpU5GbeUTbTnpVyliTr57KiWJK68EJnyCLhVWrvRyMOCBiagc3mdSWcn3lCuvtBQN9x3lUMnBjyuNfLy4AsqhSQa3koGLCGxllOVQe2l2zY9zkFUpsHxcpWktDxQkYVallNL4c9gKpdhyQOP9UCn1HK45tKmWRJL95gq93HMw5f2gdpCJrcpiQNVeUv0JWOn5lM87f49kNF+VEsvbQf3jogofc+m7SvXEFNYOlG6Xwjpv3jzMnz8/KGhSTGG9exL90Qil1EaztQZ2op34RNO+SNoYDSS5vTaS463dIp1cus2jukY1zuHytwWwRgMDrZ3ou93cwluodrUGECLZwrUl0jaEalck7Qx3ndsyIylHHot2a23fndoR6XMeaYqkLZHWHe5cNH2hjWBK+jSGUls5gEpFUxVJVv6WS9DwCb/0j3TyxZTKn0phpHZJGJc+nSkpKQEz4MzMTKSlpQVgNTs7G9nZ2YHgSqTCysi5tNYrN6+WbZaRj7l5Ml1PZr+q+8BhV5Wc7ouTyijz8sQ/DND4cjWem4pL1Y+DnkpFVCmbvO2hlEWZR5WkQi8VVFWSdaray8HRyRpAKsr8w4EbhVVaKEigDpXCrcHKy48prB1of7sU1vnz5weANaaw3n17bnbsdF00m2oi0h5bayfikbSxNVASTbl325i5LTfcsduxhZoMh8vjtky35YarJ9pnMdpnvjV5VL+j2UKBVkcH1kjqd5M3mnzhymjvdzZaYHX77khgJZPZ5OTkW+COg6BUtuSEWkIjBy0nRZCf5+axBEj8Om7Oy01QqZ2qgENcUZWmowSeKSkp6NWrFwYMGICcnJxA1N/MzExkZ2ejZ8+eAZClJWwSExMDiiv1kxRWlQ+q9Ammfsl1aJ0UXD6e0oeYK6gcdKRCyKFVmlNzaFId5+bI9G8C665duyp9VlU+mU7lc0Wdw5VUBqmfUkGWyjpX3EPVz+uRoM2fb1kO5Zdg7uTzKs87tZeXy+vj4xpunLlCK5ezoX1MYe1AKebDeu+lto4Q/MADD7gqszUTEtUkoy23GLBGt8WA1TmP2zLdlhuqHNXz15GBta0A8F4G1rYqr6MBazR53LznfK1QWopFQqbKl1WllHFIlOurcjhQKbYEpImJiSHVRK6wcpDlKqb0Z+RwSn6oFJWXIDQ7Oxv9+vVDTk5OUJAlWromIyMjKHoyAT73SeV+p3RctSYqB2upGnP1Va7NqvKV5feDK4n8Y0AodZLnU/lx8nsrx5z6L0FTpY6qnhMOjipVX/qgyn7RR4LU1NQgc2wJpNzfU/Vs8T5LZVKl9krVVKWCctNilarKx0r2TyqyvHypTKsUdPkcyLK7dYv5sHaofcyH9d7bU/jutixPFRU4prA654m0fLfXtra+SLe2Ai3V+XDHIikz2q01/YukzLYYx2ggPwas9z6wtvbvYwxY3QFrSkpKEFzxyTJNern6J4GVK0UchLjvpvRJ5KbBXDXjEMYn5FKR5corh1hSLjm08nZwU16+JExqampAUZXL0tB5+jcHT4Jr6avKzas5jHGVl9pPQKsCKT7uPD9fR1X6knK4JIWWFFAJS1IhdNpLn9YePXogISEBaWlpgTHnUMVBTqVASjCW0MqBXvp6Uv18/ChqM/VXBoCi8rlCLKFZtpfnkwDMj4dSRqUvKh8Hp6jD/Hl3Un55uSo4pfMSgPl7F1NYO1CKKazu0p1Y9/R2tIUWWyaT4AcffNCxfNWkwc2EItpJT1tMliJti9v2RlpepNe21RbtJDASuGwr0G7rMiOBlNZCQzRbW9fvNGF3A1qhjkXyTLhpX6g2RgqE7QGSbutpTTlOZUbTn3BlhsoXqo7b+S5EskX7dzclJSVoSRI5GSZlSqo40q9STu5VvpVctVL5/HH1VaUMqaLkckCVvrGqiTo3uSX4ozVO+fIzPJKwk0rKQZ8DvWo9VJVSLc2dSbnlAM5NiaV6TPWr7oE0kZYwK9VFlV+ok+8r+dqmp6cjPj7e0S80lO+l9LWV4MXhSz43HDbJnF36/XKY5PeE+xiroiDLPqusC+R40P0jkHbqqxwLGcFXpbKGG0epnPN3SnW/adxiwNqBUgxY3SV66e70/WrPRPDqdN7tpOFuAtZo6owBawxYb8fWnvVHCpcxYA29tSewquqI5Jn4LgIr/7fbd5sm2dIsUmUaKs06QwUEksFjZPRVWb4EEq5mcViVkYwlbEngkHAhJ+8EPKmpqYGIwKmpqUFqqoQTFYRy82an+lTQTWWQ2svXd+XmxjyPXIrIaTycjskPDtLclpvkqiCKADAhIQHdunVTfohQQZoqKBBd67T8ivzQQf3gqjaNlfwIwCFd+jHzeykVVfnMyY8MEv4J4MksWb5PqrGQoC7fGwn9qmNuoFgF/F27do0Ba0dKMWB1l+jluJuU1vvvD1ZI27su1YTAaUIRA9Zbr7vTwOoGDmLAeu8Aa1sAjptj7Q2sTmU4gZhTiqQtocp00/ZoN7fPYrT3M5LnPdyY3c53IZot0nebJrCqQDOh/OrCwY9UVSWwSgBw8s3jShcBpIRGacIcChq5mWh8fDzS0tICkX+5ryuHRV4mVy05OEm/SxUAqlRpDlTkW0t+thyWyVSWw5aMMsz7J9VLlYKp+tCgUh6lDyW/J1xR5EAkoVSat6p8ROXHkB49egQphlL17969e+BDQ0JCQtBzIFVlPn7yHvAy5TjINXOdIJ9UXqcPKhIy+fNC74MEaDluKhB28rUNFS04BqwdLMWA1V2620CVt4tH+G3PpJoQhJtIuJ14tdUktLVbNJNdt9dFOqHnx91c6/a32+SmP6HyRHK/3LYh0vF2AwLhntFI7qHME0lb3eZz21entoSDk0ifCTftdtPXtnpe3fTF7TlVW9z22c04tEVbwj3T4cp36ksk9zTSMQh33s3zF+k4SFVH+urJQD90vTTb5JAaTg3q0qXLLeCnAj0OmVxZ5Oofv1ZluipNajlokllrSkpKQKXjip0TIHJfXxUUq5RJp/NcMeR+qXROfgyQQMV9WzkASchUqeSqjwWqjxNO5qdUnwpYVSbgvG0q02DVeEiVVbaF+/RyYFWZ98rxl8DKr5cfGLiqLcvq1q3bLcscqcaXJwmf/DmW7Q/1MYDDNp1TRSKW73cMWDtQigFrLLlNkUxmVBOUUHmimVDdqa292hFqYubm2mjGLNJxdQsNkW5Ok03VdZG2T3WuNWVG2p9IrmnNOIYas9bcYzd1RQI3kZYZCajI35E8p27LdNvnUHW05p1xk9ftWDpd31btcMrnttxIxircNTRhl4ogTWxp+RKp5HE/U65oSSVHBT90PQcUDhEcCqQKKCf1Xbt2DYIWlWLIlUgOExTpliusHFhVfqsEUCoQcoIilfrMVURePtVBxxMTE4PazGGKjnP1MJSq5wSsKj9IqbhTGSqFloIIOZmiShNYJwCW8CifKRWM8Y8YKhNzqdg7tUkmp/uqus/UVmmWyz+4OKnKUlmWz4n8sMHvmXzXVB8KuEUBb3cMWDtQigHrvZfC+Zo65WltvZFMDlQTFDcTpnCwcae39mxHJEDlZozaYpIXqt62mHyr2hEOHCJtn+qczBNJmZH2J5JrWjOOTnlbe4/dnHMLUJFAk5s2hMqnqjfcGLkp022f22Nz+yy6HctIy3XKE2kfIr2+Lf6W8cm1NG2l4yplSUKZSq1SqXXSj5Em09LcVJoDS0VXqrVkjqlSalXKKIEemeFyIJdrovKASioA4EAklTeuFHIAIf9LDswqYOW+mbzd1B6KusvhSH4EkACrAkR+XAU9KsWd2spB0skUNVTidUeSh9oTTonlz4rsm+rfst+qMZL3XtV2+exLUOXt4n2Sz5S8b6p3TbZX/pueKXrGY8DagVIMWO+91KlTJ3Tu3Pm2mylHMjmQ14bLE25ieScmh6qtPdsRCVC5GaO2mOSFqtcNCERarlNd/Fik7QtVXjRlRtsfN9fEgLVtgVVV93cNWC3LgmEY0HUdpmm2qlynPJH2IdLr2+JvGalkMoJu9+7dwyo/cgLNlUSp6IWDFXlM5udlUHwKUvVkO1SwqoqsS8BIKiYHRWmSLOGPQwsHDqkKU3kS+HnAIIJVrhY6RaflHxFUQZ4krKrAh18vQUyasfL+EOBzP196TlQKqBulVZrjqj5qcJiT488/sKgCOqmeq1DwSMsjqtqgUnidYJvGTkKjbBMvR4KwVE3lNXws5LvC31sJ1t26dcP/B6W2JXjuVk/Z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png;base64,iVBORw0KGgoAAAANSUhEUgAAA6wAAAHCCAYAAADrWkRHAAAgAElEQVR4nOydd3wc5bnvzz/3fu4pKefctJsQU20MtiVLVm+rlbSrLjfAlFDigrGxwVVbJBvTCbYBYxsSOiQkoQRsCM0F29IW7cysbFJ8chIICUkIOTmQAMa2tszv/rH7jJ99NTszWyTLjszn/Yx2dt46s8v73d9T/unCCy/EWC5Tp0496WM4VcrKlStx9913n3bFaM5TpkxBQUGBVqZNm4aCggIUFxejuLgYhYWFmDp1asr7U6ZMyaiI/eXrflnpL9vPg1m7XiVgqXhkPzyyf9jfuRZqK1/tjbUyEnPjazba65av5yBfcziZazFWi9F6iOs1FtdsLI8t33O0ej7Ttcr3Go7Ve1JWVobS0lLMmDEDJSUlKC0t1c5RodclJSVaKSsrS3ldUlKitUHtiHX0zpWVlaGyslIr1dXVqKurQ319PWpqalBZWYmKigrtSH+Xl5ejrKxMq19VVYXq6uqU98rLy1FVVYW6ujrU1NRo71dUVKTMr6SkBBUVFVrf1C8vtAbl5eWoqalBbW0t6urqtMLb5sd0hd6vqqrSztXU1Ghzp3HQ+PkcqqurtXp8TaqqqrTrbTYb6uvrYbfbYbfbYbPZUFtbi9raWrQ2V6k4PAFG5U5XkSrOkdptbGxEY2Mj7Ha7tg6NjY1oaWmBw+FAU1MTmpqa0NzcjMsuuwxz585Fa2sr7HY7mpqa4HQ64XA4tHYaGxths9m0sdvtdjQ2NsLhcKClpQVLvl2nvr3rPMMxHwmfpW7sKVWbmppgt9u18c6cORNdXV1wOp3aejidTnR0dCD0/FTdNv/iP1dtaWlBU1MTFl9do37gO8ew7w9856jzLy9XHQ4H2tvb0dLSArvdrt2vmpoatDZXqb9541zTdcfhCbjbW6I6nU40Njaivr4eNpsNDQ0NcDqdaGlpAY2tvbUmbXvPbbtQpTW401U07Lp/OtmQZbbpJsA42WM5Fco/IrBeeGEC4qZNm4bCwkINSqdPn47p06drwFpYWJjyWoS5qVOn6p4fzWcv3/3lE1hHciM01jfSuczvZI9jJOYzDqxjs4z2Zynf/eVz3EbfLyfzmTGDTKvjSjef0fyePpmfOz0YJTAj8ONgx0GP15sxY8Yw6E3XtgirNTU1KRBIwEYgV1VVhdra2hS444CmB5dlZWWoqKhIqcshl8ZI86RSUVGhXVdXV4eGhgbU1tZq5yoqKrSxEpDwcZSXl2trU15enjIe6o/DLx83gZ/D4UiBrsbGRjQ0NGhgXF1drfVP0ErztNlssNlsWl2CVA65W9ZPMwGws1UOzNQuwa8Imhym7HY7GhoatDE0NzfD6XRq46f5EVjSdQT89KNBQ0MDGhsbcd01teqR8FmWQA+HJ+CFB6epNN+6ujq0t7ejvb0dDocDDQ0NaGpqQktLCzo7Ow3b+dY8m7pycYXlvo+Ez1K7OmwqgbjNZtPWvNlRof65/2zLc8DhCei5oUTl95FDPP1YoAeiVA7uOE+tra3Fq49M1r0mK2Adi5v4caj9xwRWDpyFhYUoLCzUVFauqHKgFcGUYJWf569P9n0diXKyNpJWNkInaxOUzzKusI6Xk1nEezQSn7NxYM39vuiNNZc2/1GAVVQ+CeS4Ushhi4CupKQk5X0RWEX4E+GQK6AcVAliaLPPFVcONlzZJJWRCodPDoR8jnSdeA0fG6lxNpstRcUUlVoO4CKEcnWWrytdx4HXZrNp4EfQV19fryltBN6k2hFQUj8ElgSqHFK5qmum9N2+tlClPujecFAlBZVe05gdDkeKGsx/bBDBiwA2HXjX1dWhtbkqI1ilckf3dLW6uho2mw0tLS0aMDc0NKC5uRltbW244dpGw3a33lyofqqcmVHfh3ZO0lRNfg9+/bqxQqtXPlXOVJ1N5WpVVVXKDyR0P8vKyvDInRembfdI+Ew1HaxmDayn80b+VC6nK7Cme9ZE2CSllYB12rRp2vmCggINZtPBKofUkwGs1G+mVgXZqMEnayNpZSOUj03gyS4nC1hzXUMz5WY013ss3le99RrNvow+L0b3aBxYRxe40rVv9b5kMsaRAFar63cy4NUj+4cpohxMuckpwQQ3u+WqoqiiEpzxIprE8n646SupoQR0HMS4aWptbW0K/PG2xT65Cqo3Tz4Xeo9gkYCVTHarq6uHKdB87rxvAnpaEw6pBGak1NJrmis/T+MnhZUXo/MiPM/pLDUxrT1TpbHTjwX0gwFX+EgBpb8bGhq0HxV4IVWWX0OFwy2NlcO4VRNavTL/8nKVzJRJJa+urtbmsHqJuVl0NuW+dVNV/uPBY9/RNzu2Un685XyVPkd0L0gxr6urwxMbC7Jue0ybBI+XzMrpDKxG0Mrhk8MqB1b+Op3vKF2b633I1rSXlOCCgoIRAVZ+3WhtLkZrAzNWwWa012CkgHWs3ddcxpaPuY11YLW6rmPhPp+s5+pkAKuVezsW7otZ/yf7xwAOmARh6fwt9WCT/hZ9XblZcTrFU3yPAK2iokLzKxUVRTJNraur04VeUdFMp3iKYF1VVZWimJaVlQ0DdAJBuo6b+Ioqqjh3vbEQjFIfNAdROeXKrmiGTBDN4Z2vGze1rampwf0bjCHnlYcnqXxNCNBrampQX18Ph8MBm82m3Q8RUGksZNbb1NQEh8Ohga7oX0s+mmIbW28uzAkoP/Cdo3Z0dKC9vV3rt7q6Wut3wRUVIwKsnypnqi3OSrWurg6XzK7MWKUVi6OxTOXPRW1trfbjwVObp48D63g5PYF148aNpkonB7F0wGrko5pPf1WztgiMzd7PpI90frhG9U72ptFo8zNSm8PTueQTwEZy45lJ20bXjgSwZjs2q+uYj/Hmo+18jW20oWUkxz1SY8sG/NI9X2NpfUfj3hutjZ5PKg+EpOfbSedEc1g9tVEvyBKHOF64Iima2OqZRorqJa9rZJ4sjpHe54Gk9CCb4I+vE79OL9ASb5cHsTLywRV/FCD4JBAkONWDXnEsHOZramrQ/8NJhpDTvaRQU1hFIOXmyXQPuKJLEMvNuCnQEtXTu1YM7tTaXJUz6OHwBDxwW7FKgaF4YCtSKUcCWHF4Anw/nqza7Xa89mh6k1yr5anN01VaO65aOxwObOwxVsvHgfUfpJyOwJqNwsrNgkV41Yv6m081MxtgzRSUzRRiK2PL50Yn3xuTbOuf7HmMhTXM5+bwZAOreL2V85mOIduxjQPrqQusem2OxNisPKdjFVjHwr1P16Zb9g+L9EsgRtDDgZLDHFcqxWBKYuTg4uJiFBUVoaioaFgkYQ666drgAG3UJ494XFxcPAxaRZBNB9U0RzLvJfNdMgUmf10OoGIR1WdRyRbNl9MBLl2bzqxary6BuQjklZWVpiAjgjM3CyYIJYWVmynz6wlIxTqkcoqQzuG1qqoqJzNaXo6Ez1LFSNNcrR4pYMXhCfA/c0Fe5vDu3vPVWbNmobW1VYNW+hFgzdLq7IGVqzTjx1P7eDoDq6gc0t88lQ0VbgbM3+cmv9SO+Fo8iv1y1ZYUXREaxXFaad9sHHrXpzumq8+vM9uojNSmaCQ2MGNlPPnYCGZbfyTWRW8DLf5tdG9G6x7lG14yHb/Ruoz2c2cVIkYTNjJZ55P1DI2VMhIgaLWNTPqz+mxl9EwqAbiTx+Hn/OiV/PAqfqwN+1NS2nDA4WlTOACJgYNKSko0OORHDqkUxJEyDEyfPl3rk9qhcfB26BoaD41BfF+MTizCbGlpaYoyKiqooirL4Zerk2SqXFRUNOw6UXXlvrJ6way4es0BN50JNoctXp/XM1K/y8vLseRqYxPSgzvOUzl8cgWXm/pyH1lSLKkeT62jF6mYAytXz0kxLy8vRz7UVSp3uYtVbkJNCn3CRzbzYEjv7p2kHto5Uf3Al1nU31zK8utmqZ2dnSkphFpbW9G9rDbjMRwJn6n+7OXz1XGF9RQoVhW40xlY9VRLripSFGAOkOkCKmW69ryOaHabzi/W6v3TU1yNxmFk3mx1LqcqsGYyrpEEuHQbsVzHnEv9kZ7vOLAa10u3LiM931MFWK2C2Ml6hsZKsbpOubaZSd+ZtpnpvdfqKemB1a0E4Aonjj1SYJiyWFpamhLoh0MpKaQcDIuKijQI5SnwKJMAh1UOrQSzemqsCKIEdHrqrZ4ia6TWiuouh3GC4HQ5aakuH6Neu3rQyAMyiT8E8DQ4Yk7VdOpqOpAV2+dQe986Y+Xyse9MVQkc9QCZlEk6R8BKAbB4ACgOuXqqKlfvuWn3rauNU+5kWt566XyVfJ55Dtn6+noc3GGc21UEvZ6VDeqVV16JxsZGVFZW4rY12Qc9OhI+U31iY4F6aOdE0zbuWV+htra2aqbVLS0taGtrQ0tLS0Z9/uaNc9TW5iq1sbFxXGE9nY6nM7AaKZccHHNRIPnRrB26jkcjNhqfWT+ZjofAXG9eZvOfOnWq4eYy3bmxUKyOa7QALlOYHKk5j9Z8+XmrazNWnols76+VeunWZbTLOLCe2sXKPctnm1aenWzHmQ9gpeJWAugOB+FWguiRAinKKfclJVNKrmpOnz4dxcXFKeBG4Envk6JK4EpAy48EvtSWCH8ciEUTXe5Hy81xCaw5/NG8OAwbAaye6TJXfqldPSWXK6z8OtH0WE9J5WDJU/kQ6InperiJNIdHPajl/bz6yPmGcORZVqwprFxppSi1NB4O1tz0l6fa4QosDyIlgjg3C66rq8Pbu4whkkDvxkVl6l3uYktK56Irq1QK8MQjG5v58/JyzaWlan19PZxOZ4oJczbmyx/4zlbnX16uknnvriemGLbxwoPT1JaWFrS0tKC5uRn0t8PhyKhPSp1kt9vHfVhPp3K6AisHN72STtXUK2ZtZFq4GbIVlTPbkum49NRlXjLddIzUpizTzZjVumab4XxtJjOFOSvzyeSa0YKOdHO0CiJG90XvPmZyz/K1Bpm2k818033GrKxFNs+k1b6tfBatrEW6Z9bq2Kyufz6fc7O1zdfnJte6+R5PtmufSX9W7n3atmS/VhLXJs71yj5dX07uY8lhTE955GbABK56Kic39xVVUj2TZNFXVS9wEk9NI17PwVEvEJMImvS+OAdej5uwiv604roRiIo5aDmkiqmDRBNcvWjBPJIzz2GqF4VZVFoHXzROE3P9t4tVESR5SiPuR8z9a3kgI+7bShBKOVf1zISprt1ux1WX2U3hb+l8m8rT43S216l/8Rub9m67Zboq9l9XV4fH77am5r7y8CSV7g3571IbLc5K9Ug4MxPmGxeVqXR/6+rq0NVhM2zjrZcmqQ6HA83NzeABmGw2G8zmTsV9fZFKJtG1tbXjCuvpdPxHAFZRuTTzJRUVTCsKLAc+Uk+5osnHwZXdkb6/VsdN6yGOnyvQmWymR2ojmM1mLJcN9ljc5OY6pqw2gjnOK93f6caU6Xv0d6brk+saZLqWVq61+hmzshaZzNls/lbmlY86+XimR+Jzk+kzn+tzNBp1s31GRuq7wugZstS3nARWKVnkftwS6sP28MAwyOOAwtU9roqli8hLoMcVQEoBky5XqQh9/Bqu/HLw4soqh1iuglL/HOrIJ1UMKKXXv5iShufCJCgTAypxoKX0N9QfVxiNzHz1TGe5TzH3/aS50RqL6WyoDq2XmW/oVZfMUHk+VJvNlhJgSRwTpSKiPKsUFZi/poBLpHDa7XYtrQ2dt9vtaGlpwSN3G6eaefq+GarD4UBDQ4OWKqe5uRlrr68xrPfr189RSRWlZyGT4E5rryvQgJXuP0/F89y2Cy0D62uPTla56kw/Tvh/bBxRmACVzJupWDEpPhI+M8WPt7KyclxhPZ3K6QysesVMZdSrk86vNZ1KySMMpxuDlXP5LCK8ZlPMNg8juSE06i+fdUdzTpnOI19jygdkZTovMzDKBOCM+sh0fXLd7OdjLc3mm+55tLIWmczZbGxW3st0/Pn6XGW69vno0+yZz+XZybWdfK+n1c9WPuaQy33zyAlQ7Q35sX6gH3eH+vGUMoB9gwe1AEkzZsxAZWUlmpqa0Nrairq6umFBi3igJa4+cnWVq5OiuilG7uWwKPqPipF49fxS9XxFRXAkE9Da2toUYBXT2/A2uYKol0NVDEQl+q6K6qQeiIr+pXxMHMipfZ4rlupypZf7FotqK43VDGx41N+6ujq0t7ejo6MDzc3NKaoiqXQcnAhuCUYbGhrQ0NCggR2dJ1Dl11EQoeCz6cHvs8Gz1K4Om0owTLBKJrK/3WMMbs6mcpUDW3V1Ne7otpbHlN9DHlyKfhi4el6JZWDtXlKo6plrb1lvrPZeMrtS5etP98MKsPb/cJLKzbnLy8vHFdbT6Xg6A2u2iqN4PQVVIDNerpyme52pgir2OxJHvfGKCqvRumSyGR2pjWC6TXK+6o7mnLLZ5OZjTPmArEznle7vdH1o55VESgoqViAt0w1uLpt9q8CRcl7yJUqaPnXbSq6F0Vj11iKTOdPfRutt5fOUL/jI5T6MxOcm02c+kzHn41kcyfW0+tnK9bsi/TMjtK0EhhVv8poeKQGr90pB/GRQQV94EGEprPmcFhUVobS0FDabDU6nE9XV1SnwyE1Z+XnyXSWfVfpbLzgSQZXVQEli8CU9X1ACaA52HAgIWAnAefAmapeULv4egSdXdLlZsuhTKr7WyyXLlWnuk8v74rDM58Xz1IpquFFeWBrXrPYZpmAjmv6SjyXPAUoASucoqBKPvkswRYogB1Q9hZUCCR0Jn5V2jK8/doEqQi4dGxsb8f17igznd8PCUpWbWttsNtyw0DyP6cEd56UAJlcqyey5srISVqMG0zqRAk/3fOk11sZPwdBojX/ygLlKvGX9NC2YFj2bp73CaqS2jeWSjU/k6Qys6e5tuui/erBK1/MogKIpsV452c+C0dzTjdlMfTXbkFjdpBhthDLZ0FjZFJuNNZNNZCab42w30lbatQxGFjbEVvoV33cz2LK6ec9kHF7Zjx45AI8chEsZQLcSRLccgIs2rckNqlsJwC2fKB4pAJfih0v2wy0lXnt5kXk50Z+L9ZsoAc2s0CP54VJ8cCk+uBUfPIoPbsWvFY/iT/Gb88q+FCDV1kNmZooCsHrFddTGFoBbDsIlB9CtJIpHDp4oUhCe5Dw9UupauOUgPAorOuvslv1wS/4T9akNJQhXsrh16uXrucvks5Bp/5lCUbafq3RztdKvlXXK9Lsi1++RTL8rMl2n7O5zAB55AJ5Q4nl3yX64wn64wj50K4nikXzwhgLwSH7cFNqPh0J92DUoIzQYhqKEEZYVLcgQRewlUBGj8nIYIvNfglMerEiMJKynQoqKKo+eKwKXWVoY0Q9W9CPlps1c1eVKLymKlZWVWlsEiHq5XkUfTz3lVTQVFiMCcwgWowOL6yDW49DOAVkMzsT/NgMiriSKPrU8+i/5nKbzseVgJxYCXT0IXrnY2Bz46nklqqjS0t/19fVYcW25Yf0nNhaoYl0rwPrs1gtUPkcO59zc3EoAp4M7zlP1zKupXaO6d3RPV7mZN9Wx4oe79JoilT+f/xAKa6Z5McfCkStkmdTLB7Bu3LjxpAOqFYVVTwHl62UUNZhS4JDaSuf17sNI+aZm067ReDLxzSVgzQba8g2smV6bydgyHUs2c8312mw2gtnUs7pJtrKOGW1YFT88ii95JEhjQKi9N7yuW/YnoFXxJzezic1tt+LXoolypdJFJRwYVrqT9XgQFxEuXYp+Her3RPFpxR32wSP7dObsh1fxo0dmJQm4XsmXmDu7loOzHlh6lROF1sajtelPgfZh91WA+kwAJJ+fXaNnN9+f7Ww+A5nOKZPPfyb952utzdY7m/6zXU/+mXYrfnhkH7xSP9yKD+7kZyrxOfJhbdiHteF+3Bw6gO8rIRw4dAiyEoaiKAiHwwiHw8Mi9PJIwaJfpZj+RUzvwv/mIEcgSefEoEgiZHIli64X88NymOR5WUV402tHT7kkU08R0Hn73P9WD9K4qsmVVBHGRT9bMeCSmKeUw67Yrhh9Vy8NTU1NDW5cVGYKNvyHAtEEVnwWqF3RLJj7qnITVvqbfFbF943A60j4TJWbIdORFFbqz2hu/h9P1syJyVS5xVlpuib3byjQTIkJukVwtgqOpBJz6Cf12W63G6q0T22ernLQpzk/tdncrNnRWKbNgZ6vMa+wjlWFayyWfySFlcOnnsoqqoz8PPdLNVJS86mwctjMpq6Z4qv3vtG5bODOKphZbSeXzWo+NrWjNYZ8zyWX9c31XmW6ph7FB3e4D+5wP7xKQvHsSSqjHsWPtWEfusOpQJh4HdDSWxD0usPJza3sT+ZmTKiTXjkIr8SKPLwklJ1A8u+EUplSXw4K6mpq0aCaADNsraRcr8F7PzxKP7yKDxxEeXEbFBdfH6Y0e5QAusMBrA0n4NvNSrbPea6fjVy+H0Z6bCer39H6zst3H5l+/+i2ofjhVvrhlfvRI/XDI/u0H4HccuLHnHWhA9go9+GZQQm+pAnwoKwgrIQ1YC0uLh7mZyqqpKTM8BQvetF9eV5TDm2iX6voc6qnoHLwEn1p9VTadGbGHAr1fGbF8RvlXOXgrAerPCKwUVAlvbyk6eCXwys3C+YRegniyFSUFE2uBFpRE8UfDPT8VEUfVgKnhoYGNDU1ablCCa5EVZPOiwqp70fpU+70/3CSqjcWp9MJh8OBxsZG0xQvb700SW1oaNBgmdbGbE2WzZ+hKZviGDhwe5ebm1w/sbFA80OlFDtOp1NLU/Ozl9OvwffvKVJprrTejY2NWLfC/IcIMsPmazemFdYpU6ZoCthYGM9YP57OwGpVYTXzZaVryYc12zyt6Z7XdO9n6wtrdXxm+VjFdvO1kbK6ITU6l++N7GhuDk9Gf/kE1mz6TFdftz/Fn4RVH3rkAHrkAbilgYR5cDgJkVIA3pAfPSE/ekOJv71SAF5lAO4kMPZIfvRKfqwPJcq6gT70BvbD2/8m3Pt3w713F1x73sDaXa9iza5X0b33DbjefAPufbvhenMX3Pt2wbt/D3r8+9Eb7MO6UD96Q/1YF+rH+oF+rPMfgHf/HnTvfQNr97yONbtfg3vfbvQc2Ivevn3o8R3A+gE/1oWSRQqgJ+TTTIN75ECK2ulVAkk/vIRpLqm3KSAri6a/J4o3TfHIBKUJcNWAmCBe9sOTNH/uSZpdn1C1slcxc/1eOJ2A1UrfVn7QyXb9Ruqe5XJPLbeR/NHGK/nQI/nhUYLoVoJwJVXXW0I+PDIQxB4lDElRIMsyFEVGWEkF1oqKCtTW1mpgKOZb5easRr6nHMY4UIrXiUGbCILFQEoc0kRfVq6oiuArgqyobIoKK0+Zkw5aufIsKsLpFFxRAaVCihqZ1Ir5TsU8rdyEVGyvqqoqBZx4FFtqm453uopMwYYUUFG5JLgi4ON90rUOhwNOpxNOpxONjY3aPEnRJF9Th8OBpqYmDdTo+g986dOzPLmpUKX6BMQUHKy9vR0tLS2YOXMmfvmqcbRemgMHb7M1Wb6gROV+uVyh5YqymUkyDifMeul+cGilcRkFUPL/eLLK50/gamZKfSR8pgbJ9OOFzWYb2wor33Dzzfl40S+nM7DqPRv0fIhKqZ5fqliHq6zpogWPxLOcaR1xnuneT7cW4meI6o21Dd7J3oCO5jxP16K7idVgK+Gn2aNIcEkD6JaCcClJlTDkR8+AD+uDftwU9KE30AfP/r1YtXMnlv34GSx45FHM/+53sWDbdnz7nvtw2a23Y9669bi4pxczV69B+w03omXJ9Wi+bikavr0Q9qsXoHXxUrRedz3alixDy7VL0Hrd9WhdsgxzvD2Y3duLy26/Hd+66y7Mu/VWzLv5Zsz1eNG+ZDmaFy2Bc+F1aPz2IrRdtwyzbliF2SvXor3bg0tuvQPX3LMFV99zHxZuewALtz+IpU88gSU/eRYrX/8pevr2obd/P3p8+9Eb6MO6oA+9QR+8Az545SBc4SC6qcgDcIeCcA8E4QkF4ZUGkiXxt1tOFmUALpmXoGYmnTAfTphUu2Tyx02YVZ4wO074Ba6V++GS0weHyuieZlhvpABqLDzrVuefSd1TYf2yHpP2A1UQHmkAbiUEjzyAm0J+bA4F8SNZxj7lIMKhQRySZchhCdKgBDmsQAmfANaqqirYbDZUVVVpMEgqK5n2kj+rqK4SMIpKIsGtaDKcLuAS9SleL8IpKcDpgFWEVrGuXhtiXSNYFRVUDqxcweXX8Zyx9OMABwjR5Jb75/J2RNWZq6n0QwHBCIdWusZKCpf5l5erHC5JjaTXBFbcLJcHQSIYpWtsNhuampo0BbGpqSmlTQJcM3X0tu4adfbs2Zg1axba2tqGQS+VX7xygSmwcqWxvr4eb+8yzk07b05VSs5UGr8YAKqjrdZ0fW9YWJoS6ZebFzc2NuKtl9L7wR7aOTFFnSWV2kw5P7jjvBTfV/qRY0wrrOJxtPJdnqrHUwFYs/GRTTdf/kwQfBYWFqKkpASFhYXDlEmurBYUFGjQmk6J1OvPqlK6atUqrFy5MqfjqlWrsHr16pQjvS+eNzpS4efH2gbP6jVjvZwOc8h2zkaKLlcOb5KCuDnQh5v73sSq55/FFffei4tvvwMX33QL5vasR/vqbjRddz3qL/oWqrsuQVnzTJQ7OlDe0IbKxlYUV9Wj2tmCOd+6Gtdcdz2uu3EVblzrwUpXD1as9WBldw+uuGYRrrl2KRYvW4llK7vhXncLVrl6ccX8xWjsnIPpNfUorm9Eqd2BamcbWmdejLaZF2H5KhduXO3BGs96rOzuwfzFy3DJ5d9Gx9wr0Db7MjS0zUZ9+xy0XnQ5qps7UdnSidJZF6Hh6vloXbwUzdcugXPxErQtuwFz3V5cvW0rlj3zQ/S8uRu9gT54B3zokYLwhgLoDvnQHfLBE06Y7ZKps0tK+uIqAa1o5r1JJXedFMC6AR/WhfxYrwThCfXDLfVjTbgf3Qf96JpV/ZUAACAASURBVA4dgFfqhzfUD2+oD56k+WUuwJoppI0V4BqJseQDWI0+L1bLyboPuQFr4kcaj5z4geaWoA8PDASxMzwIf/gQJOUgZDkMKaxACitQwgoURUkEXEoC67p163DTTTeht7cXHo8HbrdbKx6PBz09Pejp6dHe83g82t8ulyvlOq/XC6/Xq10jXkeFvxav5e+7XK5hJV07Xq8XPT096O3t1cbMx0NHvX6pzJs3b1ieVzEfK1dX9aIFc5gVIZZ8cMX0KGTaS6a2embERgGOyFeXR+XlSqnNZsMTGwtMgerGRWUqhzAOq1zZ4wGTRAWVoJbOcaDkwEiQ1tTUhNVLqgzH5rmxXu3s7ER7e7sGxGQeS203Nzfj5z81z2VKUY2t5jHVGzNfW67aWl1fDs1UWltb8eJ3098jAlZx/O2txjlo9aIc19XVJRTWsQBb48fcj6tXr8bGjRvzFjhprARgovnpmfeKMErASmAqwqaorFJ9K+srppIxuj4f6073kr9Od53ZUWznZG0ac71mrJfTYQ7ZzJmnTaGASIm//XAp/XApCcVvXeBNrN35HFY8/ggaFl+Lis7ZKKhtQmGFHUWlNlTXOOBwduHqa67DmjVebLpnK5548od4ccfL2PHST7F7717s278fweAA/vM/f4V33vkt3v3tu3jv9+/hT398H3/645/wh/f+iF/96r/wztu/xbu//R1+//v38Mc//gl/+uP7eOe/3sHP3voF9u47gP19fvgDA5BDYfzyrcP45S8OJ+r/4Y94//0/4733/oC3f/MOfvWrX+PnPz+Mt976OQaCEoIDEiQ5jDf39+GHP34WTz71Izz43Udx+x0bsWzFGqxY68GNaz24+rrrUdrUhtK2LtRcdiUaF1+PphtWYs76W/Ctjffg6m3bsPDhh7Ds+0/hW9u2Yv73vocrt23Fih//CGteeB6unS+i59WXsf6N19D76ivo3vEC1u54ETf+5Hlc98OnsWbnDqx5aSd69+5G7/69WO/bj97AAWwI9uGOvgNY/MijuGLTvbhq8xYsfeRx9Ozbm4iWTLCRVGk1FTzHZ3scWNP3aXaNXrunOrBS9G+P8NotB+CSAuiRArhlwIeHlBBeGxxEQAlDCkuQFBmyokBRBhFWBjEohzGoJMyClXAYSjiM+++/H/fffz/uu+8+bNmyBffdd9+wIp7nr++9916t0OstW7aktHvvvfdi8+bNuOeee3DPPfek1OH19ArV2bx5c9rr+biob70jjVu8jsqiRYuGBUKiTT6PyMvBkQOt6HcqBkzi5sQitHLfVh7YiACDR6TlsEywylPNcBWTzHitBAW6YWGpSkoigSsPVNTU1ASHw6EpqFzp4ylweP8Oh0OrQ+mFSFV0Op1oamrChlXGZq1tbW0alHJYbGhoQHNzM9ra2tDW1mYKrDRuXqwAK5lBO51OzQyZ8r/SHOrq6kyBddGVVSmBk7iZbktLi2EApUM7J6o0fnpO6IcJM2DlKYdqa2vR0NBwaims40fj45o1a7Bp06a8gGY6OMo35Fq5XoRGgkzxyKFVDyoJWvV8V62sbybX5wtWrd7PdNekg1arGycrm51M1JdsN3enSsl1DuJmNZONY64/CGSzuSVYdSnkaxrAWsUHrxKEVwpgxWAQnnAI6yQ/XC+/gLYbl6PAVo+iqhpMnTED1y5Zip0vvYxAcADBwAB+/tYv8N7v3sN//+Wv+NtHf8Onn36Ko0eP4vjxIRwfGsJQJIJINIJoJIpYNIZYNIZ48hiLxhCPxxGLxXRLPB5PXBuLIRqNnjhGoojHEvXiaepSiUaTJRZDJBrFsWPHcPToMRw58hk+/vgTfPjRR/joo7/hw4/+hv/+779CkiQ8+vgTWLp8BS6+4irMqLRhSlEFps6owpSSakyvtGNaeS0mF1dgclE5JheVY1p5LaZV2TG1ugHF9c2YYW9BYW0TplTZMd3mxJRqOyaV1eKCynoUNbVhRlsXSjtnw37F1Wi4Zj4uWrkGy2/7DgrrHZhYVIkLSutQVN+C9uWr4Xr1tYTZseKHW9mPbqUP3lAAXsn694CV74hTAVhzGVde5s3eP6GgZ76m+bgvma6FYRvJSNjdig9rFR+65X54pH64FT/WDAawRgmgN+TDZn8fng6FsGdwEAPKIBRFgRSWE6qqMoiwfAgH5YM4KIcxKMtQFAVyOHFNOjjdsmWLKRzSexxC6X0Ogxw+04Gplfd5+9Q3P3IYTQevNG4Can5+/vz5aaMW8+i8elFzOeSmC7bE82dyaOGpYzhY8HymNptNO8dT9ZA6KwY04ipnQ0ODpSjBW9ZPU6k/rpgSgDY0NGhKqV40YD5WHs2WlEky5eWKrcPhMM2hylVe3kZjYyM6Ojowa9YszJkzxzBoEQ5PSAn01NDQgNraWrz+mLEZMfnY0lz5utCYCCTN1pfnBBYjLDc2Nhr+qHBo50RNnaV7T/WsKKzcD7e2tnZcYT2djiOlsI6U0mq1XXGemQRYyqZePo65zFuEzGzvk1WFdTSANV/QdbqXUxVYE5FoA/DKieBCa6V+uCQ/usMBbAj54XrueRR1zsKk4lKsXOvCy6+8gt/97nc4duwYIpFIAiaFYvWfqqpQVVX7W+89Oh+Px4edS3c9FaqTyVioXjwex/Hjx3H06FEMDUXx0Ud/x/vv/wWHDv4CP335Dbz4wsvYu+cA9u7pw+5d+7HvzX5s3/Y9rFjpwpLrV2Llajcuu+LbWLXGi2uvW44bV6zF3Xffh1tv+Q5WrnJj+YpuzJx7GeoaW1FSXY+C6lqcO70Y0ytq8PyOVxGSD2HXnj6s6l6HqVV2dKz2YMP+PmwYlOBS+tGt9MMT8icCNZl8D2QELWP4s5yvcY4WCOf6OR0JYDVq3yWfyKe6LpQIluaVfHBL/fAM9OM2nw8bdr6MFwYPYv/gWwiFD0KRwwjLMsKKjHBYQTg8CEU5CEUZhBJWEueTZsFKOKwLgnoKKimkIkDqnac2CAbTKbEibKZ7nyu2IpCK8JoOvsWjHsTOnz9fSx0j5iTlPqk8ABLBpaiM8tc8pYheahcOEzyQD4c+Hv1XVFx5QCAyCebQ6XA4LAUFeuw7U9W6ujrNP9TpdKK+vh5NTU1obm5Ga2ur5ovKYZj6pP4I8jjE8sBNdF1LSwtaW1vxg3uLDcdG6+B0OtHe3o7W1lZtTKSwtra24kj4LMN2eDocMuM18+0lk2PRDFiMclxbW2uYlgaHJwzzW+ZRnOvq6kyBle43PY/0jB4Jn5m2Hvdh5Wbl4wrrKXwUISufPqwjDauZFKN1MIJOEV65Oa+V6Lvpzlu5L/ladyvKaabQOg6sY7ecKsA67L1kWhWXEoBL8sF1MIC1Sj829L+Jxdu3oqxjJhzODvzk2RfwySefIBKLDlc/k2AoQqXVogekZoX3O1KF5sfnq6qJPiORCKLRmDaWaDSGaOREiQzFEIvGEYvGEY/FEY3EEI+piEfjUGMqYlEVR48N4ciRo/job3/Hhx9/irff/T3e/f0fEInEEI/FEY+p+J+/foibbr4dF1bYcN1938U6fwAeKQC3lAzYZMG/NZPviLH8WT7ZwOoRSsr7Bm3kE4LzeZ/EtrqTxRvyo3cgGeE75MP6A/uw8smn0XrtcnRecx12vLEfA9JByJICRZahyBIOyhLCsgwlrCA0GEYoqajKYQmKkjAVDg0qlhVUbpZLgKpn5sshU4RKUQEV4TEdtHJFVIRPvWKmvKYzc54/f35KHloxaq9e8COCSDGVDAdMglUKisQVUw4vpIzyFDI8iBKHU+7PyP1XCRQJEAnqzKLJ4vAE+H50vmq327VASc3Nzaivr0dLSwtmz56NuXPnorm5WQPP+vp6zeSXgieR+a+YL5TDM8FqV1cXZs2aZQqsBJnNzc3o6OjQxtbW1obm5mZNdTVq4wPf2aq4Tg0NDaa+vTxYFI2hqakpZX50j8zMi+le0X3kP2rU1NTgtUfTmzR/qpyp8hRHPDr3wR3nmYIuD+5VXl4+rrCeDkeCqlWrVmWt7GVifppvKDYrZnCYTiHVMxfmPqxmAZdyCfCV7fz5fcjEJ1VPjTWqZ7ZxG4vAmukmK9+b5kzGaNZOuvaMgNXoXC7AmtWmW7xGTgRW6g4H4Q754Qr3Y73ch2vuuhMF1bWYf+11CAUGcOzIUcRjUURjEcTUWAo0ZgKORgqr0d+5FKvKajpgjcdjiMejiMejABJHVT1xLhaLaOdUNQ41ljBzVuNxqLE44tSOGkcsnly7WHLtYonrEmbLEcSi0WS9JCxHo/jrXz7AvHlX4NxKO3p27YNXkuEJBeGS+4cBq9FzYhWC8vHZy0ebVr7b8jU2K2tIJvQuJdX3u0cJWAbWTD/z2Ywz0+9ZrUh+eKQAXEoQa2UfPME+dL+0E5fffCca5l2Dtetvx6u7DkCSD0KRk7CqJMpgUmVVkgGX5LCCsKJgUJEQViSEwhIGBuUUc1wR9jicpoNWI19UDop60JkONkXVVe99s/6t+OKKMLxo0aJhSioBKjfzJUWVAISb8ZJaRue4CisqchwiCGpFJZWglUcE5lFmubpKwMjhkJRSKwrr27vOU7n5LoFhZ2cnurq60NXVhebmZq1NgkUeWKm5uVkDVjKZJWhuaWlBZ2cnOjs7NTPejo4O7H7SWOUk8CZfVeqL4NXpdKKzvc6wDQI3norH6XQa+o3i8ARNBa+urkZ9fb02f34P6urqUFVVZQiOODxhmNJOvtH0w4cZ8PJng6dNMqp3aOdElfdDz9q4wjrGj1agiaBr1apVWQPnpk2bsHnzZmzatGlMwerdd5srrNOmTdPysFHeXhFWCwsLUVBQoEGrXh5WKxBs5ThlypS0EGm2Dps2bdL94UCETz2oNYNcfjTbuInn8rkJzdfmNdONaj77z6XPbNd0pNbfKsga1pX9cEt+dCtBeOQA1kkHcPOen2JSRSXmtM/CQEjCZ5HjiMajUOMxxOMxxBDLGgLN6oh/m13Dr7MCqEZtprkCQBxADEA0WWLJc8OLijjiakwravKcijjiiCGO1HMq4gn4ZQDM68fiEUSix/DYY4/h7IJSXHTHZqyXBuGWBuCWExGGs/nxI9+AaqWffD3fJ2NsBKxuOREJ2q1TL5PvmWx+WMh0bhmvQzIfsUfxweN7Ewu++z20LbkRcxcux51bH8ae/iAGlEHI4UFIsgRZkZO+qQqkcBiyoiSCLskSFFlOBF2SEuAaDIfxpqIYQh8PdCTCq5HPqZ7iKsJrun7NAj2Z+bimU4qNzIW3bNmCrVu3YtGiRSnmv6K/KjcDFn1OubknD6hEhefAJNgxivpLbXAVT8yvyv1huW8o+XoSsJIPphmw4nDCbNZut2tASIBJcEiqJkEjwSuZ93Z0dGjA29bWhpkzZ2qw29nZidmzZ6OjowOtra0aXJtBIymrHR0dWt5VKq2trWhubsaq6yoN23jj8Qs1hZVHFzYL+CRG5RXz3BJ4VlZWYvBF4xQ55eXlqK6u1pRaUs0pgJIVhZYr+AS/RvXeemmSlpaHP7vjCusYP1qFpilTpmD16tVZQ+KpprByyJw+fbr2a09xcbEurBKwEuASuIpwy9fbDFqNlFmj9TQy99WrZ0VhzfQ6s81MJr/Gj1YZB9axCaxu2Q+PklBV3HIIbiWI2/z7MGfljTh74mQ8+4Nncez4EI7HowlgVWMJlTAH1dIKOI49YOXQSrCq6hYVKuJqXCsq+y+uxhMKrPhf8jzViSXRVlUT6m4kNoQPPvgzZpTXYJKzE7cEJawNS+iWE/6GIwmsRt8nVn4QOZWBNdO55wtY83WPMl0Hr+zHzSEf1u9+HVfcfidq51yG61Z48P1nd+BAKIygMpgw9VVkyGE5AaxKGFJ4EAODByGFD0JOKq+SrCAYHoRvcBB7woN4XpLxUNBvGgRJhNJMYNUsYJLRdaI5sRjASc+XVq8NK0cqCxYsSFFYRZ9VbgYspgrh5r/ikcMlD7gk+r6K7fHUMaJZMDcvJtWWfF+5ysoD/VgB1msuLVUJgAkIOzs7UwCRlFQyj6XS1taGzs5O7TyZ6jocDs0HloCXVFibzWYKrKTS8mjBBMnU3gO3GZsVP373NE1hpXotLS2mKXVqampS/HO5qsrT01RXV5sqrFSXflige2olDysOTxgW2Iuem1cfSR9s6q2XJqn8+aE1GFdYT6PjqZCHNZtiBotFRUVaUICSkpKU98n8l8Mqf23kyyq+zgRaCTzTKdZ6CqpYjOrlArF3352ZwnqyQTUTgBrJjeo4sOrXTQRd8iejzYbQLQew4bWf4tyCIlRU1uD9v36ISCSGWNJ8NaaqiKkq4vGxDazZmASb/xPhNP1lalzVCq+ixpN90WutJK6Nx1XE1WShNmJxxGJRDB09CltNPb5ZWIrb+gJYFQ7BNZj5530cWLMEViVh+rteCaBXDmhphrQowRl+z5h9bq1+jnXrKYGUlDRimprhJQGrNwX7sOyJx9G48DrUz7wEd27ejtd3kwnwQYRlJeGnqkjJYEphyFIYr7y+G7du3IxnfrIDkpQA2L6Dg3hlUMYPlCC2SAHcGvLDKwd1AyjlI5qvGawamfnyKMMisOoFgiJYTafM6gVq0vOx5T6sPBWNGPWXK69iSho982BeeOAeAlcj+KU2ONySUkiwSn0R5FJAIR78yYrJKg5PwB3d0zWzYFJK29vbU0xxef5RHrHX4XCkqKAOhwMbe8rUp+4pUjesqlBJ8aWAU9TPk5sKDce1dL5N5X6rHR0daGtr08yRm5qa8MKDxml7PMuKVVKmeX5aM99eMZ8sDyxFheZlFqWY+/Ta7XbNTJyA3ExhFfPu0jNlFDjqrZcmqfScEXzbbLZxhfV0Opr5sJ6qhc9ThMspU6agoKAAxcXFKCkpQWFhoWGAJQ6tZilurJpj66XQyWR+YgqbTKIIp4NWPfjN1Yc10w1cvjeNVseaSZ9W6uWyubYCgrkAuNl65DInq9eQWaNb6odbDqFXCmDl49/FOedNwqq1XhwbiiQCDcXjCaBSE0as6igBK39tdo1Rv1bGanbO8vv6wmsSUFOBdfj7qYUgNx6PIT4UxeWXXoYzLijErXv9WK1IcCtBeKTswCaXz0Uun5VcPzeZPue51PPI/mQ+Yj+6FT/Wh/xY88KLWPPTn2J90Ice6YRfq1uxvlYpcJnFGhu14VVOAHSP7EdvcnxrBxNw3SP54Qn54JEG4FFCcCt+9Eh92LB/Dy67825MbZuJjm8txA+ffwmBgYSCGlbCOCiHcVBKmPgOyhLCcgiDYQUH+vtxQ7cLxfVNuO+Rp3Bg8Od4NXwIT0gh3D3Qj/VSP7xJP2u3EjBUKq2Y4OqZ/2YCq3qKK/mUbt26dVh0YLP+0wV6Mgr4xKMEk7JaWlqqQSsBK/myivlWeXRgrqTyfKTcf5Vgj8CSm4Zys00OrRxkeboYHryHB/AhaOaBfoyUOCrPbbtQ5alsyDyYVMm2tjbNp5RHDObBmmbOnIm2tjbsfjIVInc/OU0lE2Xu+7p+pbF/rWt5ncr9Vi+++GJ0dnamRB1+e5cxjF9+ca1qt9uHpZMxA9YrL61XuaJst9s1dZfmTxD74nfTB3B6e9e5qqjMknJLbX/gO8fUB5aeM8qnWl9fbxg46uCO81Qxpc24wnqaHU93hVUPVtMd08Go+L4ebGZy5H3wcabzQU1XSI01g9ZMAzFRe/y4adOmvMOkETiOVB9m/VrpM1O4y3QDm8kmPpuNt5WNaC5zMltL7bzsh1vuh0sOYYMcxBV3rsc5Z5+HLVu+pymrKUGVGEBa+WdVwTSCRjPlVa/eSQPWDPsyroCkqXAiavDCRQtwxuRp6P3pXnQrMjzyADxyMC+fQavXZ/L+SH++sgVWs9JD7SsBDVa7FT96Qj707NkD74F9WBfywyP5UvKvms3XyndgOgjN7L4E4JUTwErBoBLWFEG4ktfcFPTDPRjAqoMH4H5tJ+aucGFijQOzlq7AM7v2Ixh+C5J8wi81rIQRlhXIkgxJkRAalLHnwAG4POswo8KG6s552P7KHjwkybjT34+bBnzoDQXQIw1okcg9SiCtWqrnN5rOPNiKAqsXkEnvPPmTbt++Hdu3b8eDDz6IBx54AA888AC2bds2LBWN2J+eKbEIrwTBdD29XrBgwTBzYPJl5Wa7osJKR9HXkYOlmKuU50zlvq9i4CZRqaU6PBiQGFCnsrIy5XoCV7MULjg8AR/4zlEpmJKoJvIowARxDocjJc9qa2srZs6cidu6a3T72rCqQqU229ra0NXVhTVLqw3H9YN7i1XyYe3s7MSll16KmTNnaqa1s7rshvX/4j9H5XDNU+1ce5Vx393LalWqR3Wam5s1FZkiBtvtdkPT5kM7J6oirPK8tQ0NDYb3hYCVfhShsTQ1NRkq1Id2TlT580M+sOMK62l0PJ0VVqsQahVmyY+VzufzPkydOtUSpIogmmsqm3QQy2F4JIE1F/DJx2Y53UbN6mY13RhP9obaaO2sAGumG9lM7httYj1JYHXLIdwkBXHt/d/BWWeejYe+9yRiseHRfwm88g1powGsVpXfkQLWbOqrqpoA1mgc1y1ZjG9MnIIbnnoB3QMhuKVg1sCa6eciX5+FfI5xpICVt+9Klu6k0uqRfHBJ/QnlNfkZ8iaDFZl9n1gF1mwglRdSVr1KAG45AK8UQE8o8aysCQewetCPm0J96A3sxo3PPw37lfNxzow6XLzGg++98Qb2HnoLgfCgFgFYDieKpAwgOBiCb1DC63v2YcVqL84vqcXsZWtw2843cGd/AN6BAFYpfqwKD6BbCsEbSgArjS1dYCUyyxWVV6OUNvx9q2bDegrp/fffj+3bt+OBBx7Agw8+qAutBK7p1Fw91ZXqiaotvaY8rASpYr5LMTUIwQOPGiwqWWK0YB4oiaCTgJJHseWpYfR8JnkAIFHZ5eodqaW1tbW4YWGpKbDi8AQs+XadyiMOc3jl+UgJ5Orr6zVf19bWVlw0x6Gmy4n6i1cuUAl+Ozs7MXfuXHR0dBiOZ/eTU9W5c+di7ty5aGlp0WCRfFk3rzNWaPc8NU1TaEVV1My3d+31NSop5KQiky9ua2ur1kZtba0pOHIzaO7HTG2b3ZcbFpaqPNo0wa5R/tZPlTNTlF16VsYV1tPoOBJ5WMdCIajUi+7L4VPvPIdYaoMHXco3rBJcW10/M0i1er1RVGE9aM0UevK1YRxLwGq2+TNbC6ubRrONYybXWAHPfAGr1TG6ZDJlTABrT8iPGx7dhq999eu4dv4yRCLRFHU1UyCzqnJSnXRQ948NrPFE5OBIDI889jC+euZEXLnpe/AMhOA5RYDV6mcr0zFahcJcvv8oKjCls3HJPnTLPqyV+1OjBVv8PrH63ZPpvUi5VqExJdRWtxyEW/Kjd8AHj/8AvJIPvQd24caHvotp9hZMaezEpXduwh27d+GFsIQDBwehhMMYlGUMyhIUJRFIKaxICEgDeOaFHbhq/vWYUd+Oi3pugfv1XVgXCsEjhdAtBbFWDmJteABrlSC6k2OgsYnAqgebmzdv1gCVv960aZNuqhs9aOXpY0Q/1E2bNqWonRwit23bhm3btmH79u3Ytm2bZiasFziJ2tADVt4uz/vKoXX+/Pkp0YG5/ypPYcPT0PAIrKIPKodbaofq8KBDXEnleUu5KiaCKjfZra+vT/GN5YUURWrnSPhMU2h94cFpKgVM4jlIOeSJCiGPHOx/5oK0fXw2eLZKEDxz5kzMmzcPXV1d+Is/vTnskfBZKsEwN0cmU9q3XjI2dd68rlwluKU8sgStZqC4Zmm1yufe3t6uBZ4itZl+iDAyzX3rpUmqXiAsnpLI7L4sX1Ci8iBNdrsdNpsN224xDlqlp9iPK6yn0TGdwjqW4DObks4HledXpSJCqQixYgAmAsx8349Mfxywco+yybeaicJqBdJGalN7Mkqu48oGhjPZQI7ERjqXe5juOpcSgDvsh1fxwSOH4JH9WPvMY/jGGRMwu+sSDA0NJXxYcwTW8X/Z/yNgjUVjePu3b+MLX/oGKuevgDcQgisUhDsDYM3Xd0Suz2O++h4NYPXIfhZUKQCvFNBAkMxceZCjfM0nl3Zcih9rwwlg9cpJM+BQP1a98Bwuue0OLHngIVzi9mJSRS0KW2fjqgcfQm9/Hx6UQth98CCCg2EcVBQMhkIISxLCchhhaRAH9h7Atq3fQ01TO2ovvRrX3L8d6w/0oTc0ADd9n0iBFL9qMf2PmVmv3vsEqRxkxaNYXw9Y77vvPk05FXO0pjNTNvKPTecTqxd4ifdDwEppbahwU18jBZXglKudBKs8iBPVIdDkCqye+S+Zb4qwYbfbtbQxHJ5I8eS+nQSWNIe+p40D+xAgdrTVqlzhpX4Jtij6L3/d3NyMB2+fYdj+Z4NnqaQgt7S0oKurC7NmzcKep4yDJq1fWa751nK19MpL603nM3tmg8rHS2tlJd3PysUV2njJ77a9vV0DX36fjJROAlZ+fwg46Xkwm8eNi8rUmpqalPRFdXV1pjl2bTbbsGfrn2jDPl5O/aIHrFZhaCwXDqccULkfakFBAQoLC1OUVRFsxZQ29P5I3Aur4GkEoWaRhI3e04PUcWDVH+NI1M9F3RnJjXQu9zD9xjYJrLIPbjkElxLAXb5Xcc7556PR3orjx49nBazj//L3T1XjiMWjiMfi+PDjj/C5L3wV0y9aiF5/CC4pmDD5zOH5yPW74WR+P4wWsGrvywH0JIGVzFxHClhzmccJwE4o8D2SD57XfwrbNd/GFyach/MKy3DGGefi62edj8vvuAs9QR/uCgXxQngQwfAhKHICWGVZSqStkQbx4ouv4sY1PShzdqJ1+Uose/ZZuAd8ifZDAXglHzxacCV/Au5lX7KcmEM6EBTNfUUYJFjVq8NLuoBIFFzp8ccfxyOPPIIHHnjAUq5Vs3ZFdTVdpGA9YF288XtqvgAAIABJREFUeHGKQsoLASNXFcmUl8x9uV8qQSKldOGKJAdWgh0CCh7xl4Lr8Ou4STE306VC/fA0N3V1dVrAqNvXGkfkpfLU5kS0YFJXyQyVgIv7tRI8XXdNrWnbrz92gebLSe20tLTgbm+JYd1DOxPpWcgkl8ruJ439cgeem6KKuWkpfyypz2bASj6mFFSKctLSDwK05kbA+vpjF6jkd8rBn6DZZrOZ3pOViytUnhaHgPnGRWWmwMqDftXX148rrCfzaJbnM9PjWPVhzRWY+TynTJmiASf3QeXKqaigcoWVK7F6qWxGQ2HNNIWN+NqKj6sYdVj0kTXbeI6FjeRobVRPVn2ze3CqFJcSSKS1kX1wKwNYo/hxV/ANTCosxLSpM/Dxx5+kBF36x/wXN3hPNXk/93+JHwtiiMVi+PizT/CFL3wNUzuvwjp/CK5QAG5l9BTWbIFqJEGXt5WPtikFjN57KSlslPxAar7vkVcJwCsH0CsF4FYG0B32o+fAHlx288348oRz8K//5/P49y9+CV/+jy9hwoRz0HjVQriefxGPyBL2HhxEWB7EoBSGElYQGgzjjQN9+M592zHz8vmoveIaXLZ5M7rf3JVQmqWAFiXZI/efAFY5CLcSTK6VHx4lFVj1gFDPVFg05eVmwukg1Uj53Lp1Kx5//HE8/PDD2LZtmyWfVz11VQ9CubLK/VW5ubEYLfjaa6/VzHrr6uo0QGloaNDynoqmuRwyxZQ1tbW16Orqwty5czVzVgIWaosDKf0tKpui0spNisXxcMCmfmprazW119FoDDe8zL+8XEtxIwaS4qDV0NCAa6+qTuu3ysu3LytTaU48Nc/Fs4yj9RKwEeA2NjZaAuR7N1Sqra2t2g8HFO2YB2Ayqv/g7TM0ZZSgl9qje0A/GhiB442LylS6n3rm2mbjwOEJWHFtucp/jKD+zXyTaY35Dw/jCutJLBya8lHGIrDmQ+HVWzdRQdVTTvl1XIXl6my+7wEVM6DkEYH1rr3ooou0X6N4kmvxHDdt4YV+laMivm+0qdHbEGa6WbSqHGazoczkvWzbHI36edtYZjCmfK+9V+HA6odXDmKt4sdtwTcxubgUZ58zEX/4w/uIxWKIx6NQVQ5m+Ya0OIBY8ii2nTynJo4qeCbUOBCPJQMTmZkhE1yagDfrQEUcMUShqjGtqspaSCT5iUJFbHj91KbMsremH45KOVoj+PjIp/j3L34Dk5vmYX1AgVvyw5s0v8zkuR4tYB0JBTQf8zL8TlLSg6gIq6MBrG4lAFfSD9WrDMCrBJPFpK7kh0cZQLfSh+VPPozJxSX453/+N3zxX/4dX/viGVi90oub3B5MLZiOq7pvxk+CgwgOyjgoDUAJy/ApEn6842VcuXg5Ktpno2NlN5Y9/yw8gQNwyz545AA80gkfX+7Ly82lxfyvlKqkvb1dy7fJX9M58TUpXHrXUDTXrq4uzJw5E11dXejq6tLO8bZmzpyJmTNnorOzM+V8e3s7Ojs70dnZqeX25O3zQu1u2LBhmIoqBlkSAy/xsmjRIs0M2OFw4IorrsD111+POXPmpESW5aa8XFHlCiQpqGTy2tnZqYEWB1YRfnkaHK7q8msoOqwIvDySMY9YzE2Uq6qq8Nqjky1B65/7z1bbWqpVCtZDbdA4qX3v8hmWYJUi5aab0we+sw3beHvXeeqcWY2q0+nEpXPNAfmzwbPUK6/oUukHAwJWMg0ms1yjNn5wb7Eq7g95fa52Ejy+/tgF6qGdE9W3d52r+n88WV23oizFvJquJ/9lq8C69eZCXWA1U1h5HXr2xhXWMXTkkDUSCmu6aLL5VkSt9m+1pFNA9aCUgJb/IGAWaClbhTWdQk5Rgq0ooOnm3NDQMCz6sV4/XHmm12b5ZqdNm5bRhjJfm8yRgqZTVZkcyQ2qlfuSrzZJAemR/eiREsB660AfShocOH/yhfjZW79ENJobsKYPdJTMNaq1F4U+UCZBU40DlFaHrlJVID48krExsJqMXeW5UDmwqlDjSIBxcowJYI1DVVlgqiyA1SyvqxpTEVeHcOTYMXztq2fhvLrZ6PUrcEl+eELDP+tWn4uR/uyZfY+M1c9a2nrKyEJq+nGGkPAxD8FKKiMP+a6G+uHd8yrs37oc5046H+efPQmf/7cvYcI5BfArh/HH3/wa1191NRpa5uHx515HSFEgKRJ8/iAWL16GC4orUNDSgWu23I/efXuT+Vt9KffUzWB12P97dNZsxowZmDFjhhYdt7S0FCUlJSgpKUFpaSlmzJiBkpIS7UiluLhYq0vvUxsUaIhSw1CbPLcpvaYj1aXX1A5F6hWvo7qUN76kpARer1c3KrAYWXjr1q1aoYBO27dvx5IlSzRI7OjowLJly3DXXXfh6quvTkmHQkomB1a9wEgEJFTEqMA0P/KPJRNiioJLwZxEU2Eyp+U+szwPq5jihvqhc8vmG/uZitB6w8JSlZtFE7hfOrda7f+ReW5XKssXlKiiUs3X8fntU0zbemf3RPXJzdPVTxXz4FF7npqmtrW1YebMmRokkj8q/W3mw/rU5uladF9el0Mjz0XLUxbROUqJQ3PmP1rQmi5fYGwSjcMT8OSmQs2smP94Ygas11xaqvIfNux2+7jCOpZKYWEhpk+fjsLCwqzqWwVWDk3ZwGm2dUQfS6N2+LV8jno+qUY+q3pqrGgOrJcqx0pJp85OnTrV0NfUTF29++670djYmAKbmT4LeuswZcoJs+hcN435VAMz2Rznc+N4KpdcFSezHxIyujdKIqKoNwms7nAQt4T6UD9vHiZOmgy/bwDRaBSxWGQEgFVFPE4lhng8Jrwfw3D6o9ckd6pJkEzCZLK9BPyRastxMY4UKFaFdpP9qvEo1Hgcajx2AkiT/USTaWY4nCbmEk/MIS7OMY64miiqGtfGoKoxoeivqZpsP6Yex0cff4zPf+5LmNJ0CdYHD8Il++GVMgfW0foMjjSw5vq9NlLgnrfvW9mPHskPz4AfroAPXmkAnqTfskf2p4dnyY8eOYB1A31Yfs8WFJZVwtPTi8tmzsP/+8pZmF7RhF/+5o/49M/v47FNm1BX24aHvr8D/aEwfrrrTbR2XoRzCsrQsXwl3C/tRE+oHy7lRM5ZdxJarXynifPnEMphVO+8WSEg5VAqFv4+FZ7vlCLqEsARrPL6VI9AmWDZ6/UOU1cppyuHVoJUSplDZfny5ZoK1dLSgnnz5mHhwoWYPXt2ShoRHmyJm/bqBU4iH1cevInDpZhD1el0Yvbs2Zg1a5ZmykvvVVVVaSDPfVq5+ikWsV8CxIM7zrMMmjg8Ab9541z1uW1T1Mc3FqivP3ah+ps3zs2o/u4np6pkRqsXbKqhoQGXzjXOiZppmX+lQyX1nfKlElDy1DJmwEr1eMAmDqPcxJfOUSF45QorvceDIbW1mM/9hQenqTy6ND13ZibBy+bPSAHWhoaGkVFYOSCMBeXyVDnygEIjobDmS0nNVYHN1HeTz5NDpRj9N12eVqP8rXq+rvx+8Nd690uERPo73TpZgXVSWKlNcfzielh5rvj1Zgqr3mZwrADryVRaUn71z6G/XMDAyuYu1/pG7aZ9TT5mciJn4/qBA7j2rtvw9a9/E08+8bQusCZgUh9KrYDqCcCLIxaLaSUBmyLMJdXL+Al/zpT3YvGEAhlVEY8RAPM2TgCseE6NM+Cl9+IRqLEhqNFESp9YPGFurI03riIWjyaB9UT9xHtR7To+v3gsjnhsOKQmlGs9BXs4sEbV4/j4yCf44he+jEm2WbgpGIZLzk5htfI85fNzl+3nPtdnfaQ/i/lsT/da2Y+eAR/m/eBJzHn8UXhDA/Ak/UbdArCm1Jf98A4cgPcnz2FGXROuvmY+br35Vkw+byp612xA6MAgPvzzR/jgN4ex+IpL0NI+C48+8xJuvXsL7M45OL/WgUvuuBM3+Q8k8s7Kfrik1Ii/2QIrAR8ppkVFRZg+fTqKiopQXFyMoqKiFIWVruNHDpSiIqun0HKYJdjkbfA0MCL8plN6ucLKoxAToFI6HMrxSnleqWzfvh1Lly4dlrKF+4VyWBWhkAIvVVVVpQRX4kqqHkyKr+vr6zUo4sBLZr58bQhWKaASj25M7/OoxFzlu2R2ZV7h0KgcCZ+pzuysV3mgIwooRYorQeTPXrau2BqVvd8vULlJOY+YTKlo6L6YASv58FKkYG4SzJVUKlzJFU2/OTjSDyAEtWZzOrRzohYIi+rabDasXGzs/0vKNld4R0RhpS8Obso4XnJT7ayUXHxYx3IkYaN1SqekGqmqHATFaMF66qvZ/RLbmzLlhA+rqGpbUVdJYdUbp95YzcYpzikbYB0rZSQ3w5msyckG1pFa01yA1a34k6koAlgXOgDX04/ijDPOxMMPPY6hocgwoMoVWEmNjEYjiEajiEZjiEajiMeRBNQo4vEIYrET78diKmKxxPl4bAiRyLFk/Rji0SiGjh1HLJKAw5jWHuWRTaitCVBMzCUeT0JkEibjsShi0SFEI8cQixxD9NhRHPn0Mxw9HkMkHkc0OoRI5Dg+++wYPjt6LNFvLAY1FkU8GkU0EkUkSuBN7ccQi0QRjyahNR5LjilRYrEIIpHjOgq2vsL6yZFP8JUvfR0TaztwU0CBS0n4Eeb6LI4UsI7m853u855tH/keayb1tfNJYHX5+9Dt70v6K3NgTf0suyVfosj92LBvF1qvnI+6xmY8uH07rph3GRzOLvTtCeFv7/0FH/3pT3jyoa345je+hBp7I+ZcMR8TCypQ3nEplj7yBHpDfnjCAXjlIHqkoPb9kOs95SolAahYRCAVrxVNg0Wo5KDK1VEy7xVNh0lJpfMioPIxcYW1p6dnWJ5Xnk6H+7FSfldeFi9enAKS1D+HSlKISenkOVkp0JKosFZUVAxTjrmPKUEwV0B5blfuk8rhV+86EaAJWMV8rHV1dYZ5Q/OqdF5erhLIcbNoHsCJgimtvb4m5zF9NniWetm8Ni3YEgEkj9LLA1oZtfWDe4tVh8ORMlbu05pOTaVzXA0VC60JjdEc/M9SKcIxV3nNIizfsLBU5f02NjaOnMJKm+SxoFyeTkcqeudHO+jSaEFuuvkaPV967/PX06ZNQ2FhoQZy6eqlW2+9/jhQ8vURU81YUZa5D6uZ+bLeOojv8+M4sGbX3jiwGgOrK5mGwiP50RPaj40HXsWZ3zwLGzbchuPHhxCLWQdWKyWhPEaSEDiUhNK4po7GYkOIxo4hEjmGTz75GMePDyESTYBgLDqEWPQYoklgjUQiiB7/DO++/RuE5TCOHx1CLKomIDh2AlhVNQYVEahqBBR1Nx6LIx5NQGV0KIIjn3yCd3/7Dg7s24dnnn4a9937AF5+dR+GYnHE4sfx7m9/jad/8ENI0iEcPx5BLHoc8chn+Oh/PsCbe9/EW2/9EpFIVGs7FokmgDgaS/QTjWrQGoslSgK6I4jH0wNrPK4iGj+OY0PHcOYZZ+G8mnZsCI4Da66QaNRHvseazdp7ZH/CZzREPygFE59T7Tr9OAW9kg/Lt2/H5AuKsf7227HjuWdw4cTzsXSFC//5i9/hwz++jz2vvYwpkyfin//lX/DFr5yBb0wuQtmcy7H40afQ6+uHJ5zwle0NBRLRgIVov9kWrpxyMCSFlc6LkMoVWCp6CqroqyoqpaJfK++TfGipL6on9k/XigorB1YCVT0fVx50iVRKEUgJFDlMi8DKc6ty31HyuSV/VVEBJd9UDp8c5AlYbTbbsPpGvqsEraLZMk+Pc2ineV7WXMod3dNVDvHcF5ePgwCuvr4ebzx+YU5juu/mKrW9vV0zAyZgp/bpPtXX15ua4gafvVB1Op2gwFP0wwHBK/dp5VGTuU8rN0UWfWF5aiIr6nJLSwuam5tTAjc9uck4VdGNi8pUMT/vuA/raVKmTp2K1atXjyqgjgawbty40VBJNVqPdEqkURuZqJV6hdrUS12jl2YmXXqbpqYmS2MxG2e6YnXjdLI3m0Ybs5HYzFpdk3FgFVQZ2Y9uxZ/wiwv54ZUOYFNoN86ccBYWzF/MgJWrp9kDK6mrsVgUx49/hldffQXbtj2AP7z3PiIRMqM9jmj0KH75y5/hlltuxrZtD+LTz44jHoshHj2OWOQo/vz+H/DYY4/hv37zNo4f+Qjzr7oCLU1ObLv/Afz2nd8jMhTVIFdTVhmwRqNRRCMRDB07Djkk44nHnsDaVWtxxeVXoq25DaXTizHhmxPR2DwHQ7E4orGjeP3VHWh2OLFmTS/+9rdPEI8dRWzoY/Ttex211TVYsGAp3n77XUSGhhA5fgxDx4cQHYpi6OhR/P3Dj/Cfh/8Tb775Jn70o2fwxBNPIhwOIxYjNZiiJKupawsglgTW45FjmHzeZJxT1YybgvI/LLDm8l2QbR+5fhbN6qV7z61QFF4CVt6mDrBKPnjfeA21sy7BrK5LMHhwEK/+5HlceN4kLLh+Nd4K/wo7n3kGzrpa/Nv//ld87t+/jjMKytGyfDVWPPcCugf86E7mb00ouT64lUTJB7CmA0hRPRUVVD11lauoRr6u3JRYD1inT58+rF+uzop9kHrZ09MzLCcrASpBKQVb4qBKJsOLFi3SFFQ9E14KAKX3PkErBdKpqKhI8ekVIZfXq6mp0YItNTY2pqiy/FquzupF2iWIJTDl1+mZptbU1KDFWam+vSszf1Sr5fa1hSpXeclnk8yYCf54nlCbzYbW5irVLGJwurLnqWkq5UnlprqiAkrAaWZOSybBPOgWV0a5TyuPEs0hVoRTUmm50ltfX49dTxgHnfqL/xyVwyqtl1mwquULSjSFm8p4lOCTcDTzjcz2aFVhtRqt92QAql4RwZNH+xXBTU8ZTac0WlUm9dpJp7DSGPl6EahSVGAr0ZpJYc1FiTeat9kGLV8bsJHabOpBk9Emzuo8MxlLLnPKpD2r9yllgyr54ZaC8MgDSKSxoFQWma+xNYANwi0H4ZIH4JID6JX7sDm0G2edPxFXXrkAx45FhuVh5VFxMypxFWpURTQeQSwaw3vv/BrXXH0Zzj53Mi6/bCE+/PBTRKNxxGLHEB/6DK/seAElM4pwwdRi/NfvPkiolrEjiEWOYVD2o2vmLDz9/E4c/ezvqCmaii9//vO48MIiXH3VtfjJczvx0d8+ScAeKZvqUBJYE7D6h3d/h1U3rISjqRUlhTMw4evfRFvnPHz/yafx+osv4Owzvo4ZZQ34ZCiOSORThAP7MburCx3tl+DPf/4rovFjiA59ildfeA4Tvvo1nHfeFPj8MuKffoyHvnsvblixBmtWerBg/lW49JJvoavrYjQ52lBcXInS0mp873uPJhXZBEgnIiVTtOS4prDG4nFE4xFEIlFUlVXgrIpGuPf5E2mJDALg5PJZHY3vgnzVy1e7+YbenIE1qWp65BPpY1yyDy7JB5fsS1hEJL8rPFIQHsmHDYEDuHzDLSira8KLL7yM3/7mHUh9/bh07iU4/4ICOBytuPDC8/G5f/kc/vf/+Q98s6QGl96zGd27XkdvgHxVA1qfbnIZUE4AstXnR2/+egGWysrKUhTMdL6q/Hw6M2BRWeUKLfUlRgM2U2oJcOl6gruenh4NUPlRzzSYFwJYDqwEiyJw8n7FQFB6vrfc7FmEX7qupqYGc+fOxcKFC9HV1YW6urqUOiK8cr9PglKCQDHVDvleEqgQZHFz1fbWmrxD613uYk1Z5cDIA0XxnLJcabTb7Zh/ebl6JGweCViE1ZaWFi19EA+CREGP+No5nU5sXldu2Mf2W4tUAk/uo0pmzHw9eRAmMSpwU1MTnE5nCmiKeXTXrTCO9utZVqwSNHPI9//YOE3RxbMqVG4aPq6w5qGIvotW62Trp2pUsjUJThccyEwFHE1g5cooBaay6sMprrueP6tYqA8xt2u6Nvm1osLKTYGtrin5sGb7PBkpyuPAagx8VsYyEvOzugZW67ulILyKlCwhmOVdzHQDmXKNkvSLU4JwKwGsk/vwHf/rOHPqZFx15QIcPx7VAVb9AEr0tzmwRhGLRCH1vYkGWyX++Z+/iP/3tXNx18ZtODqkIhYfQjx2DD8LS7DXVeJzX/wKlqxcj2NHI4jGPkM0cgzvvfNLXDT3Yryydz8+/vhDrFu9FP/2v/4XJpw1GWVlNpQWV8Dr2YA///l/EIvGk8Gjopp/bGToGPbt3o3LLp6HObMvwurlK/D1r34Nm7Y+jE+PHEX0079j4je/gsLp1fjwsyiOH/s73v5ZGJfMmYOyCjv+8P4HiKhDOPrpR3j2icfxjf/7ZXzhC1/G+g3fwcfvv4/SGZPxjQln46xvnI0vf/nz+OpXv4m2tjm4acPtePKpZ7BvXwB//etHSX/WoSSwRnSBNR6PIxKL4PhQDPbaOlzY0IWbAoNwKUF45cyfy7HyXTBWxpOv9kZsvErCJNelsMBHkg/ekA+90gC8UggeOYj1IR+8L76A+nnfwipXL/7rV2/jt79+B2//8lfY8dxP4GxqwVe+8lX8x398Ef/6b/+BL50/HUsffgw9/fsS7UknFPuU74ccv2/0gJVgzEwdtaKkposAzEGPX0Ogx9PViMqrXrscXMvKylKiBJMZMAErV1nFv6ksWLAgxQyXVFLR11aMakwmvByo9SCVK6Q8orDNZkNnZyfmzJmjmbFSXlWe8oaglExS6+vrh0UDptQ4DodDgyyurPGgQQRg9fX1aG+tUa2klTErH/jOVhd+q1LlgYG42axe4CEefZfnd/32ZWXqX/znWBrTSw8XqW1tbSkwziGTQyKNx+l0wul04p3d6SMmz5tTpXJllZv7crVa9BsmKOfAyteAAySNr7GxMe1YKAerXjFKa0O5b7mSPZ7WJk8lHwCajzasAKsV4BytVDdGbfEiBlMqLCxEYWHhsKBKma61GNCooKBAa7uwsDAFVo2AVW9MVmDVaA0yAVZxTmYm0KcysGay0RtpYM3H2owEsJ44l1RN5BCMFNZsN5Ap15CKowThkvzwhg7gtv7XcMaUC9DW2om///2TZITbE+aqOQFrLAmsQ0P4/+y9d3hU1dr3/17v817PeZ7nPKdYOErvnUASakgPCUkgoSmgoDQBPZbjsSWZhC5WehX1KEc9x4oNQZqAJDPJtCAqAimThKDSA6TM7Drf3x971nDPyp7JTBIQ/fHHuobM3nvttdbeM+zPfO/7e+/+9EMMHtgXf/jfW/HHP9yObr0G4VxNPSRVhio5UfKtHSmxw/Hf//UH3Nl5IC5fdkKUXJBlASe+t2LKXXfhi72HIIguVB4/gv/93X9i6rTZOHDAhDn3z0L/voMQHzcap6pPQxQVEo4sQZFFiM56CPUNEAUBh/buRc+unbHh1bcgCCJUVx0G9uyEnj3CcMLxMyShFqcrSjDj3nvQo+cgnHCcguxWUHb8WyRHj8ToxCREj4xB554DUV1ehZJjxTiU/zU++ve/MDolCpPvnY6jx8rgdEkQJQWyF6IlqKoA1S16YFULDWYqNiuLI6sSZEXF9CnT0Cd+HBYZv0GO3YpcriZnKN8Lv9R3wa8VWIP5XF3zZtNK3SywmLDQYsJCayFybdqPTcvyD2KaYRFGJGfg4KFCVJSfxMnySlSVlaOipAzfHfkO5gITFmY9g3bd+2D6SyuwsKgQBrNm1pRV3LimamutM3uPmh/x5WZ4gyQeFvVUUfo+25c62NKaqhREGXixWqysL9o/64vBIIO0qKgobw4rb7DEhwbzbc2aNVi9ejVWr16N2bNn6zoVM9hk49MLB2ZqKTueGSzp5bSy/hi0MndgaubDwIaGzVIQosfTvNTo6OhGZVT4cFRaB5QPx/3b3KHNVlu3vhzmTk8d6aZ9UmCk9WRpGSA+VJm9l5SUhLsnpbj3/rO/X7X12+293I88kODOzMz0Kqt8+DN11KU5rQwWx6RFu3e/2dfnHGeMXd25jw128/1QNZjltdL7gA+5ZsdQwKU/ONCWlJSEefeP9Fn/M0atDi5/nZiqztqse4a6+Xzkgnd7uadMjHLT9WBrexNYb5B2vYCVAuH1gM/m9NsawMorqHprTfvyB6vBKrL8vhRWgwFWfhvLYQ3l/tGbY6Ac1uYAa7APH805LtRxNAWO1xJYgxlXcx7G/M0pVGDNthTgSeNBPF1oJMAaWo5cSGvvCfUz2E3IthYix1KA58z7MTIjA3HxiTh//rxHmfQtCcOXb/HXfPb3uPJKqgxFdOHDf76KHp074Pf//Se0b9sWf2nXFR9/cQAuSYYiu+C6chb3TkzD7/7jd/jjbV3x739/AlFSICkSTpb/gKmTJmL9K1tR21CPM9XluO3Pf8Z9M+fjyuUGnP3xJ2Q/nYVB/QcjITYZjvKTkBU3ZFVzG9ZUXC0vVhIFHNq3G53a3YlX3ngbsqJAFesw597x6NWjLz7beQCKLKD+/GnMm3k/OnfpiyMllVDcMr6zF6LtbbdhUd5iZD/zNG5r1w0VFacgifVQVSeqSo9ixrTxSMscjyNHj0GUJUiKDMUtQ5YFzfVYFeF2U2WVWzdVgaLKkBUV902djq5Racjeb0W2zdYiYA3mvg9230AQF8rnr6VjC/R90tzPTlPbWjrOoOZrM2n1Va0mLLIVYYndjAUWE3LZcdZ8PPLGPxA9ZhKezFmMo9+fQGV5lQaspWWoLCmF40QZyr79ATPumorw9LFYcOhrPGMzw2A3I9tqxDPFRr/A2pzvSr39eRDkFUQaEsuDJ1VGhw8f7g0LpqGzfNNTZYcOHeoFMGZspFfTlSq2I0aM8KpesbGxGDJEK2vD110NBKwMahm0zp4920dNpWVi+PI0emZHPMQyFS02Nta7Zsx4Sc/hl9XI5NVI9m+al0oNiyjA0rxVBjW01AoFOqrwUkCOjY3F4/OGufds7ddkWO4ZY1f3Rxv7uadMjPLmq1IHYAarFOL0QJLNj+a8srzelJQUjEmLdv9t7lCu46tHAAAgAElEQVT3+iUD3VtfDnMveHyoe+L4JPeYMWOQlpbmVabpvPVyfakJEtuPXjd2fpqrqpfDygCUHc9+WKAhyEw9ZmVxqOLKFHD+GrA27/6R7jnThrvZmvDn1SutRNeUzxWm5ZGioqJuAutvqYUCrMGUVmltWA02pDgQsFKw5FXPYEOEaRjvoEGDEB4eHhBWA4Ggv/eDVVf9hQgnJye36F4IBlhDaaHCWEseTJozjkAPR6HONZQHp5askb9zNPVwGsy8c6xGZJkLkONxBdWAtXUe6htts7NwP+3BN8ui5cUtNe9H3JS7ERefhOrqU55yMnIjYNUUwqulXHxKuvgDVlWFoMqQhAZs3bwandp2wPCh8ViYl4Nbbr8dEyfPRK3TBUV2Qag/j3vvGoP/+o//wu9+3wZxsSlwVPyMBpeAk+XHMSkjE9k5z+FS7RVcPFuNHl27YvLUWTh7tgaK0ICL58/h2cXPok+vAZgzez6u1DZAUrR6qYoqekrkyFAVCYUH9qJrh7ZYv0XLK5WEWryxeQU63tkJa9b/A6IoQK67gkfmzkHbtl1RcvJHiJILxQUH0Kd7b7z40losMGTh9js7wVT0PURBgKI04MeKE/jr7GlITh8D+7ffQVIkSIoLKkS4IcLtDQNWfEKBmZLtLQGkXFVY20cm4um9hciyWpBrbdlnsTmwFex+oe7bknu7OaAZ6nyb893YWvPVoNQDrRYj8swFMNhMyLYbkWcrQM6+nRj76OMYO2EaPv9iLxxlFagqr0RVuQNV5eWoOHEC5ceOY9e2zxAXnYS7ly1Drs2MbJsVBo9CG8gJuDXmnmtvDKy0UTjUU0mpkjhy5MhGuaY0DFgvH5XCMXXH5RVWPWAdPny4FxDi4uIwbNgw5OXlYePGjXjllVewZcsWbNq0qVGe6oYNG7wmSxs3bvTus3btWsyZM8cnb9RfCwSpei7AvIkSzTulhk0USvk+eOdfCrl82DCF2qioKB9lkIESBUVevWV5p8nJyUhJScED00e4X8yJdL+1cpB768th7q0vh7kfnTPYPSlzqJvm1LJ+/MGiHjhS1ZC+z8ZLTYZoS0tLw6RJkzBhwgSkpqZ6IY0aTsXExPjkr+qprlR55JVrBt1UIeUdj/kfCWg5G7q27N6gfbK14ssZsTGx+rq0hBEFT3pPUmClQKt3z44YMeImsP6WWnOA9Xo5/QZbf1QP4vQAk6/z60/xDARzAwcORHh4OCIjIwMqq8FCcSBgDUZlpttCDQnmx0FzffnQ5mDK2rQUxn6LwNrUOtxQwGozet5nwFqEXGK+0trAmmMvQp61EHk2zXAly5qPxbaDiJ4yGTExSSgvq4TChQQD8IIqhdZAwKo1FaoqQVQViGID1r28DH+5tS2WPbsGZ85WY2BYb0RFJcH2zXeQZAGyeBn3Th6H//y//43omCR069wTzz+/HnVOARfO/IwpE+7GuAmzcfFSDS6dO4WB/QcgflQGvjnyA1RP+Ruhvh73TbsPMTEJ2H+wAIKsQFJEyKqg5Y8qClRFgvngPvTo1B7rXtmq1V6VXags/QZdO3TFgiUrUFvfgO/tdkxIT0O7OzvheMUp1NddxgdvvILkpDTs+qoQ7739Jvr07IOns5bB5dT6OFVRhofum4aEpDRYio9AViSIcgNUCHBD8OStKo3cgX2BVYWsyhBEGUlxCeg0bBRyDpqRZSsMmMMaCjC29PvgJrCG9p0aynwN3u8Gz3ablsNqsJuQbSvAYtNBPLh+HUakZmLFyk04frQMVeUVqHZU4qTDgaryMlSWluJocTH+9vDfMDx9Ehbu3ossmxk5NrPWn80UMF+1NYGVGgfpNR5cGYQOHjzYp04pA0umtOrloLKHa+ZqS8FYT9Xlj+dzV6niyeqwUhDVa6zu6qZNm3zUWFbWRi8vVE+lCqZRuKB/MyjhQ0oZ+FBFVi8PlvZJ36e5lBQYqUJHQU1P3aS1UVNTU32O0VPt+DBfCmD8GHhIpIomBVemsNIwXwbeycnJSEtLw/jx4zFmzBgkJSU1CpVm85g6dSomTpyI0aNHexVNGkJNz89fD16tjouL896z9McHvdq6DBj5e4b1SWGXgSlV9vkQcn5N6bH0vqE5tdTVmv6gMnLkyJvA+ltqoZgutSashqKchqrGUmClKiiroRooZ1MPNvVyVsPDw70mTjz40T5CUXBbalLVUmBlc6PQSltrglprtZvA2krAatcD1kLkBnDobNG87UXIsVs8wFqolbix5WOhdT9Gz5mNkSMTceyHUqiK28d0CQAkSUJ9fT2OHDmCkpISiKLoLVej1RelNVA9TVXg9gCr4KrD80vzcPutHfHxZ3vgdF3Clg0voV+fMDz3wko0iE4I0mXMnDEZ//O7P2Hv3r3o2bU70lLvxpGjx1F76TLuv+d+DBmajrPnz+LSmZPo2PZODIqMxt6vDmn1WhUBitiAHds/Q9++/bH02RfgkhWIiuABVk31VRUZ31mKEDd8KBYuW4HzNbUQZBFCwzl0uLMjYpIysXDpc7j37ino1r4t2t7RDl/lW1Bz4Qxm3zUOU6fMQPmpc3CUHEVSzEgMHZKIhgYVkiLjzI+n8PSDf8WQITE4ZLRAUiSISgMUtQGA4FFXG8PqVWD11KZVZTQ4BYT1H4BecelYXFiMbAYvOvcg7x58rVuosOnvs95SELxe823NNWtyP3uhVwH1huxaPaH81nzk7vgMo6behxkzHsKhg0U4WVqFU2UOVHvU1aqyUlSeOI7PP/gAyRnjMWXZS1h0yIRsuwXZ9kIssJq0H6zs/oG1Ne6LXHuh11hIz+mXh0X2QO0vrJf2E8g1eMSIEYiJiWkEpjyg0XPxObbUJGrEiBGIjY31KWujB6r8Nr7Ezdy5c32MkvRUQr18VL3wYAoqeqVw+GOokhYfH+8DRmxMVH2jChpTOfmc1bS0NGRkZOjWBaVgyvpjx1JVMykpySe8lCq/FP70asFSYykKrP7CcCnYpqSkICMjA2PGjPEJY2YqMQubppCsFyI7ceJEjB071jsPCm286kmBlV4PBotULdXLY6Zr4u+HDXpemsvMjuX7o+vOrxMfYk3vDf787IciBtY3gfU31JrrEtxSMG1tlZYHVjY/Cpp6KmhTAEshzp8ZkT841WuBgDFUkyV+e0tCgnmFlTeUagpYgwWj1njA8vfvYB9cAr0frArSWvNszgN2oPP729bkvH1U1EIYvOrZtQJWDxR7zpVjK4TBbsTCoq8w7ZmnMDwqDt8fPQFZVqC6qeGSAlGsg81swYTMSXjiiWfgqKiCokiQhQZcrjmHY8dOQBC08jGK5IQsCVBkBqwyGupqsNiQjb/c3gU7vzwEoaEe506XIWJAb0yeMgNlp35GvesCHph9N279c3ucPXMaa1c8jz59wrD85VW4cqkOs+6bgX79h+HMuRrUnvsR0UMj0D98KHbuPehRe0W45XqUHitGnz598OijT8MlipBVJxRV8oCgCkWRcaa6Ggue/jtmz34QpY6TUNxunDtdiTa33IJbb++Cbj0H4P7p03Hf5LvQo3NPrNvyFs6cPoUud7TBrFl/xZU6CXW1FzE2NQl3tOmOWpcbLlVC/ZVz2PDSC+japT927PkakiJBVpxQ3YJWFxYKCQduDKxelVWW4HK5EJ+QjD5JGXi20Iocq0mru0mudWt/5lvy3dAcYG3uvd2a873W6xf0mD0KusFuQnaxp7yMzQSDtRAGaxGy7EUwFO3H3JUvITZlLP659T2Ul1Sgqrwc1WWl+KnMEw5cdhwnjhxGniEXo2bOwd+/+BK5RRbk2C3IsRd6fvQwBQwJbq21ZCG4fM1TWsZFzwSJr73KgIyHVgqygwYN8lFledBlYEYfttk5qcGSv3qmBoPBJzeVAmkgWGXb5s6d6wMVDFipMkhDeSmwUoWPKW16SigPEXoKKg3PpWBDw4bpdrotMTERqampSE1N9XEeZrVCGfQlJCQgJSUFzKwo3lM/luae0vxLHsRoziy9LhSw6brwyqCeqkyBe+zYsRg/fjzS09O98MxyWtPT05GUlBRQ1WbryBRaqg7zyrk/FZjOOTY21sdsSe/60GPYcfz14VVQPZjXcxum7/H3Ib1n2Hn5PGx6TW4C62+stQRYm+sMfK1glYYsBwJGPTDlAZS9x4f88u6//tyAQwFW1i+tsRoMuPLbg1VYgwVsHmCv1cNfcx9Kr9W5Qp3n9VJaQoHSX02zedRWD7wuNu/HmHlzEBOXhIrKasiKCpXAk6JIkKV6HNi7G/1690OvXgPw2ed7IAhOOOsu44HZMzF9+mwc+bYEkiijtOQHvPmPf6DmYi1UVYSsijj7UyUenTcPf/lLF+w/YIbUIEBouITVLy5Br57h2PDa23C6avHYQzPQ5tZOOHv2PBzHvkFy0iikZ2TCZrbh/nvvRafOfXDq9EXUXTyPjFGJ6N5rIN7/eAdkRYVbleCW63Fgz+cYOCAcy5evgihJUFWXlruqujVgVWWcPnkKuU88gnsmT8O3x0vhcrlQW3MGXTq0RXxcGnbvOYiqSgc2rVqBHh27Yfb8x3H+3M/o1r4txo2/F/n5FqxbsxK9unfBrX/sDPu3FXCqMoSGS9i6eSM6tO+LL3YdhKQqcHvK9rghe4BV1gVWWtZGVWQIghMx8cnolTAGzxaavTmNv/T982tVOH+p+YQKrDkEWHM9wJptM8NgL8SifTsxbOJEPPDg4/juyAlUlDlQ6SjBSUcJTpWXoaq8FBWlx7Dj421IHjcRM1asgqHQhByrZrZk8DiQX3ULv7bAqgerfN4qVTP1yszQ43j1lZoWJSUlefM5eXMnf+VjGCjrOe4yCGIP7gaDwWu6tH79ep+QXwqrLCR4w4YNPk7Cc+fObQQzFBL40GAKJP5gh0IlHyasB7NszfnwUj7kk4a0UsfdhIQEb7mWsWPHIjMz0yevkm1PSEjwQm16ejoSEhJ8zkPDb6lxElt/PQWPB1Y+XFavMUWZ5rOOHTsWGRkZXpBmY0lJSfGqv7y6yocCU+imIb00f5ftw//Nu/Gy41JSUry1VHkzKbaPXriunpszLXtDG4V7vdJG/gCd9smHLdP7iu17E1h/Q+16A2trgyp11aWNLy2jB5S8gkjVWL08TnZMIIDlzxEsrIaFhQUE8FCAtSklVw/Qg4HWVnkQauHDB//vX+qBMtRt1+IB7Hqd95qvaXERDMUW5NoLscj8FZLum4a4hGScv3AJCmeepCgSFLEeB/ZtR49uHXHLn+/Aw48Y8NPpsxBcdejerTu6deuPpc+uRG2tC08/9Qx69eyLE8fLtTBdVcT331gwLjUF8fGpOPLtcRTlF+Kpx59GZloSbr+tHeY/+CROVf6Mx+bPRYc7u6Kk7CSE+hp8/tFH6Na1E15dvxHTJ09Bh879UHn6HOovnsf9kyejQ6e+2PKPf2tqriLCLToxMWMMhkZG4c033oMoy5rCqUpQVbdWLkYVUXP2DF5cYsCQiGH42mSBqroh1F1E9w7tMXXyTDS4FMiigGJjPuKGDEdK2nic/ekU2vzhD7jt9k7o3XsQunbuhEH9+6LNHzrhmezn4VTdUEQB777xBjp3HIAvdn0NQZbhVrVSNqECqyyJGDdpKrrHpmGJUVPEcyzGkD/zespkS747AkVJtFbkQ0vGGei41lyH5s6rqbHk2IzIsRthsGvXOstWiCy7Ec/ajJicbUD06HH46KNdKCs5icoKB6ocJ1DpKEGVowyVjhM4fqQYzz+7HPHT7sfjH38Mg0WLrLiaI0/btZ0rVUspMPI5q7wrMAVKqshSQ6bhw4cjJiYGiYmJmDJlCl588UXcd999GDVqlE+9Uv48fO4qU2TpQzwfIhkbG4sFCxb4KKc03Je5BPM5rqxOKzNdouG1vBpI4ZsHNl5B4w18eCMl/j0GJSzcdOTIkT7hu3zTC1Vm/TLAYzmrtBQLC/llMJqamuoTFkyhlaqsvDstvwa8WkwBigd8PlSYL7fDoJApjsxtV6/sDwV6mnublpbmbXxdVt7Yia0RVaIp5LNzsu0MXNk4Wd/UTZj/kYHPsaXASlVofypqICWZX18+pJkq46z/m8B6DVogw59r2a51SPC1htVVq1aFDKwMxHiXX70yNRTeeFhtrevO+tQD8WCBdcWKFQEVVgqferAaSGVm69Kch8fWfvjg/90a/QW7rSlgbO158/22FrDeaKoUBdbF5v0YOXkSoqITUO6ogqKqXEiwG7JQj+PfF2Hc2CT84fe3YsiQ0Th63AFBrEdiYhK6dO+Lx57IxpU6J86cPY9jx0pRV+uCLDmhqgIO7NmO8P690bVrH0QOGYlB/QZiSHgMHpo3A9PvvRd9eobhvbc+wmMPPoh2d3TA7gNmqKITJ0tKMOf+exHZpzc63XkHbm3TBUcdp9BwuQZzp8/An/7UCStXbYEiyRAb6vCtvRhd2ndFWso4nD59EaIsQ1I8hkuqG4pbhuoWIDvr8M4bmxA2IAJ7DhohSTJUqRZhPbvjronTIAhuqLIE58VzuCstHdExo1Dyw1G0veUW9O4TgZmz5uOzTz7BmR9PYcTAKPTvOwQuWYWroQHvvL4FnTr0wRe7voakqlqosipAdWvOywGBla25LEOWBMQlpSIs/S4sN1uR7QkJbgp+At17wbZg7uNg+wj2HL9WYG2qn2DHkmMzaXnKFo/Jkk1TWrPsJuTYDmHBF5+gx4DhmHn/Iyg5dhKV5SdRVVGGascJnHSUoaqiBCfLTuDAzh1IHzcJ0597CbmmAuQVF3pznLW0A+ZGHjqwhnrdqSsv79zLl3ahjaqpfH4mPYZBT0ZGBubNm4dx48YhLi6uUVgvOyaQksuX1qGhsgxY9XJWaWkbHljXrFnjA6wMkHhFkQcFvbky6KA5jgwi9Ax1qDJJ4YLmYDL1jzcs4lVJ3jiJGiyx4yik8SoiHSuv2uk51PLz58OjqfrJwyoPrAwYmWpJTZZYLi4DSbqdd+hlxlIMPlmuK10HqthSUGbwzs7F3meqblpamrc/dizvBszudV611fsxgOYNU4WcXlfeCIrPgWZhyiyvlr9Padg2DaW/GRJ8jdpNYG25wsqXtfEHZFQ15E2GKLDSPvjw2JZeKz1I5OcVSi5rU2VteFOlQHPjW7DA+mtqLQHW6z3Gaw3Cv3QzFBch21aEXJsJi837EXfvFMQlJKP61M9eYGUKq9vthiqJcNWfx4bVz6N9207o3z8a3x8rg6wKsNutWP7C89j+5S64RBmyrLkJS5IE0VUPRRHw8ftvoeMdbdCxU08kjBqD5UuW4fhRBwTpMgoO7UPs0GGYde9s3D1pIjp26Iwv9pkhu5yQG5z4eu8uxEZG4Jb/+S/c0qYztn35NeouX8STf30Yv//9X7Bs+WpcOHcBe7/cibiRMRjYbyje+eeHEAUZsqpAcStQ3QpUxa2VuHELEBtq8a+tr6Brl174fPcByIoKRbyMuKjBSExIxfHSKs1Qqr4WE0enoG27rnj3X+9iWHg4tn2yE06XDMnlglB/BenxSejfewC+OVoCl8uJd7ZuQvt23fDZFwcgym64VVkLC/aMIyhgVWS4BCdub9cJEePuwZJCM7JsJgIewQNrsPdlc/oI5rjmnqO1gDKYc7TWZ7sl/eXYrwJrnsWIbJsRWTYjcm0mLDEeQNojjyBmxGjs/HgfKsuqUVVRgcqKUpwqK8GPjnJUlZ3AscPFeHbJ84iffB+e/nQ78qxmLey32ASDjRpzNU9hDfVHBQqefNkYPZMg9mBMj/MHYaxcDYOvlJQU3Ydruj9v+BQIXvkx5uXl+dRcZSCqZ8TEytrwOawMBPwZ5+gZLNHG4IUa6NCcVj50lhpOMaCj/fMqGj8Oqsz5y5mkoaW8ukeNhOi19edOzM+dDz1l5+aVPx4smdqppwQz4EtOTkZmZqbX5ZfNhf8xgQdgBrU0b5cdy6CQKrYUVikcU/hl23g1mP8RgSm8tC4s3c76ZPcDv52qu6x/6vrL5/xOmjQJ6enp3mvIh1vzTsTs3rkJrL+h1prAer1DhP3VI2UKqx6Q8eG+VD3VCw8OFD5LYVAPEPX2482cKPwGmlcw69GUwsrPkTeS4hVlftv1Bplr2UJRH5radq3HeC2B9XrOya/6UVyEHLuWF7nAtBej58xATFwSTp85D0V1e4GVNUVRoIgNKMo/iPlz5+OJJwyoPvUzVLcCRRIgyiJERTM2cqtuqIpW+1RyNUCWRXz8/tvo3rE9Hn7kSdi/+QFCgxOypEKQ63Hu55NYlvM0OrZtj06dO+OOOzvhtbc/gSS4ILtENNRewqtrV6Nv14649fYOeGrhC6i9eB6rn1+G//f//gf3z5yPVSvXYPjQEejfLwzPPbsK9bWCp56sZiCluhWosltzCXaLkF31ePsfm3DnXzrjkx37IcoSJLEGK15Yit69w7DlH29BkkXI9bWYlDYat9/RGX977AmkjhoF+zffexRZAarkxPtvvoHO7Tpi1tzHcaXBia1vbsBtt7XHtk/3QZTdntqvQvDAqrrhVhUIogtt2nXCwLF3Y3EIwNpSNbK5MBkqsDbnuOvxndQan+3m9EOB1WDxKKt2E5aYjXjqnXcwMC4ZTzyxAFUnqlFV7kBlRSmqHGU4VVaO6vIyVJWewPZtnyIxYzJmrFyHRUVFnrq9esDaut9jgYBVr+5qIEijpW1YGDEPn9TRl+a06qm29Bg9V2J/JXf4c+Tk5HgVU6qcUmCl/+ZNl+bNm+czHppX609p5teGAhtVXimw8uOna8P64cOw/cEyDykUOqkSxzca8puYmOijxNFcR+pES0NU9cyT9HJIaa4nDcVlYbUpKSleiGNqJnU5HjduHMaMGYPExEQfIOXDommOKANHfm4UmqnCSkN9qYpKIZqqrGwfHloZZKenp3vDrvncZtYnNbniAZ6enwErDXuminlGRgZSU1O9+bN6tWjptWL3UKsB6y+hKN5svw1g5UGuKWDlQc2fysggkodVfzDqbz8Kyf5CbP0Ba7DQyr/flOkSD62huCY3pw7rjdyagtJA+98E1lY6L3u/uAjZtkIYrJrCmnj/PYhLSMaFi5d1gVWWVaiyAmdtHRylpTh9+gwEUYBbdUMRJSiKDMnjxOtWALei1WBVZc05eNu776Bvj+74x5tv43KdAEWSoCgqBEWE7HLiwI5PMWLoUNx2Z1uMmzAdH+84AFmSILgkCIKAM9VVeHZBNnr26o/R4+6FUHsJ7219Bf/xf/8Dd7brhL69ByA6OgFr165H7RUNhhVPGC4FVkVRoagSZJcTOz/9CNFRo7Bzn1ErPyPUoOT4ESxashxfm8yQFAmqqwFrXnweYyZMxbZtn+HtrVtRffosREmEIjjhlgTUnT2DNn+6DZHDknG2pg5b/7kZt9zaFu99uBOipMDtCQsOBlhBgFWSBbTt2B19UydicaEZ2cVFIYHetbwvW+N+vgmsvi3H5iljYzUhx1qEpz19Lzt0EOnzH0VMwhjsPlCIqrKTOOkoRWXlcZx0lKG6vAJVjlIc//YIZs2aj8T75yN7336t5rLNCOY6fhVY+dby77FAwErzJ/WaXvgnBTq+jiqvjtIcVL3wRgq/PCTydVn5MjgUcnlgpaHALByY/5vBKgNW2h9tfKg0XwNWT23VCwvm14afs15//tyKeWCjpkI8RPPhvbGxsT7wxIcD07BZpvhR1ZiHIAblFFQZ1PE5pAxG09LSvIDKaq6OGTMGaWlpXjOo5OTkRtBG50uNlfiQaHZuGjpMx5CcnOyFZhoCTEv6sFcG06w2LTOjoqHAbA5sTrR8EB+WzeZEQ4fZ/jScm3cIZsdRpZgaSenlzOr9oNEqwMoegn9pYPv/e/u1hgQHAlYWEuxPQdVTUSnI+lNH9RRafwqsHrDqjYVei6aU45YCK/3cBYLwYID1eoIO/zDXmg92wc5J7/z+jm/uOvH7tdYa8/20BhgE+xAZ8AHT4wyqqTn5WGArwpLCAxg5eSxiYhNw/kINFEWF6lY5hVWFqihQJBmKLHvqr0qeuqaqpsCqildhdatuTeGUFYiCgKPfHsGmdetx+PARNDS4oMgKVEWBrCiQRREXz53BB++9h1Wr18JsLsalK07IkgRJkCCKEiSXC9UVDmzcsBnvf/gFnLWXsHndStz6x1vQqV1P3HfvHHz88ee4eLEGsqRAljU34KsKq6cGq+qGoiqQJRGnfzqFAwcO4cefz2ohzLITkuTCxZpLaBBEz9gEnP7xFGzF36KhwQVnfT0EQYIoCJBFAaokQqytw+SJdyM8YgSKv/kO+cavMe/BvyK/wAxJ0kKkVUWG6lbg9ja1Ua1bZrrEgFVWZHTq3Af9xk7BQqMZ2daiq3U5WwCswUBHMJ9Lf/u2pJ9Qtrf2d1yo3zNNrUfzxmL0hARrfSwsysdDm15BRFwans5ahpKySpxylKPaUYKKijJUlZfjpKMUVWXH8Pr6VzAiZTwefuNfWGDVStgY7EavE/DVcV0/YNXLT+SVRAqNPEjyobp8eDEfVsw7yUZFRTVyCKaqoh6w8qBMFVYeUmlj+awMaPlQ4UDAykM0ryzrNQqBdPy0H36+PJBRyKHQxBRBGqpKIZOaJNE+qWsxzZGkY4iJifGBTbYfvTd4+KUhr7zTLj8PBrC8msjqxmZmZiIzM9MnhJwPLWaAzEJweWCl4bUUoGkYMFN5WQgw64u9R/dnIMtChOm42X7sWowePdq7btToiQI9WxuqPrPxsrDkuLi4RrnBtMwODQOmSi291nrhwVFRUfg/7GG3pa8MWFurv5uvjcuVNLXfk08+6VNO5df2qgd1K1as8IFFvkRNeHi4j8rI3h80aJAP0PE5r/xxtH+99eeVV/q+3nH+QFVvfnqvLIe1OZ87flzUoEmvrM2vHVhbYyzXGliv1Xh/KWBttC8DVpsJhuJ8GMwmLDbtx12PzkJ0TDwuXqyBomhABQqeCqoAACAASURBVLg5t2DF42CraCCosr9V7ZU0bxixJEORZAguF2ovX4HgdHnfY/0pigJZklFfV4+6K7WQBBGqrGgqraxtk0UJiiTjcs1luJwiRMGJb2xmzJo+C+tXbsaJow401Dshy7LvWNyqB1jdvuPyNFlWfP5m46H/VhUFqnx1LpIgauORZbhlCbJLwIljx/Hljl04d/4C6hvq8eNPP6K2rl5TdBUG/yqB1QDA6nZ7fwTo3Kkv+mfeg8UmC7LNmlNwS+/nUGEz1Hsy1Hv9en+vtdb3TKt/p3iA1WDVclgXmguQt/tLJM2ch5GJmdj7VREqyipQ7ShBpaMUFRUOVJWVo6rkGL6zm5GYkIZxj2VjSUERcq0WGGyFyCbAei3Xy992GtZJFVKqIvK1UikoUuMl6hRMgYz9TZVRWmaDhqBS1Y5XKikssvNRd2GDweDXdImGBNMwYeokPGfOHF3lmIdvOldqaMPmwcZPodvfdvY3VQApzDCIoeGr7JVuZ1DE9mXAQ0GJ5kPS8Fg6FgaXDHhZ6CpTV2kpGhruSkNoeaMhBsd6pkRsvKzGKgsBZrBKy9ZQcKMqIw37pe/T9WGAShVd6gpMoVbPTInVtmVqLL0OFH4ZsDIFloItVVfpdWHryRRTBqwxMTGNVHz2gwNbO6bC0h8N6LozcOVzWW/msP4KWrDGQL9WhVVPjaTv8464VA3lQ4P1QoT1lFI9dTWYNabNn4LZv3//gOoqNZbytxajRo3y27feGPTeo+vGt1/ywe4msLZ8rDcksNpMnvDDfCywmbHEfAhx92QgLj7JC6yqqvgAK4M4Bq9NNS/kSprKqniAT/VAqCorPvszuGWKrdvT2L6aIqtCFmWosgpJdKK+tgbnTp9F3eUGKJIKRZagKoqmUFLQVlUo7qbHrNcYsLLxKJIMWZK9f7tlGZJLgCSIkARJU1QVzeyJh+OroBoYWFVPaRtZltGxQ2/0TJ2ExSYLDNYib0h3S+6DGwlYm/OZuF7fM80dU6jryR+nuQUbsaQoH7NXrEG/kclYunwtvv++DJXlFaiuqEClw4EqhwPVpSWoPnEMyxYvQc9hMViycy8WWKwwWK0w2IqQ7fnMX+s18reNARgDT1biRq/WKgVT+h4ti0NhL1B4Lc0JpQ/svErJ53HyObe05eXleV2A+XxV5gzM561SuJ0zZ04jJZQ/D5+Pq5dTysM2NaDilWveSIfmHlIVkgcfGhpKw4P1wobpNpqTSsNH+bBTBj58eR4KmVQ95RudBw3fpTmt7L3Ro0cjMzMTkyZNQmZmZqO8U71yOHzd1UBrQeGVgjgfRkvNmvg8WV7Npqo3e4/Njc9FDbRO7JrwxkvUHZiGYVPQZbBLzbd4oyt/JW9aTWG9+XptFdZgFOxfu8KqB60rVqzAgAFXQ3ipgso7A/OARpVG9n54eLiu4uhPKQ10PXhllgF0WFiYLqRSWOXL3PDzT05O1lWIqbKq9z7dHmg9mnpQvJYPeqEAq78HvaAgKoR9WgtYQx1noLUPZj7NXZ9QAcLfNeO3aw/Fh2AwF+FZmwmDx4/C8BExOH36rAc4GyusFFZpuDBtjbZ7AFT1hBR7gVXRA8OroMpglYKi4oFXWZSgKhIURfCon24oMgFWdj7adxCA7dZRYb0KMlF86RgV2QPIbBu3DqIo6p6HNQCN19DthtutQBAE/OX2zugQPwZLi+zItZp9gLUpWAj1cxoqjITSR7D37fUG1mDmFOrYmrue2TYTsuyFWh1WWwGyP/8UiVNnYmRMOr74Yj8qyipx0lGFKkcVqhyVqHKU42TJceTv3YMh0QmYsmQ5FhQVIavYBoPNDIPNk6fuR5Vv7pqHck31wnt5l15/rwxUIyMjGx1H81Lpq56rLFOCRo4c6c13peZBeqG3TCmiCi4DVgqh7N8MWBnM8o0BK80j5UOjKbiyc1PF1N+rnrLKjmfnoG6+DE54oyK9PEUKbwxyaUgoBSEKSgzcKJTxOZXUzIgdT6GZP54quVSB5Y2Y2GtcXJzXpOjuu+/2hgGzcVDFna9pS/N6ab/s/BTs9RRZmldL50xdgCn005BfNnbWnx4A03nTdWQgSqGaritTvOna0jxh2j/NCefvOz5vlYL8TZfg31i70RXWYFxy9fZhIKZXniUUJ2AKvoH2CcbASM+Jl46LL2UTrFswD6z+FNZglVd/24OFpuv9oBfqg1+wD3itPZZQxxtKn80F1uZeu1DXstG/vXU8jZrCai+AwWLGErMRI+5Ox/Dh0SgrK/cBVj2gCtSaVCv9bedgNVDTYJTl0TLVVoVbVQDVdz8f8OSg2x9E6o0tqKZezU292o/i51xUVfWF1avA6sLtt3VE95QJWGQ0w2AtDAiszf2cBnuPBQulzQHWG+l763qNkz9vlqflWY1YWLAfUxYvQcSIJLy68W2U/FCB6rIKnHRUaLBaXo6qshIc/+4InnzqGcTfMxNLD36NLLsFWYctyLEVeVrrA2soTU8x1VNY9Vx/Bw8ejMGDByMiIgIRERGNlFZ/fenVbqXmSxRQ9VxyKchQNTQ3N1fXEZjWX6UhwHyZm/nz53thkQEGhQB2Hj0TKj58mW73Z8zE13ClsEHVMjoePi+R5qUy0KEwQ8GHQhPNcaXn42uFUrMjagakp+bp5bHqqYvUvCkxMRHp6elIT09HQkKC97rqGXTxOda8UskruDQ0lq4lhUsGqhRcKXiy9UpLS0N6ero3X1av9BDNMeXNruh1o/cyH+pL6/L6U+P58kJ6udD8jzs0PDk6OvqmwvpLvV6LnN8bXWENJndTbz+2XrxiOmjQIJ9cVL3apPwr3ZdfP3/KKa9s8rDKjy8sLMwvsAZSVumrP4U1UM5qKPdLUw8YN8JDX6CH1N8qsIb60H9DAatVA1aD3QiDxYIlZiMmPvYAhg+PxvffH20RsAYbMtwSYFUkGZIoe/JDFXK8pnTCR5WVfaC1WcAacNxuoubKnhxVzXRKZaZPqqJznqaBVRJF/KVNJwyaNB0LjSYYbJqTbKifm1A+mzeBteXjDPZ7hd8n225Clq0Ai80FMGz7EMMyJmDGzL8if78ZVWUncaq8HCcd5agqL8XJshOoKj2Obdu2ISZjImZt3IJccyGesZmRYytEjt2IHLt2z+ReY2ANNF+9B18Kl1QJZbDAmyvxyioNCeZzYln/bDufO8uH49KHbv5Bn4brjhgxwgdYaWOOwTRceOPGjT7/3rRpEx566CEfgOTBkToqM5ilJkYUJHiFljec4kFXT1ml14Y3x+JzFGluI4U9Wu6F7ccUPZq/yq4tHQcP7TRHUk9JZmNn5+MVP70fHZjR0ahRo3zWjyqLVElnr3wItl7JGwr7LNeThhJTZZQqxvQHkdjYWIwaNQpTp07FhAkTkJqa6nf+ej9MUKin9wEFb/o3vRb0Rx36+eBD9PXctSnkjhgxwkf9jopqJZfgm+3GaE0prMEofDdC48fIz5OqmXyjwMofQ48LtF1PYWX70bxZPeWStUDzaip/9eWXg3MJ5sfe1Ha6T2tDz/V68GvOsddiLKE8ZIUKrP7GfmMDq8kLrNm2AuRYLFhsNmHe8lwMGTYC3333vS6w+gNX3/f1gE7xGg8pin9Q1FRSmQu5VeD2GB5dhVUJP5/6ER+8vw31dSIUVdUcjdWrwOqWFaiyjIvnzsNR5kB9Xb2nJmtTwKoX6qyS97V/X4VKFapKlVQZblUrY3MVWGU/wOoODKyqDEFwol27buiXOQWLCouQYzX55CM2B1ibuveCBdZQvguCBkEbafZCBHSy5fY12AsD5vc2dsZtvZzdYOYfzHHMuXtZwX5MycrG8NhkvPba2yg9XomqskpUl5fipKMMJ8tPoLr0KIrNRjz89yeRNPtBZH21H9nFNmTbzMi1FCDHno9su5Fbz5bNqznzpfBFcy6pCy5TpZgJDFVM/eV8MvihoMY7//LhtxQ+9dRLHu7ouVhIMDVUYqZKLBSYqqsbNmzw/s0DKx2bHohSJU1POaXAMXToUO/6xcbG6taUpWtHwzcp1PDASpU2XkGkajXNAebL0FDo542hGOhRVZMqhPyPCRS0ebMk2hebHzVDYgZGvLrJK708nDLQ5PenEM/UZFr6hg8npo2ptCx0lzkm33XXXRg3bhySk5N1rwGfN8oDNR/yzSv0NEScrvHw4cO915Ttp5cbrldeKtCPIzcV1t/Qa1MKaygutTeCEssaP089pZUqrHo5qU0plRSA+fOw7SwHljUKgfyrv3mForAGe931lGC9daJ/B3ogaAkkhgI8geCrpWNpDjCGum9LHqr9Pdz5m3ew1yqUh+RQ1jYgsNpMyLUWwmA1Ittm9IQHm7HQnI8nX1mHIcOGobDQDEVmwOqbx6oLrG5chVJVgaqKWlM0BdQtC1BlFQ31AurrnRpgMqhze8rNqG5PyRwXFFmELDGAlaDIgjf3VZFkyKITzy1eiEEDR6Ig/xuosgxJliHJKhTFDUV1Q5EENNRdxKfvvYenHs+G2foNZEmEKEgekFQhKx6QVNxwK25PLqwAWZa8Y9PgVILbrRk3yYoAtyxAEmWtvqpbhuJWIMtaTq3k6dstS3Ar2vuKIuPixRo4nU6oqi8Y6wErg1ZFVXCloQ53tu2IXqPHY1GRDTm2IuQ28dkMFkxCgdhQPzMBPweeppXn0cLTc20mj0OuCQaLGQarRyW0FSDXVgCDpQB5xYXIthqhKYZF2n1sKYTBqv1tsBcip5iZUhVp+9iKkGsvQo6VQZsRBtshGGyHkGM3ItteiGybb6mg3CbmE/R3mtWIXIsRuZ4Q/Fy7yTvPHLavzUSaBqwLbIfwzNtvoF9UDB56+EnYLN+ioqwSleVlOFleiirHCVSWlaDihx+wdcsWJIyfhPlbXkeupQg5dgtyrEXItRqRYy9Ajt3kC/XN/E7hv0tCud58uQu9XDgGGEyRoyVoeGWOQRBV8njg4xUo/iGf74+CATXW4c14FixY4BMOvH79erzyyit4/fXX8eqrr2Ljxo2NzJZojuv8+fMRHR3to+jxEEof+ilAUNdjts+wYcMwePBgJCcnY+LEiRg/fjzi4uJ8fhSgIaAMVth86blpSC9VKOka6IE0faWGRbxyScdPw2b5XFn2fmJiotdhlzcuYvvQfhgEMkhlYcCs7mpqaqpPOC8bK8s3Zfcfg0pa1oeVkeFzcXmXYOqoTGuwsvdpyRqaw8pybZnZEq/Q0lxWaojFG05RhZpXyqnSzV8/up1XXtn7FJrpfcqgm/+s3FRYf6VNT1ULpLAGm0PZ2iqp3vuhKKwMWPXmzgCMN17i1dFA6iNrvBMxfww7D4XjYBXW5qw9VViDmYPenPl1onNrChybepi4XsDa0vNdb2BtzbmEAqPXYr5BN1sh8jy1PLNtRuRZPKqU+SAef3UjBg8dgsJCsxZeS4AVHtdaPRdgVVWgSCLq6hpwoeYSJNkFRW6AqoiQJRmuukvY9sHHePLv2fj448/hcrk0wFNlzdzILUNV3VBkGT9Wl+Ott95EdfVZCC4XFFmAy1kHl9MFwSVDliQoYh0SRw5Bxw4DYS46AVdtLXZ8sQOr1mzGqR9PQ1RUKIqI+sunsXXjBkSGReGtf3+Kyxcu4Plnn8e/334fgiBDViRt/LIKRRRRWnICDXVXIImCptKqbg90uyCJAiRVhaK4oLiuwOV0ocEpQpFckFQBsuhCQ/1lHCut0krrNDRAEkVUVFRi+fIXMe3eGdizZz9kia2dvkMwhVdJceNSfR1ua3MHBmZMxsKiYmTZi5BrN7b6Z17vngsVTILdz2AvRI79KrDm2ozIY8DqiQDIsRXgmWIjnik2wVBciByLEQvsGojlWvKxwFKAhWbSrEbkWU1YYLcg16Ld43lWs+aqXKzBb661EHnWQuSaTci1aHmdOZ7yTrlW0jzw2JJ1zLGb8IzdqJkn2Y3ItmvhvjnModv7eaTrUwiDtQBLD+1FzOSpiBgSjW0f70B5aRWqyh2odJThZIUDFY4TcJSVwHwwH7NnPoDkOfPxzK7dWn6zrUjrx2bylq9qzvULdO1DvS+Y+hMXF9cIJOkDNwMJPcVUT1mksOdPKaUP5BSaKTjx9T5pmCo/1oULF/qUrlm/fj02b96M119/HVu2bMGmTZsa1WWlZW7mz5/v7ZtXgVnjXYr9uQaz18jISIwbNw6zZ8/GrFmzvA64FET1nFz5RteIhrZSEGGqIO1LD1jZcdTBWM+1mQEaVSZpGC3NaeVBkR1HlUsGqsy8aMyYMcjIyMDYsWO9TrsUKqlLMgVJWuKHQifvPsy7K/NgSmGXd2SmplTMDZidh/1YQudHoZ1XfCn8s0Z/iKEh1Hykg15EAftsUQWaKsP8Z05P9dVVWPl6kzdfr+9rIOWuNRXWa6m0NuWCG2gcejmsvGJIc0n9Kav+lEe+v/79+zfpFsxyZcPDw3XBVk9hDUVR5edPFdZg5uNPQeZdkv0prK0NW4EeTG4Ca/PmcKMDq8FmQrZdA9Ycqwl59gL8/fXNCBs0EB999LFHCQwWWGVUV5Xhnqn3YOXKtWhocEFRRMhCPWShAfMfeAB9ew9A1Ih4vP76VrhcTsiKAEXxqJ1uSVNYZRlbNq/F0KGReOXVd6CoEuquXMT7/3obSxYuQ2VlNSRJhNBwEbFDBiBsYCzOnK3DxTM/Iy8nBxGDo2ErPqKVsBEFiM4afPKvt9Gn+0C88vq/UHP2LEYnxmP4kDhcuSRoSq/ihltWsG/3dkyYMAH7DxxEQ0O917FYVSRUV5Vi4/p1OFdTA0FyotpxHI898ii2/vPfEJwNEMR6OGsvIGNMMhJHZeJU9c/Y9v57mDNnPhISUtC710CseHkdfv7pPCRRJSpr49BgH2BV3bjS0IA//PHPGJQxGYvMxciyFSLX9lsB1kIwhdXgqRWaYzchu9iIrG/ykW0vwEJLEZaYjHghPx9/e+ctzFq9GrNeWIkZy17CZMMSpD78BJLmP4pxTxsw6+VVePT1NzBz7To8sHkzZr+6BY998C6WHtqPZ835WGwxYqG5CLlmOwwWO3KtFuTZCpBn16IMcuxFyLZrZWCyiguRXVyI7GauY5bdhKcPm/BMsQlZnnnl2Jm6bPIon0xt1fbJspmwxJKP2S+/iM79h+GheU/hxHEHKhzlqCov05qjAhUVFSg/dhT/fPU1RCSlYsb6Lcg1FyHHWuQDrC25fqF+HwX67qPuqbyix5fdoLDozwWYugfTkFSqUFJFiIZusv7pdt40R0+JZSrwwoULsXHjRh8gpQoqzVuljeW4zps3zwccKMjxyilfZ5btyyugUVFRiI+PR3p6OsaOHeuTAxodHe1VDqkqx4eaUqWbXg+aS0lVUAo5fH+0X70cWzZXBqRsvKxRl1reaEkvJ5Ttz2A1MzPTC4rp6enIyMjwqqwsn5UBLVNR2Surozp69GhvrVOW/0phlwddCsAUpFmfbJ7JyclITU311lCl+a9sHCx0mf1AQM/Jm1RRRZN3VeZzpPnrpme+RO83movLlG9qaMUfzz5X7BrfVFhvoEZBrDnH/5IuwbxyGEhhDbaxY/i10SvX0hxVVW/9/R1LFVy9Y/j99ebalNJM99VzCW5qzHr78iore23qQbK1H1yvN7Be63ajj++6Nlsh8mxF2kNzsQl5lkJkWQqQbTmEl3ZtR0RkBLZt+0QXWP2bK8m4cOFHPDh/PubMmo+qqh81GJSdsBcdQof2nZEQn4KSE5UQBI8BkipCVWVAdcPt9oTgyjI2rV+J3r264/EncuEUGnD255PIHJ2MPj374623P4DgEiE7LyJuWF/06D0U5y864bxyAS8tX4qePcOQX2CFKEpQFRmScAU7P3wfXdt2x7pNW1FXW4u7x6ejb69wHPiqEIIoQ5JUKIIAQ9aj6NGnHzZueR2SIkOWZSiiBLfswtN/fwQ9OneD2fodGkQJFuMhdO3YBQbDMtTXCRAlF2TpMtrc8p/o2KEPXnpxFbp07ID2HXtizpyH8d23x9BQL0KWVagqW0dfN2E9YBVlNy7X1eGWW29Hr4QxWGQ+jJxiM35JhbW5+wY61mDz1AS2m5BdXIisw4XIsRfhuYJ8ZG19GykzH0DP4VHo0j8M3fsMQN9+kejXLxJhA4agT+9B6Nc3Av37D0aPngPRt98Q9O43GN16h6N7v0h0CxuCnpEjEJ6ShrgH5mDe5s1Y9PVB5Fk8jrx2owbPdiuyiy3ILjYju7jIC5ct+5yZkWszI89qxgKLGQst2r8NNs9nzwOs2XYTsoo1tXnx7h3oHD4U/fpFw5z/PUqPl6O8/DhOOspQXVqBk44qOEorUZxfgAfnzsPoB/+G7P0FyLJbYbCbkWs3X/Pv5FDvEd7ZlM+lZCGyNGzUn6swcw1mjQdWCq38wzofmswrsnp/07DImJgYLF68GJs2bdKts6pXi5Xtt2bNGqxZswYPPPBAo3PRh3waysvn8LJ/6ynJ1PmYgi8FDQZNFFD5tdBTWXm1ml8vXm3l8yEZzOiptVRVp7mjtPFhvAkJCV7gTEpK8kJuSkoKxo4dizFjxiAlJQWjRo1Camqqd18GnmlpacjMzERmZiZGjx7t42bM+mJqIlNN2drxOalUVeXdg6Ojo71gy96n/TIQpKHttPQMVZMpxDNQpdeGN8di23i3Xz4cmDZqOMVCyel9QkFXr7E+WN70zRzWG+h1wIABPkphqMff6C7BzVVYqULIXtk66SmmvELalNLav39/v8oqe6WAHMz1CDSfYJRnPZdgf+P19+pvPwas1+rB8Vq3G3lsv/RcWkvRDalPWyHybCYY7EbkFGv5rNn2QuTYC/Dyni8xZNhQfPLJZ54cVsUHWHVzLT3A6nRewicffoCRw2Pw/gefQhAVyGI9xo+Ox8CBg7Fn90FIogJZVqCqEmRZgKqqgKr9rSoK3LIM46G9iI0egUERI9EgSqitOYs1zy9Fu7+0w7PPrcG5c5chu2oQ2bcDevYbjvOXnZCdl7H6haXo3rUPvj5UCFmSoMoKFLkBuz/5EN3adsXKta+hrrYe3x+2oGf33oiPT8Wpn85qAC058eAD09AnLBJHSxyodwlafqsswy01IOepx9GhTUe88+8vcPGSE8UFRrT5wy1IShqHrw/ZICsKVOE82rb5b/TtMwIFh8wYmz4ai5etwMWaerhcosehWIKqShqgu+UmgVV1u+ESBdx5Rzv0ik/HIvNhZNmLPKpk6/9A1VqREk3v29j0KNuiQXiO1Yg8qxGLDuzF1Lw89B0Ri34RUYgYkYzB0ZkYmXwPotLuR+y4BzD2/icxeX4u7ntsKSbPz0X6vY8hNmMmkifNx5h7HkFcxkxEJtyFiLhJGB47HhGDEzBweAIiUtORmfUUHvvgXWQXHEKOByRzLCYtdNhWCIPFiDyLCQuswee0N/qcWbWSMjlW7d8LrFqZmWcOa5Ca6wH1rGIT8uxGLC04gNEPP4yO3fpiYd5LqDj2EypLK1BRWYoqRxl+LKtEdWklHEfL8PaW1xERHY/pKzfCUGRHtt0Cg70IuXbzDXVP5NoLG4UKRkVFNTIFooop7wbszy2YOuqyB2uqFNHcO/qgzj9889BIH9B5sxpWh5Wqq3wZm0AKK6vDOmzYMB/I03N1ZfOnCis1vqGgwNyWGfTR+VIgpDmldF14xZleKzo+GmJNQ43p/noKrL86rDSUlYcyCqgUduPj45GWloaMjAyMGjXKm4c6evRorzpKQ3yZmpmQkOATfs5ySPnx8mG3NM+WnZ++T8GVz8ll5/FXV5YCJlUw2frS+5SuCX/d9NZdLwScfl70cpCpURYFVvq5ZfcfjV5gY6RGar+Iwtoc9etma7pdS4U12NzLpvYJJp+TBzreWIkCGb2nWkNp1du/OX0FWhN/ajRtTeWw+htPMOtwowFrqMrqbxVYWxpK15x1CRhmGUqfXmA1Is+qGdVk2wvwwq4diBgciV279ugqrIGA1eWqg+nQQfTv1Rcvr1iHepeEnyrLETWwL0bGJOLSZRdEUXMM1sBNgaJqUKy6NaBzyzIuXfgR9987Ge3b98TZy3WoOfcjcp94CG1uuRVRMaNhNNoh1tYgolc79Oo/EhfqnXArdVi3Yim6dOqGr/YXQHI6oUgKRKkeX23/GD07dMXCpS/jYk0t5Po6zH9gBnr37Yflz6+G0+mE7KrB3JnT0LNfBM5cqIGgaGNTZBluRcSmNSvRr1s/PPJYHuqcMr61FKHNH/6Idm2745XX3kGDKEGRL6J39zswJDIZ+3YfRHhYXyx/YT1q6wRtbm5FC312Sx4X4aYVVlV1Q5IltG3TFl2iRmFhoR3ZxUUw2AquGbC2pN+m7vOrfZt8GjNRMpgLsMBqxPL8PZj93CLc2X8Qeg9JxKS5BuRt/hyrtxVj7SffY83241i94wRW7yzB6p3a69ovS7H+yxKs2f4dVm//Dis/PYKXP7JjxUd2vPSuGQs378CDuWswZdZTSB07HcNi0jEwfiymZi2F4aPPkFdwELlF+cixGZFVbMTTxUY8VWxElp47MTdf3W32QmTbTXi6WFNx88wFyDMeQo65ANnfFCHbboLBZka2rQhZdhMWFx3Eg+vXonPYEKSkTMC335XBcbwSJ0sq4CgvQ0V5OU6WOlB1woET9iOYM2suoqfNhGH3ARisVhi8BlPXB1iDudasUTClQElV08jISERGRjYCV6Yu6tVvZdDKl+rQc6Xl1SReReUdhPl8PtZPbm5uo3BgBqx65W6oyrp27VqvwkpVR3YuPcWLd2alEM+DK1U8eQCh6+LveJrTy6tpvDrHq9V6jSqpFL4YtNEQYh4Mm8onZqG6LNyZqZbsGBqaS/uiEEdBi94n1PCIgiWbE4NsBo4MLvlwXQqzfG1Zmh9Mf2jgfwSgEQlsbHykgt66U4jlSw7pwSv7m62Xv88KvWfo8TQqgMHsL6KwUsOaG+k1kAL3a3i9cH5UpgAAIABJREFU1gprqLmYTfVDy7sEUmCZOy+DVl4xpQpsMHVLQ3ltbj/8fPzVZfXX+BzW5oxX75W1lj5cXEtou5HGdr1aawFrS9e+2X0SYNUU1iJk2Qvw4p6dGBQZgTff+KdfYPUglRe2VFX11DgVUWwuRNSQoTDkLca5miv45L13Ed6jK0aNHoPtO/Zhz54DOPT1IRwutuPSpcuQZBWyIkFxi5prsCxDFWuxdEEOunTsgwLr9zhVcRwJw/qiza1/wl/adcO7734K16UaRPbpgG59huHnyw1Q5VpsWLkU3bt2w559ByE7nVAlFYLsRMHenYjo3R+P/j0H1T+dgyqIOPNzKdLHpCIhaSwKCvIh1J/F7OnTERYRjdMXLkNUFCiq5vDrViQcPWLH6LhRCB8SiwZRxlG7CZ3a3II2t9+Jx59agFNnLkAQzqLjnf+L4YNTkX/AhKhhEVi8ZCUuXdacgb0ldTzlbtxqY1BtBKyKG5Ioo3OHzug8PAkLTDZkX2OFtbVU/1CANddWCIPZhEW2QiwuOoSsd97AqEkT0SMyEff+fTWe/+AwVu4sx7odZdiwswTrd5dhza5SrNpVglW7S7F6dynW7C7F+t3lWPdlGdbtKse63eVYu6sMa3aWYu0XJVi94zhW7fwBqz87ghffOoiHF2xG+pSHMTguAyPHTcWURUsxf9NmPPnxR8g5sBd55gLNMImuBVcexjsvu2/LtWt5qtm2AmTbjMg1HcJj73+Ae1asxtw33kT2gX0eJ18Lsu0WDV53fY7ou+5Gv36D8c93tuFoaRlKj5+A9VARTAUWlJU6UFFajhPf/4B/v/YaBo6Mw7RVm5BXZNFKHdmMGrTeoMDKAJQ96NKw30AKKw+skZGRXshl+1KwosfwpjJ87ij/wE8fyGkYLgVfg8HQCFY3bNjg4xxMQZWWtlm3bh3mzp3rE/5KFVZeGaNhmjyY8+V99HJ3qSrJK81sbegPA3phvxTgqRpIgYs39aEQSqGTQRMNa6Wh4TywUnii8M1DKAVFCn78sQwG6ft8rq2essiHTVMQZhBJYZDmnjK4DeSSzf+A4c+FmY3BX5g2e2Vzpz8E0Nxj/j6hx1NzNP687Hrx7tPsb9bYvv/nl4CrlkLETUjVf33qqacCqpgtgdGWbtfbT8+QSA/u/Bkr8eHBfOmWlq6nXhjwgAEDEB4ejiFDhiAiIsKvURM/H9aCBdZRo0Y16/PE1sUftLL9mnqQCBZggn0g9afc6Z2rOYB2vSG2uevQ3Ie5UNejNUAg2Ott4B+0bVpIcLa1AM9/9SX6hoXhuede0srReMuvKARYtfxLVdXqiyqKDEWRoCgifjxZib/Nm4vx4yfj8HcnsGf754jo0wcdO3fFwIFRGDZM+89w3LjxWP7syygtqYYoy1BUrSSMqkiQxXrs/PRDDOwzAM9kPYuq8qPo2el29O7WHT169MVDDz2JH09WIy1uMPr0DcfZy3VQJCde2/Ay+vfpjc+374LQ0ABVkuESXThsLUB6Ugom3/MAjpeWQxVlKFI9du7cjojwSMyYPg37dn2BCeMmYvykGThXUwdZVaG6FS1MWVVw5dJ5jEtPRZeufdAgyPjenI92t/wef/zz7zEgYjiMlm8hOs+h8x2/x+CwRFiMVsREDcbixStxqaYekihpJXFUreSO6imhc7V0jl5NVs1JWHBJ6Ni5MzpGJsCwvwjZNt8cxebeV63240cz71ODrdADdybk2oqwsMiMZZZCLNz5CYZPnIi+4XGY9OBSPP+eHWt2ncSaLyuw7stSrN91HOv3lGDdnhKs2X0Ca/eUYN3eEqzfW4p1e8qxbk851u4px9p9Dqzd58DqveVYvacca3aVYe0uB9Z86cCaL8uw5oujeO6dg/jrstcwaV424sdMxaD4dIyaNhOZjz2BKUuXY86mV7Hwq6+wyGLCIosJeWZPmRrP+HM9Oao5diOyivORVawBqsFbjucQFh78CvM3bMbIu6ahfdgQdB0Zj1EP/w33rNmAxz76DIsLC7HYeBBTn1uKnhGD8eDcv+Lwt0dx/PgPKPhqPx7769+x7LmVOH7MgbLjpSgyGZGanIbwjLuQu++g5oLMjKtshci1F7XKd1FrAiuFUQpfVGHlVVU9eGIgO3jwYB81h21nx9MwWt5NmIb5svcp7FEYpAov+5sBKx/y609ZpeHBDFgpnFIo5OGSqqBs/nQeFGZ52OJhlXeSpcZMLNyUhxcK9TwEU/jioY5BFYVOmnfJ4JQqiVRVpVDJ1ofBFC0FQw2i6HhojVk2fnpePl+VhvuyMTHg49VmCnU0/5TNh60/W2tmNEYVT3qtaXgvhU3+xwAK9/T68YosVcr9GSXx9w39EYded15NZcf7M0LjS1DdzGH9Db02V2ENFm79bWdQ1lLF1p8SyWCLh0N/5kuttZ4UkikcDho0CEOHDkVERATCw8N1lV1+DnrzCrT+wdRhZfA8dOhQn7qw/DrorcuNBKzNeXBtKfC1FCpbG1hbezyhHBvKg6c/YM2xm7TyIbYi5Ni1upUGSwGeO7ALvQaEYenSF7UwVpWZA8kcsMqePEzJA64SVLcIoaEW/9y8AX16D8T2XftRW3MRu7Z/gbXr1uHFF1bjpedX44Xlz2PK3XdhQP8ITJ/2IOoFEbIsQpE112BJEnDhTDXiRwzGoAFDcfSIDXfc9kdMnzwNs2fORJ8+g2CzHsbdY0ehd68+OHepHoos4bMP38KQ8DA88ZQB7733Pj79cBvWrduIvz74APr36oehw5NRaLF7QpJVXKq5gLUrXkSfrl0w9a7JiIqKw9oNb6LOJUHxQLpbUQBVhSy5cM9d49GlYy/UXBZwOP8A2t36Z9x6+59wR9su2HvAgoYrZ9Gt3R8R2T8GxUU2JMdH4YXl63D5Yh3qauvx1tv/Rk7eYtQ5BaiqAlkSoChyYGBVFbicEjp174bOgxORvacABm+uov/7oLXgsqX3uL+WYzN58qYLkesp95JXZMSqA19j6MS70DViJCbMycXy941YtasEa790YP2XDqzdXYrVe05g3V4NUtfuKbkKrPtKsX5vGdbvdWDdXgfW7dHa2j0OrN3twNrd5Vi/qwzrd2kq7JqdpVj3ZQnW7PgBL2yzYMFrO/Dg4k2Y+kgeYjOnocfwJIQlZSDxvnmYmL0QT3/wIRYav4bBZsQzHkff3GIzcq1FyLMUINdagCx7IZ6xFmGBzYqFpgI8X3AQaU8+hX5JYzAoJgPx6feh+4AYtO0RgR5D4jEgOQPJ8x7CnGVLkXD3ZIyIHY3tn+/D8RMnsOuzjzFhdCratu2KyffNh8lUjNLvjmHDyjXoPmAIZq7aiFyL5mys1Y29mhPcnGvUGtfa3770oZaHSR5i9eqN+ntYpg/TvFERfx69v/lQWwpgNMyWKpIGg8EHSvmyNbSkDQVatn3OnDk+46PzodDJl7yh6jFdD73tFBwZPPLuv1T5YyG0FCJpKDEFJwZBtJ4oMz7irxcDOqp+Mihj56ewpWf0xFyR4+LivHmr7HxUSaTXjkEahX62Dkz5pGZK1FCJwSiFbT33YwabvJLKzsHn4vJlZSj48nDK1wHmTcOYKzEtE0V/BKLryYdUs/WgP8bohcVT0yX6eaARETQSgl4nNu9WV1hbGxp+za/XW0mmCusvFQYc6v7+oI32Q9eTgSSDyWt1v7Hz6CmsrLxNoDDlYOA80N9UYQ10HzF4pg7GwcyvufByowBroPFeD0BsTXhsjfHcKMCa6wHWHLsJuVYjnjuwG/0jwrFu3RaPOZIH3NySL7BChhuS1jxAqygCZMmF7R9/gLABg/DeB9shNDghNDTgSm0tLtWcx+XzF3D5/HkcthuRnDwK4YNicf7SJY+6KkJRPWqtWI/0UdHo2KEDDtuOoM1tbfD0E9lYtfIFdO/WHYsMy5GeGIMuXXvip/O1kEQBu7d/gKHhYejQoQf69R2EkUOjMCh8CHp274Yu7TtjwMBofJ1f5C3JI8sijn37De6ZOB6d2rdHt669YSo6DFFVoXhg3K0qgOqG6GrAU488hI5te+LrQ4fx9a7t6HTHnRgSOQz9eodhy2vv4tL5M7j1f/4DwyISYPo6H327/X/svXl8FFXe7/+797n3Ps9zZ8ZxXwDZ9yWQQNh3EsKiiKjso4DsII4KJJ2wJuAGSToB91123BWSdFBHIGt3R5E1K+CIoLJD0t1V51R97h9Vp/Ptk+osEISZH/o6rybd1dVVpyqdetfn8/18G2LhM3H49JMvMX/+AnQL74XOYT1w2aNAUc0etBqvprWNAayqj6NT11A0D49A7K4c2Nx5//LAanNlmy1j8hDtzsXC77OwwrUbDz45Fy1a90Tv0bOQsGUvXs44hLWZxUjJKMX6jDLD5ptZihSLkeofZQa0OqSRUYpUc9hN27A9rRhJO48gcWchEtPLkPjlYaz5yIVV72cidt1WzF6Zgj4PTkbb7pEIGfowBs35O6a//Q6W7fkOcXm7EfN9Dp77Pgdx+XlYlutEbL4Tsa5cxOdlYelnn6P7w+PRpMdA9B4zDeP+/jKmRr+KKQvWYvzUOPSLnIhmbXqiYZN2aNW2Izp0DMXqVSkoKCjGgf0HsePjzWhw219w260NMPrRJ5GZuQcH8gsQ1S8SIUMfRMyub7DweycWFYhz4cYFVlkhpcooBSGqiMkwJl8s0/XQi2xZ+bF6XrxfXHTTtGEKDmJ7qMIqalgpqIohgpVEInBycnKVZaZNmxYA1XQ7ZbsyfY7ag6lNV7Zt0kcZHikMCagQ4UeiHyqFLKq40trQyMhIf6uY4cOH+5N2rSCSfiaFSjq/MlTKwT8CQkXLmoEDBwZAKg0AGmD2do2IiPDvg9h+UVMqYJsm+9KWNXLwUd++fQNSga0CmeRHAfMChsX7xPZYKbCyskvPfapEi2PWp0+fKq2funXrFnCTRXYU0Pplcb7LNd7yvItlZEVVQC3t2Spa8wwePLj+FdYbye57vR//aHiv7xrWutp8ZSWxvhRW+fwKlhJc37Aa7PwWy1Absrzc1c5/bRTWDh06BKjAdPusFGfxfIcO/7oKa222948AxNps57UeNzaw5sCWtwcJX+9E65D2WBn/PBgTMFUTsDIAHCr3gasK/rErHYMGDMTrr32I8osV0LgKn6oY6bhMgeatwMZ330SXzqHo03cYKrxeqObrRhATB1Mq8NZriWjU8A5Mnzof7dqG4PVX30dh4Y945KEH0LJBWwwbNBDNmndA2jf5YKoPe7/+EoP69EDTpm3x8JjxSElMxo6dGcjZswcLn3oaTZq1R1rmt2ZrGaO1jq+8HBvefg133vZX3H77fXAW7IPKfdB0BZrZdkfXdTDFi7RPtqNFo9aIiVuNnZ9uRod2HfDMU9GYMPoRhIX2xc/Hj+Mv//2/0DW0H3Znfo0m99yOxo2ao03bDmjdpi0iIodjT44TFT4VjGvgmrghUA2w6hxM1dBn4AC0CI/Akm+MkJ4YV/2fj38UsIpz0DgPc7G4IBex7u+wcONbaNE6DB1CH8CqjVl4acdhrHEUISmzGKmOEqzLKEGKowzJpu2XDgGpdAQCaylSHCXGyCiF3RzJ6cVITivCOkcx1qUVIzW9DPb0o0hKL0PSzmKs+eJHrPkkFzHJGzFg9Ay06zoMbcOHoseoCZi4Ih6rvv0GS525WOJyI8blQnTeXqzO+Ra2De+gRfeeuL91Dwz7WzSmLHsP01dswOzlGzAj9kNMjf0A05Z9gCeeTcXoCc+hfcdeuL9RM7Rt2x6RESPw+cdfwrk7E+2aNsA9dzTE/Hk2OPPcePe1V9GqXRdMT30VNmc+nivIR4w7D8LWX5s2PNcDWAV8hoeH+2tQRZ9Hag8Vtl5qRaRgR0ODqMJKFSMZTq0gVtTCitY4VhfhYsgX6cISTOGUQql43so2nJqa6ldYKUzT1FUBKbL9V8AcrRukip9cq0tturT2kdpgKcTRcCC57ydVDAcNGoSoqCiMHDkSI0eOxPDhw/39TKnSKIBPBCJRqykFYWrblm3HNHVWKHh9+vQJUKYp7IrPEqnAQkGWU3/FftJ+qbSfqjgfxeeJFGLxOlVmaTiT2HfRdmfEiBH+nqpi/TSpWA5hku3A8vzQmxX0pg6191K4FRbqfv36BUArhWBZ4Zb74YobGfTcozW+dFv79++PyMhIf0rzdalhvfl4bR7/SIU1mL01WK1mXWBXfr8MYUJNvBY3BTp27BigmsqwV9vPu9r5rUsNqxVsywo03X45JfhqQPRGHrWFy7pCd3WgXJv1yctWt01Xcpyqe65e4EB6zrBjZpsBMrmIduci2pUNmzML8bt2oFXHNli+Ih6qohptZ3QNgGo8BAFWHZrRd5VznPzlJzz7zFOYMnkWfjp+CpwbFlhN5VDKy7HPlYtHHhqDtq26ICNzNyq8XnCumAorN1rEMAW//lKChvf+Cf/9n39F48ZtkZT0BsorzuLZp2ah4V8b4db//hNuu70RXnvvI3Cu4NAP2Xj4gRHo2q0/CkuOwVNxEV6vigtnfsfzK2Jxd4P78cVOBzjXwTUFTFXBPD7k7clEr55huOeepshzueDxXYauK9B1Bo1r0HQdjPnwU9EBdOvUGb36DEbymnh0CumCd976ELHPzMMdf70LJUeK8Jc//yfCuvTFbsc3aHTHrejVuz9WP/8S3O7vcbncB5/CoKicqNfVhS4ZdcKccTw89jG06TUMsV/nItppHq86/M5fDZzWF+AEDFc24pzZsOVlwebci2WOr9A9ciQ6hEUi9vV0pKQfRfJOQxVdl1GMVEchUhzFSN5VhmQLOK0EVBlk6SgxR6l/+eT0YiSnF8PuKEKS4zASM4qRmHEMSWk/wZ52HOvTjsK+oxD2nQex7qsfkPDWTkyYuxzhgx9B595RCB0wHFHTZ+HZj7bDticTq7N3YXbii2jVtSeatemFBx5fiplLN2DGim2YuWIr5iRsw8yVmzEtfiueWLkFU5ZvxfS4DZjyTDL6Dx+HZm064r6GzdHg3uYI7dgJz8ydh5HDRuPj7Tuw99tvMTRqCDoNfwAr9+xGjMuJWFc+ljhzzF6ulcB6Pf4WVHeOUGWTQqJcIyq3yxAX2DSASYAvVYGCKatieVorS6FV7udK/21Vo9e1a9eA0CX50QpW5ZY3Tz75ZECtbrBApeoSf8UcUbATwEJhiIKhbK8V4CQrgwLk5BYs4nUBtgIKhTIpEnop4Mr1nrK92MqOLQcdifmgyjG9aUFt0/369fMDpQyrYn9pii+tPxVqqNh/Aa1iyD1ZaasaAaliXmhLHaHYCogXx0zudWsVUEVt8LI9XA4IkxV1ofI+8MADASqpbNuWA6jkWl5qixaf27dvX/9ciJZDYj/EuVOjwkqVm+sNYzcfa368Ufqw1gesUmgVkEVrVoPNQ136pVoFJlEF92qOx7VWWK32T4ZSCteyrbkuIFSvF5bX4YLnSi6Ialq+thfuwdZT23mvy3GqzXN1vUC8emD9Cq06tkZMTBwYY9A1vWZgBYcODUzXoHENCvMgee1qPDD0ERwp/AmKegka8+Li2Yv46vMvMWb0GHQL7YO1L6/H77+fhWqGNmkaAzODiRhToLHLaNn4dvz5T39G81Yh2LD5S/jUSyg6WIBB4b1x2//9C+6+uykWLXkRjPnwy/HDeHTMaDRr2RmFZcehqpegqiqYpwKv2l/A7Xfdi9ff3oiKCh9U7oHKGTSV4fD+XERG9kNYWH8cPFwEhXmg64qZ6muEJDGmgJVfRHhIa9x5x12Y9Ngj6NN/EHZn5WHN6ji0bNIUX378Gf7vn/43evcajL2Z36HBbXdg/Wtvw6dycK5BVQwAZoyZPVmZmcJcDbByBsXLEDliOFr2GIrojCzEuPLMVNgrh83rD6w5iHVmIy5vD1ZmfY2xi2MQ0i0SkxclIenro0hOO471aWVYn16K9RklSHEUw55ZguRMI1ApmMKa4iithNCMEqRkliB1lxjFSM0kda5EfbU7SpGcWQZ7xjHYM47CnlGG1IxSrHMUITm9EGszSrEmrRBrdx5A8lcFWLNtNxYmbsDQsbPQK/IhtOgbgQETJ2PSU0+hXbc+aNZxMMbNT8b0hO2YvWIj5q3YhDkJH2Hmqo8xK2Ez5sV/iPnxmzF7+XbMXLod0+M2YLrtdTw2YzlCej+Mhi164ra7W+HOe1qgZesuePbZGEQvfA7tOnfC+OUJWJmXi1hXPuLyshHnzDJ/r6v/rqqv79UrWU9YWBhCQ0OrpABTaJWVNGqDtYJaevEtQyVdr9XnyUqreAy2neL18PBwLFu2DOvXr/eDKlVaq1NY5RpWamcOVjso9+GkSiqFDRlGaQ0nrQ2lUGJVc0rVtepsxtSOS5VI2s7Fav3iswXA0psP8npliJJbvtB5ounAVNGV04xlm6w4jyjkU7ikyjZ9XbZL04AparOm4CzvF90/GkwllE05LVi2BdO6ZToPFICjoqLwwAMP+OeD3ryQz6PqaoLlNjeDBw9GVFQUoqKi/PXMYm5oCnRQhTUkJAQ9e/ZE165db0LrdXysi+31Wiis18pOLMMpVWbpz2vXrvVDaDD7rXzeitrSYHAXrFVNfdbGXu381UZhrU0LGwqp9Oe6gNBNYK0bsNb02VdyEVib41Sb5+p6gSiANKaafbOZITc2Vw6MNNMco3WHCaztw9rj2WcXQlGUQGDVdRi+YC0AWCGAVePQuA6FefFK6ksIadsN3+0ugKJchlJxHps2vItWrVojpHN3JCe9ipO//AZFUQ1w1HglsOo6uKaC+S5h9pTHcMdtf0Krtl3w0WeZ8PFycN8lLFv4d9xzy+249Zb7MGnaAijMh99OlmHcuHG4/a4WOFh0FIxXGEqmT8Hbr9px+50N0LffGBw//gsUXg7GOZhPxVefb0bbNk3xwouv4vSZC1C5YQcWfVANYGVQL5djQM8Q/OVPt6D5fU0xdOQYfH+oEPv3ZSOiTx9EDRyM//1//ifCw/vhu/Rv0Oze+/HqWx/ApxoqqerzgTMVTPFBY0YicvXAqkHjKrweFY9OnID7Qwdg4c7vEOPKRbQMrKLdiqvSbmtz51SeC+I5co7YzOcDXq/DeVbn32+yfuMczMFS52488/5b6DnsYfQfMxtrdh7A2vQypKQdRUp6CdZllCLVUWYAZUapv12NDKwCWlMcpbCbLW8CgbUYqZlFxnCUINVRhlTHUaQGqLLGz+sySpDqKII9swhJmYVI3FWEpIwyJKWVGEnDacVI3lGI1PRiJH91AKs27MZj859Hj4iH0bR1B9x5fysMHD0bE595DU8u24SZyz/E7JUbMDt+E+YkbMXc+K2Yt3IL5sdvxtyV2zB7xXbMWrEZ05duwJOxH+LxRW/i8WfteHR6AkaMfQahvYejUYu2uPveBmjYoi2eXL0WK7/bi7hc43hHF+xFdEGWxe958GN6Nd+rV7Ke0NBQv3Ipp/dWF7REbY/UHixgTqg+Mlxa/SwrtFY2YQG7stWYKq9Lly71hy0JOE1KSgqoW01MTKzynBjTpk2rkoosb4+w+1IFlUItVaFluJBhiP5M4VPMJ4V6uVVJsJY5VvBFYZbalKlCLmy7Qo2kCiO1KVMYlu28MgDS+lvxHlqjS5eV95/WDlNlUewDVcLpPFul7NL9pko3DUaSa4rF/tHaWDmgSr7ZQMOY6O+GeI3WIVPYpOeRbEOndmQ5LZrWM/fq1SvAPi0eH3zwQYwYMcJ/TAUAB1VYQ0JCAlJQr1Zxuvl4ZY91uVlwoyisdYHaYLCamJjofxQhR3KwkAydHTsargAKnRRyO3bsiLCwMD/QWsFufdXG/hEKqwyndD6sbNQUWmu6IKhvYA2mztX1ouVKL3iuBbBWN0f1Aay1WW9tP792+0eGsxJEot3ZWOzO9rfeiHFnGzWr7hzY3LmwubIR7d4L0QojxpmFWGcWluQbwNoipDVmzpkHr89rhA4JtU/nJrByAqsqAMMSrJmWYIX5kJmxA727D0B09GpcOH8JFRfP4923X8f8efOwYcNW/PbbGaiKAo0ZllsDWDm4poHrRs9SrnrhytqFxg3uRvfu/fGP3S4oqhea6sHJY4UYOWQw7rztXgwfOQ4VHh8uXTqLmTNn4Z77mmP/oSJwjRkqMVORl70Hs2Y9haf/vhQ//3IKquYFZz4ol8vx7huv4Y477sK2j9NQ4VH82yLCmbhmqKKqz4tVSxfi/rvuxF233InJU2bh7OVyqL4LeOLRh3HvbX/B//iP/4UePSOwZ9e3aHzfXUhKeQ2/nT6No2Vl+OTjz7HO/jo+fH8zzp89b6rK3AJUdT8sa5xBVVUMGjoMzXsOwfKM77AkPws2117YnHthc2bB5sxCrCsXtvxso6euKxuL3WarIlcWos1zItqdjWjpHIkuyDWXM0aMH3ICQdiA2+A3eqzO1YC+pOaNkcXuHMQ5cxDrzkW0OwuLPt+OgRMmITxqAqLfzEByRjGSdxYjOb0EyRlmm5rMMthNGF2XUYqUdAKkFsBqbQkuMdRVRwlSHaUmsFaOlMxSJGeWwJ5ZjBSHAbYpmYaqm5JZitSMMmM4jmKd4xhS048iNf0oktOPITH9GNZ+cRBL3vgKE59ZidDBo9GuWxR6DJiAgSOnY8gjczF6+lJMi34Vc1dswuyV2zB71XbMSNiMWQnbMCd+G+as3Iw5Kzdj9opNmLl8A2Yt34DZyzZhZtx7mDj/BfQb+Tjahg3CPU1D0LxLXwyf9SymvPIGlmTvgc2dZfZ8zUaMMwdxrlz/jYto83uC9o+9ku/Fmr4na1pOhkYZHujFvGxhpZBL+z+KC20KwPJyAjapCiVDlGwvlRVPGYJFSnAwZVWAaTCInTJlCrp27epXdq0CouR0VqqyUvusgAlq15QDjCj8W9mcaUqzXDNLoYkCMG39Iit2dE7F89S2KuCU1rlSBdUKlqi9lyrAVFGmdlY56IlrGCzvAAAgAElEQVQOOYhIVnitUorpNslBWbT2mEKkHOBF543Oo1BUacqwlYJNYZW27BHbT29y0PPBKv2aniP0PKGwSc8xWpsslGMaXjVq1CgMGzYMAwcODFDKq61hlVNZrze83UiPwZSs6/l4IymsdYXWYIrr2rVrg6bxWsGaVYsZOk8UfuXjWZ9BTlc7LxEREUHhnNqjg51/9PdWzJ/ch7W+YPRGBdbagtrV7FOwi7Vrsf6rucCr1ee5c2Bz5yHWlYtYpwWgurIRI8ClwBzi2DqzEOsS/SQNYI1zZmHlt+loFdoOEx+fiouXLkLTfNA1zVAaofqBFX5YFUPz11wypuDMmdPYuHEL3n1nE8ove6EqKi6ev4BTv5xE+eVycJVBYxwaDwwd0sTQNHCmwFtxFpMnTMC4RyejpOSf4IxD5z5ovsvY83UaOrTtiHFjp+DiJQ+8ihcbNmxAzOIl+OXkKWMd3FAyPRUVOH7sZ5z69TS8TIWq+aBxLy6e/hVrV72A225rgE93OIyesLwSVv3QyjlU5kXRgQK0bHg3bv/LrZg9/xn4GIPquYiNr69Hq6b34b/+9FdEDBmD3d/sQuNGt+LhMeOw4Oln8bfJT6Bnz4Fo1aILVq54AefPXzBCqPRgwAqjX6vGwFUfHpvwN7TtOQSf7DuCLaXFeO3wPrzkzMLKnO+wLPc7LHFmI8aVhWh3Nha6srDImYUYZw5srlzYnDmIdZrA4sxBjCvXHOIGRg7inEZNaazLHH4QNqHVn0AbmERbK2B1ZSPWmQubKxcLndlYap6vS7L+gYkrEtChzwhMX/I6knYUYV1aGRJ3HEGiCasUQlMzy5DqMBTWxJ2FAdBqVdNadVS3XClShHVY1Lqa/07JLEFKhmEfTs08aiqzxrA7SpHsKIE9owT2tEIkfuJGtP0jTF+UiEEPzUDLLkPQuH1vtOk6FH1GTMeE+UmYvvRDzE7YYiqumzEnfjNmx282n9uCWfGbMSd+E2YnbMGslVswc/lGzIh7B5Pmr8ED4xciYuRUtOjYG636RmLc8y9j6Z69iHXmYrErG4vdeYh1GnWtMebvvXF8gwNrbb/DavO+YN9VVMmjipYMBeLn8PBw/0W3FUzKtXwybIkhw6jc0oOqm1YKrFXNrc1ms7T/yhArhvg5KSkJiYmJmDp1ahWFlcKPDI/BbKEUJincU6VUVkCtYFXMqXyjgM4nVeAEIMuQRuddrsuVbatWKcTU7iwr8FZBP3LrGLk1j1W/WHqThNaxiu2n6xU1uVR5FO+Vz2cZWq2OI/18ehNAti3T54PNk/x+Cuk0dZh+HrVpy62PxJzLvxcCuuVaZ5pUHBER4Q/dEuFOAtivKiX4RoK1P/pRAFSXLl1uiO3p2LFmhbUmm+71rHW1CmoSz1cHq/VlV6/ppkxdb05c7XxERkYGKMq0NpdCqBVkU3gX7XfCwsL86nOnTp3qdPFwLYG1rirjTWCtvVp8JcAa4zYVFBM44ly5iHMaCsvigmxEmyOmwICHOFc2ljizsSw/D0vzjR6SMe4cRH+fjUUFWVjyXTrC+/fExL89gfMXLpjWWA2aBmhgBFiZBKzMD6wCWi9evISLFy+DMQ7F64PGtUpQZRw614xBgLVSXdSgcQadeVBaXIKD+w+josLsW6ox6KoPzHMB//jmO7hd+1HhUaAwH06f/h2/nvoNHq9qwiYHZwqYqkBVORgzFVNNhab58PPREkyd9Dj+9Kc78OlXGWC8ElLFdoiaU8Z8UMrP44GIgWh6fxMs+PtCqJyD+Spw7pef0bd3V9zbqAlmzngG337tQKMGt6JRw2Zo2aIjWrXsgHlz/44dOzJw4sQJqMwDrnmqBVZNM5VnzmBbvATdug/BD4U/44RHwdHychy+cAEFZ09jz++/4vOfj+HdI/uR/EM+EpxZWJq7B0vz9mCJ07w54TTPk/w8xOU5EZufD5szz1/3SNVQmzsbMe4sRLuyjJsf5rlT03lc9XUTbs0bKTZXrlEz7TK2b+HGjeg09BGMmb0KyR/vg31niaFYphUjKb249nWqtQbWGmB2V4nlSMksCb4tmcVY5yhEioDW9BKk7ChE8mc/Iv6DPVho/xRPJ7yHByc9g47dRyB0wFg8MnM1ZsS+j9nLt2JOwhbMTNiImas2YNaqzZidsB1z4rdhVsIGzErYgpkJ2zAjfjtmrtiGOcu3YFbcBsy2vYXxMxajTaceaN8nCpPWvoq4HOP3eFFBPmyufMQ5DdeF//shiMJ6pWprXb+3Rc2hDGcURmTbK4UwAVgUSCkUWEGrVV9W+rOcNkwhVdiDaZqwUERjYmICYFTuv2oFs9Q2PHXq1KC1u1ZQIsOhgA5ZWZZDnCiEU5svVeSsAnvk40KVUREqJJQ0CkR0fXJtLk0HprZT+fjRc4GmQlN4FyAnQ9SAAQMQGRnpt9ZS4JPTjgXYUpWXAqsIFJIDqaxqS+WbJPQmitV5SW8CUCWXnt+0lpXWlYr3yzW9cg0uVUzp6xS6ZcWe/j6IR+pkkGuBRfDSkCFDMGTIEMvPrVZhDdbag17EX29Iu56PN9r+/5EKa33Bb3WwKoaVclrbmtbaPlYHv1cCx3WdP3keIiMj/XZ82dZLb5YICA22vQJuu3TpgtDQUP/7rC4I/khgrfnitH6h8lqt/1p+3pVC6JUDa6WCZfOrY7mIdeb54SDWZShoAhxizWUXO7MQk5+F2Ly9WJa/BytzvsPz+XuwLvsb9B3UB+PHTzZVQMVsrwLoYAA0E1gFtFYOAauaZoQoMaaCm5ZWjWt+UNW4Ec4UDFipssl8Xmicg3Nu9GfVFMOmrHLo3AvVp0JVORTGwDQFXDM+S1UNVZgxBo2rYEwhyqkOrjNwzYfff/0Fz8evwsxZT+FgYRlUxqoAq3gfYwqUiks4WlKILz77AiWlx8y6XQU68+GLLz5Ct5598OO+YuRm7UW7Vk3Qu0c/vPXmhzh8qAjnzp2HT6mApvnAuReMe6DpYk61qsCq69B0Dl3j+OKzr9ChXTjc+YegeDm4qoGpOhRVg4dpuMQ4zqoKTnm9KC4vh+vCeew6eQKbiwuR5MrBqvy9WObcC5s721DiXNlYbNqFKyHVvMEh/i2A1Z1j9n3NreO5W3nOCWtqXN5eLHbuxsrd32DE9HnoPnQyFq/LxLodJUhNL8aa9DIkZR41W9AEr1OtqaVNfQJrajXAaqixRbA7SpDkKENSxlEk7SxF0k6jd6w9rRgpXxxB0uZczFuairCBo9E7ciKmPZOKmcu3YmbCVjyZsBUzVm3B7IRNmB+/EfPjN2B2wkbMXmUA66yEjzAzfjtmxW/H7BUfYfaKrZi//A1MmPZ3tO3cFz0fnYIF2z5FnNOJRW4nYtz5huPCme2/qeUH1zp+99QXsFrBI1WgKBxR268cREQDaagSFyzVV1ZmKbTSbbKy/3bt2hWhoaF+YBXLUoU1GKzSPq0iJVi8Pm3atCopr7KiKT9SBVDUalI4khVMCh/VwRMFRXmdVq8LSBTbRmFYPg7BYJrCl6wEy+cB3V45zEkAlKj/FCnA8vzR1F26PK2ZpTBIAdgqxVeGVeoQoMAtw6yctkxTnKlFWK7ZpfZcMR/iWFCYpMo3vXEgti/YTQz55gR9XWy3VesdobCKtj209ljMe7UKa33BwM3HP+bxX7GGVdSq0tpVWWGl6cBya5uabqpcr8faKqnBbNERERF+6KS/h3If2trYgsXy4o5uaGhovUBPXS5O/ihg/Fcf10Kpre3n2lyGrdfmyjLCdQpysLggBwsLcrHImY24/FwsMevZYoVqVpAFW0EWljq/wwvuvXjv8A/49pd/ovDiBfzmU/Hr+fMYN/YRjH10As6dOw/GfQRYVT9cGb1ZufkzMxVW1f8cVVuNNNyqKqoAwmCwqmkG0Gpc1LgqRn9UzqEx3Qgu0gRgcrO9jtlmR6cAyM1hfpZmPMc1FZyp4IoKj0dFuVcFD6L4+lN7mQLF64HP44VPYVAZB2MqdE2FonpR4VHh82jweSpw+eI5VFwsh6qqRtseXYGme6DrldttbKcWAK3GdsO0SHP4NAUfbN6GVm1CsXX7l2CcGwnGOrUsG0NjgKYaQ2U6KriO3xjHUZ8X3184iy9/Ksar32djTe53WJ33HZbn7kFs/l7EunMRW5CHuIJcLHEbynus07CXxjrzEevKh81l2HqtwDXoMJU9YUVfmp+Fle69eOb9d9EytD8mP/USUnaUwr6zBPa0I3g5oxhJjhKsc5QEwKk9o6Qe1dS6A2uw96U4SpGcaSQMJzlKkZReAnt6EVLSipCSdhj29GIkp/2EpB1lSPnyB6x++zP0j5qA9mFRGDcnHrOXvo1Zyzdj+optmBG/FXNWbcTchA2Yu3IL5sYbbXDmJGzF3ITNmLtqI+bGb8a8ldsxc8UmTF2yHlHjp6NJx3CMfDoaizO/Q6zbhVh3vqFoO7OM7wp3ZW1y3b5f6u/vgQyl8sW01es0AIhCi7hgpkoWhU1q4aWwJdtm5VRh+XmqrFLIFjWsVrAqhoBVOSXYbrf7gVVuSSLbSOV5EQqn6KtJ6zIp1Iq6XqpKy1Ar24ipwkvfQ98XrJZTHAOrlGY5YMvKNmtVo0trYGW7Lt02ap2lc0bBW4b/6my2dH10yK16aK0ofb/VdgnFdsiQIYiMjERkZGSVYygn9MqtbagVmdYGUzeClcJLIVVW9MWxo2orVfZlKBVtfcRz4lEOlqJQfbMP6zV6vBLYr0nhq+n9/4o1rHK9qpXaKsKQqqthvZrjdC2U8iuxAdMxZMiQoPbn2u43hVuhrAqltS4XGFe6zE1gvTJwpHP3R32uSH+NIWE6i10ieCUbi/P2YLF7L5YVZOP5glzYC/Lwxj43Pi4uRvbZ0yi7fBmnGcMlXYNP16FyBlVRUV5+ETOm/A3jxozH+XMXDEXTBFboahUlMABY/UFMmmkjZiZI8isEVg49oJ5Uha4rxnq57ldq/VCsGWpkJThz6ODQwKERWIVmPHLdVE/NnqiqrlUuZzU0HbSmVTO3TbSoMZ7T/Wqwxo10YG6Ctg4vNN1nbp/4HKFUcwQqrZXAqugqMnfvRbc+Q3DslzPwcg7u31dDMVZ1DSp0MDGn5uv++luVg2s6VI3DwxlOKwqOXL6If/x6Au8f3o+UfU689EMuEgqyscy1F7b8PVicn4Xn3LlYWJCHaHc+bK48P7TaXJU3TYLahd1E2TOV3DjnbqzYlY4OUSMx6OGZeGFzPhLTjKAle1ox1jpKYXeUGeFKFgqrPP4IS3Bl79aqI8WE1WRHKZIzSpCSUYx1GYVYl34EqWmHkZJWiLXpZViTcQxJGSVY9+X3mLbwZbTpMhANWnRC266RGDr2WTy+8DVMWfIBpiZswfRV2zB35TbMi9+GeQlbMTdhE+YmbMTcVRsMmI3fjOnx2zAl/gNMenYVegx+AG16R2DWK+9ieXYebHm5WOzO8dex21yi5U3Nfxeutkwh2KA1d6KGzkohlC+yreyUVA2T6+8odMpptfLFe3XQKqCXBiMJOIiLi/OnBFvBKrUBC2ily02bNq0KHMtKcbBaQgERVDWjoGRVAyrboykYU0WZgotVLaZYv7hZILZNbA8NuKLrpzZkWUmVa2cFhMlzYGXrlm9GUFutFYyLeaF2ZRkyZSWR1sjSfrI01Zgqp3JwFN1PGi4lzk2qZMqKKh3UiUD3T7Zby/BN51NWVGUFmw4K3RTWrVr/0P2RIfr/o3B1c1y/QdVDecitVoKN5557rloIulFHdcBKa1ipykrnyuq5usx5Xd9Xm3G1cyJCl4SKKkZdtpm26RGwKv5dG3C6Cax//KgTsLqkYbU+/xB1g9brjDEBdZE7B9FuQ0Vdmp+F1c5cJLldeOvQAWwp3I+Mn0qx7/xZ/Oz14pzKUKFqUJkOReHgTDfVSwOcmM5wqfwcnps3F5Mem4wzv58B4z4D4jQZWI1BgVXUshrASmEvOATKwGosKwavAnfGz0JV1SuX07ihnPqBVaQXC2CthE6dAquumaFSRgqyFvD50rb53yeg0IBkw7qrGa8zHTrnpuVYKL9qZc9anUlDDZg3Or9GSx0GrjG43D+ifcce+MduJ3zcSFMWx8C/T6aNmOsamM7Bdc3cJ+5fhmkaVE2DomnwcA6PruGSxnCa+VBacQnZp07gi+LD+ODQj3jl4A9Y/X0elrpzKhVXVx5soj7SlWUMd1ZACxUbOZdF6M+S/GzY3FmIc+/Bog/eQ4suvfFk3OtYk3bUSAPeWQr7zuNITC9DSvpRpKaXVdaFWozgNaWVo96AtZphJAmXwp5ZAruwMWeWwp5RCnt6GVLSypCcUYRERyES04uRklaMlC9/xJyEtxA5/il0ixiH5l0Go034cESMfRqTnrEbCcErt2BO/BbMNcechK3m2IzZqzZiZvxWzFm5GU8tfxsPT30OrcL6oufocYj+YieW5OViUYFRwx7jNEoAjBTxmv8uGOUFWYjJ31v5nVYPfw+oKkXVQDqowkUhJFj9H7WlUpgRg66XgrFV4JIMQ3LQEq1ppQqrVdsaGVplqBUpwWJ99DOsWt1QeBPAQSGXQh1tiyMHTtEaUxnaaRgWnV9aWyzeL0KKxLaIoB2qqlLlW7an0mNLP4vWRlLbsLwvMuTLoCWDnnweiM8V8G9VHyzXfdJAI/pvWtMqwI3OHXUTyLWtMhz2798fkZGRiIiICEg9plbmwYMH+1VO+fdEthbLLZHocaPKtqwWW71OjxFNEqZwT0FdjJsK6w3yKACqOqWspvXciAqrgM661rK+/PLLASnBNBTJap6qmz95Hv+IdGer/RSWZ2p7DlbTKoBV7FdN54fV6+J5qrAKgK0NONV0h/zfCVhvlG2tUt8bAJpk21y5iHUZVkt/Yqe4gPS3pxHtR7KMoJsCs32JKyvwM5zZiM3PwpL8bKx05SBxnxvvFR7Bp6Ul+Pr4Tyj4/QyOlXtwUVHh1TQoXAPjGjjToDMOzg1gYWbLFmFN5TqHp+ISVtpiMPbhsfjp+M9gXDVhTDPVQD1AAQxUWQV4CeXPUCy5Zr5f41Vg0KgNNepdNT98GuqksV3Gv431cWiasNNy/zKGysrB/UorqwRWE0IDlVtmvJdXKrfc3wvWeJ2bKq0uall1E4Y1Bo/KwTTN2E6zFY8BsDo0birKMPZdE2AKc5i25aopy1VrWSuVUg0FBQfQsmVnvP3uJijM+HwutsuvHAe2xamiXOsGbDNdB9MMlVbTmGGN1lSoGoPCNVRwjt99PpRevojckyeQcawUm0uO4JUDP+AlVw5W5O7Bkvy9iHVWKvsijXqxaU+3uXPM2tVs0wpstNxZutuBXo+NQY9BD2Htlmy89OkBvLjdiRc2OfHS1h/w/BYXkj7dj+QvDsCefgjJaYdhTy9EcloRktPMdjdm4BINZkrNLDXqXjMrLbp2x1HYHUeR4iizqD2V1dJaQmpm4Eghw+4ogd1RCntmGZIdZUjMKDOgNbMYdoeRapycVgx7ejFS0o5g3VcHsfK9XZi8cA0ixs1F+14j0WPQo3jo8WjMWPI+Zi3bgHkrt2COsAfHb8OcVdswa/VGzEnYjPkrtmH+8k2YFfsahj0yAy069cKwZ6Ox3JmHRd/nGcfEdF3YSEqw5aCwmrcHC/d8gyX5JDm6mr8xtfmepLWAFFhlEBUX7jTARVzU02Ac8Zoc5CQraLKSJEOcDIdUWQ0LC/P3jw0NDfW3jYyOjva3qRFDBCrRVjbi33KrmylTpvhtxlTRlVODrR6pEkwhVH5eViatak0ptIrtEUAqjpF4Tq49lpU9CmTUxkznndbYyqBKAY6m39LjT+3csk1ZvE+uEZUVSyvlUCidMlDT7ZNtv1aKJg0comqxbHsWn0/7pQrFdvDgwX777cCBA/3L9O/fHxEREX6gFdBK+8xSezKdV/q5sg1dHA/xO0XPDzEfwVKqZfsvrbX1A2t9K0s3x/Ub/6oKq6y00p8TExMDgFWojPUxX9dCWRUj2P6JPzYUWq1s0BEREQGQXt32ypZpurys0AqltT6A9d9p3Ij7Z8BqFmzurABgrQw+MVuJOLP9kGpYeg2VNMaZY6T95os2IDmIcWYh2p2F2IJsxDmzsDx/D1bn78X6H93YdrQE35z4Gd+fOY2fyj24oHJ4GYfCNCMNl1fClL8mVFha9cBgId1U5jyecsTbYjBm1GiUlBwD45Vqp2ZIqlUSbQNVVjOASVeh6QyaLuyrmmHv5appn2V+uypTvVAUL1SmgjEfuOoDUxg408AUFVxl4IzB5/OCMRUqV8E4A2c+cKbh/LkKVHgUqEyELpn1rHqlZVYz7bxMY2DcC1XxgSvc+AzOoDIVnHGoqgrGffBxH7jGjFAoDcY8MgXf7ErH8RO/GsDKVaNvLK+cy8p6WTGIukqGVcqyZfiSOXf7fjyMho3bYNWLifCZqcUylEKHf1QeGzl9uLJtUJXWPbrZE5drxlxwDo/GcElT8bviRenF83D/ehJpx8qwofAQkn9wYqUzC3F5e406VWc2Yty5JrjmwOY0nACxzmwszcvBypy9eOLF1WjashWGjhiP0VMWYdj4BYga9xSGT3gaIyc9g2HjF+DBxxdi1JRoPDxrBf62OBm2V77A2o9dSEk7ghRHMdbuOAJ7WolhI04vgT2jGPbMIiQ5CmHPLEZyZgmSTWuxAaylSHEUI8VRLAGrRRubWgFrVQuyXGebYlqE7RklVV73L5dRipT0YqTuOIwXNu7GnGWvoO+IyWjbLRKDHpyJR6cnYP7KLZgd/zHmJHyMOQlbMGfVZsxatclsgbMds1Zuw9zlH2LGc4no0e8hNOs5EDHf7IKtIB+x+cZ3yGK30cYomMJKv09j87MQk7sHC3d/jbicPViSl1VvwCorXTKoikFrDKkiJqs81OpK1UEKFVYKl/hsoQgJMKPKKoVUAa/ib/GiRYssYTWY0irqWcVzU6dODQBOKysw3W4rVVSGNmq5pUoyXU5+jdYMU5WVwonVtlC1V7b2ygm68nGjrWcEcMnHWYZEK9VdrEvUUYrPFeuVA5IoPFPVsE+fPlVUZnqeUBAWQEfBXT535XOTqro0GEkAqgBP8W8xRH9TkXos1NUhQ4b4e6BSW24wl4JVDS9VVIOp2eL4UrCnc0aPh9UxE4rzTYX13+jxRlRYa5suHAxYhSWYgld91ZxeS6W1pprdYNBOFVYZ0IMpqcFaLFm9rz4V1n+HcSPvX0BqL9k2m6maLi4w4DPaZQ53lqmoZht1gfm5iMvPw5L8fMTmO2HLz0dMXg7inFlYXZCDNw/vQ9qJY3CdPoWyi+dw2ufFRUWFz1RQNcahqaofcqrabav2O6XPVQLrYoyMGobCwmITxszwJNQErLTFjQpNV6Eyr6l66tA1DZwbLW8YU8CZoXJyzqCoClSmQlF88Fb44PMw+Lwafjt1BmfPXITbtQ9bt2zH559/hcSkZCxaHI3585/C/HnPYtLEmUhJeQu/nz5ngKVZU1qp4upGWx7TYsuYD5xxVFxWUOFhUJgBaMzrxckTJ3Hs+E8o9ylQmVGTqmtGje+pEz9jROQQPLM4Dj7GoXPVUK55pQIdONiVAysCgfX7Hw6iYePWWLH6JVT4fMZNABlYLY9NVWCltcLyOeG3PpsQznQNPo2BcQaNcyhcwwVVxU+echy6eA55v5/Cl8eP4tUff8ALeTmIz89FbF4WYtx5iHblmSnDuYjNz0PsV58gfPhQtG/aDmNGjsN9DVvi/iat0K17X/QfOBRDIkdi1ENj0bVbHzRv0Qn33tsGLdr2RGjfh9Bv1JMYMvk5PLzgRcx5fgOStrmw/suDSN1xCCnphUjMKEJiZgmSM0sMMHWUIDWjFCkZJUhxFCHFUWg+liIls6zSxrurclwJsNZUX2tlX05xlMLuKEXKrmNYu7MYiTuLkLzjMFK//BFLX9uBR6bHoGWHnmjbdRiGjo3GlOj3MGPFNsyI34Lp8ZswI2ELZq3agpkJWzAjfitmrdyIuUvfwvgp0WjctivGvbAGy3KN75I4sxdvtDs3aOiSzW3cWIg23RtxrhzE5mchNs8Y9fG3xcpaSkFCQJDcL5UCm1zDRxUjq/VVp1TSGlo5sEkomUJhFcAqfhYKq9zCRu67KqcFyzWsstVVVkJrsx/0kc6NbGsOpkCLz6fLUXWUWoxlELaaT9meS48LVRYFtMoWcXpc5aAn8bzYB9p+RoZZ2QIun1fyzQJq/5ZrPan9V1ZqhRVWhmvZEt2rV2XKsQBFEcQk4JMGGA0YMCAAWGXop8oq3R6qTNNgJbF9/fv3x+DBg/3WYvGZdM6oQi5AmwKqrIzT4yaOt7Aw/9sprNdSNbvW221Vl1mXdfy7KKw0MXft2rVV6jevdl7rU6UNNuqyn1ZDAKtcu2t1jgdTnqkFmo6QkJCbwGqxn9d7W6xHriWw2txGom+sM8uw3Yn6P1cObGZ94GJXDha5jRYiy/NzsCYvD5sOHkLuyZMounQRJ7wenOMqPFw1Qn00FYwLQBX2TgZV52AWQUcUXDRUhViua/B5K7A+8UWMjBqKI0eKTIW2dsCqQ6kcugpNV8DUCnz3j1146cU1qKjwmgFAPiiKB4rPg5//+U94vQznzpzBO2++gTGjx2DUg2MwetRYjHl4PPr1G4r+/Yeie/d+6NKlOzp1CkOjRk1x++13o2GjpmjdJgT9+kbho492oLzcZ1iYNVEryv2wyrkGVVVRUXEZ61Ls+NvkxzFowFD8/ZlYnDh1DopXxanjx/HE5McxNOoBlHtNy61ZF6uoPpz7/Te0b9UC7TuHw8c16JyB6zq4v3a2MiFZ1NFawWqtgRW6/9j+uP8gGjVphVfffMdQWC1uRtQFWKu7gSFCqUTLIaZxqBo3zivTSqxyBsY1KIzjgsrwU4UH+y9cQMbPP+ON/fsQn5eF5a5cLHFlIdqdj1i3C0+kvoh7mjdGk4ZtkAZCTNIAACAASURBVO/eh13ffov8PCcOHDiEwsJiHDlShGNHj+HAgUNwuQrgyNiFxMQUTJw0FW3adUWL1l3RolV3tA8bhLBBozF0/FwsWP0O7B87Yf/yCOxpRkuZ5LQi2NMN9TU5owTJjhIkCbuuGLtKA2D1WgBrsLY8Rq1tKZIyjFY4iRlHkZheCnt6Kew7CrFmay7+Hv8a7u/QH8069EeX3g/h4alLMGPJu3hy+SbMjCfAmmCmC6/YiAVxr6BBo3a4P6QPFn78BeJc+Yh15SDOaSqs1QCrCG6LNr+f4syUYZszK/C77Ar/vlCVjwKOgBCrek0KLfSCmNpHZUUoWF2qVY2olWopP0/fI95ns9mC1qfKgUt00JRgOVxIrlGV7ctyrSvtFSvSjK1qbuW5pEAXLOBI/rfVHMjPU4upHGZEAUhAk9wv1Eppl62tdJuE+kdBsrpjTaFbPn9kiJUV1n79+vn7zwq7rlA7RU9aAXFyHSdVNWlNLAVSGt5E10Nbxgg4FUAoIFJWcIUSLNcUixsF4jOHDh2KyMhIf69ZWn8rq64ysMpOBlm5pWFVNxXWG+RRAMaNqrAGU0Zr07Lmaj5nzZo1AcBW23kU/5ZfF6m5wV6vr+NSm1pduWa3OoX1SpViOh90PTVdLFwJsF4N+F2LddfmPXW5ULqSZeuynPV7RJKq1THJQazLuHiMcRsj2pmN6HzzItG5Fy+4s/HBkf1wnzuNUz4fLlX4wBQFXGWkfymDxsyWLJoKblpvReCOCg2qBZTUBlgVxYNN776OB0dE4eix45UtVGoAViNQyOsHMk1XoWkKuFqBsY88hN69B+DUr6ehqgw+pQI+72Vk7PgCD40cjqzc71F46DD69+qJ22+9HXfc0QAN7muO5k3boVmzdmjZsgMeGzsJ4yc8jscem4D2bTvi1lvuwJc7HPjl19P49bcz8HgUqCqDpvmg6d5KYNV1cE0DU1Uw1YfEl19Cw/sa4ZY//xW33XonmjRpiyVLX0BFuQ+///IzeoX3wJ13NsQP+0vh8elGnSdXoao+cE85hg0ZiLAefeHlBkxyHUZwk6ysBgHV2gOrUFmNOtYLFy+jWct2ePPdD6DwIJbgWgJrMID1AyuFVnMIoBWDa0ZvXJWb9m7GoXAdFznHz6qKIq8H3548gXf3ufF8Tj4S9uZgQfJLuKvBffjzLfcj9e33cdF7ybBgMw7GOFTGwBiDyhgUpsLjrcClSxdw5vffcPKn4yg5eADvvfoqpj8+FZ06d0Wz1iFoGdIXHXo/hMgJC7HitXS8kXYY69MLsS6tCKkZJUjKKEGiowxrHceQSCy89owSJDmKrimw0terhjwVG4pvZpHfumxPP4rktDIk7yzB+h2FWP1eBgaO+RvubdEBzdv3Qni/xzBlQSLmrNiI+QmbMWvlZsxK+BizV32KOSu3YcGyNxEa2g+33NYMXSbPwKK8HDxXkGvWvAcPXfInjbsre/DG1PA3pa7galVbSVWw6vqmCjAZMmRIwPJW76uuJpSqjjT9V64JpRf7VuuhwFqTsmq1nLAEy0BFrbpiDsQyYnvl7afgStdHYVW2YMswTJVV+rOsUFb3KLabAresvNGaSQFBFJxp6q2slFIQpZ8RTFGXt0euZaY3BayWo8qkAEMKY0IRpTApW5dpTSt9jdaq0uAmqq5SFZVCfbCaWKt5FeeBOAeE7VhYiqk1W3y2sFWL7RDbZaXoUoAW+ym//99OYf3/87jRFFYRCnC166mtuirXa9bXvF6JGludulqbfaYKa232u7r0YKvX6nJ3+3oC69Wou/WtnP7xwErDlkT7jzzEuHKx2J2P5wrysNBlBKHE5e/F6oJ8rM7fi3Xf5+Oz0mJ8f/48flUZvGYYEtdUME2BAgWqboCprtE0WhFEZDwHHTAJCjrXIfFlJbzABFYJXLiuQVUrsOPjjRg1YhgKC4tMSzD3h/ZY/2cAK3TFDBcSqqwK5ivH4H690bVrb/z621n4OAPTDbDMy/oOXUM6YczYKfjp6HHMeuIJ3HbLrVi6/Hkc/+kUzp+9hAqPDx6vAq9XAVMNy/PMaVNx7113I/PbXPi4BkX3gWs+s32MDxq80HUFOkRarwrOvTi4z40Hh0chtGtvHD/+Txw+dABdQ7thYP8ofPv1HvjKLyOscyf813/fgnadeuLM+QooigKmesCZAl314uHhQ9G1Z19c8KhgTIGicXC//ZfVAKQ1vR6osBohVAzQGcorKtCwSXMsX/UCvKqhHAeDU8tjHgRYawJcCAGddN/xQ6yZtKyJ/dcM27Bm9s7lmo7LmobjHhUFP/+GVWteRLP7m6BbWCQuXFLAmQ+66gG4F2BegHmMoXqgq17oqgpdNeZdY15wdhmqchFM8eDMr2fxxac7MHHCVPTsPQRtQ3qgUcsQtOgyEN2GPY4ZS9Zh1XsOrPkoD0lfHEDyziLY00uRml5iJPVmGEFJyY4i2DOLrxhYraC1dqnExVjvKMQ6RxHWOYqQ6jBqWu1i7ChC8o5DSPzMhQUvvoceUZPQskM/NGreHV0GjMf0RSmYYXsbc1Zsxez4bUaysM2ONu1CcXvjDhgeG4/F+bl4riDPANVqQpcCvrPdZr19gTncRvusKq6ROgKrleJppYrKal5oaGhArWAwxZECiqxCyuu1SuildtzqEoSpwlqbZGCr5aZMmVIl0ZdCmdU8UYAW9mSrRGFac2pV+0trdoMNCpfUHitbuulnyZZgWvtopTrSdYnPpNtAl6E1un369PHXedJevFQ1pdtMP1OuuQ1W/0wBmlp8ZWutgD2r2lGrOtxgKqQYgwcP9vdoFSnAsvosbx9VQ2nfVArS4lhQCzKFYtqyRgDqwIED/ZZhGvAUTAEX+ySnJ9dKYf0jUlVvPlZVxih0XW+F9Uoe66KwyhZZqkhWl4JrNW83wvG7WqVa7sNa0++ngPVg+0/Bu1OnTv9ywFqf67wRgNXfsiMosBqgaivIIrWsObC58mFzuhDjciLGlYelrly85MrFW/vc+LzwMFy/ncJJ1YfLGjfalTANOtOgqYb1klsoYVzXoeq6afuVlDZ/Iq/ZO7WOwKooFfh449sYETUEhw8fMeozdW62fQmGQxRYuQlbupHoy7wYNSwSHTp0w8lTZ8B0zVCEuReFBwrQI7QLmrYOw5nfTuPF5Utx+19uQaL9FXi83Ahb0nQoqpkMzHzQFA+WRj+HZo0aIXn9BiiaDlXzgesV0HXFUHahmsCqgusquOaDyirw+ivJ6Ny+LV57exMul1fAU34e777+Bpo2bIZX1r0OT/klhIeF4H/8z/+Dexq2wRtvb4TH6wHnPmhcha6WY970x9GqfSeU/vMEVNUDRVPNROHAelXrFOC6AqsIcWIo95SjcfNWWBizBD4WGIBVH8AqBzb561lRVY3VzCArCq3cDLgS554BrRxMY1C4Cp/ixXffpqN711C0adUVipdDU33QmQc685nDYwzVC131GcN8TWM+A3C5Ao2rUDweKBUelF+6jONlP2HVytWY8NgkjBj+EDp17on7m3dEi5C+GDT6STwZbYfN/glWf7AHSZ/tR+rOQqxLL0FqRjHsGUWwO4qNpN9dxpCTgEUacOXPVw+sKZmlRp2tWKejBKlmEFOyowhJ6UewNq0ESTuPIfmLYry0KRcz4tYjfNgEtAgbiHbhw/HAxMV44u+pmBH7FmYufR0PTpqH2+5oiPt69Mfyf+xBTL7onWv2w7X4Pot15/gTgmNNYA2AVul9wf7G1EZhpcpfMCVU2FsFkMlpurSeVIZSCixUoaTA2qVLF//7ZSAMZgWW7bExMTGWNazVQSpNERbASpVCCtpiv2XgpvMjz6NYH10nbYlCLbAU1GTop+Ap5lFWGik40WMwYsQIDBs2DAMHDkR4eLgfhvr27RugbMpKLt0WGeKFIknBSAAUrXWVU3vFzZC/PRamr1rYWZ/zRKhOa0qDKcz0HKAQKt8IoGnEstJJresU7inoUlAUymdkZCSioqIQGRkZUFcq32wQ8yhAVMBtv379/GFNYo4oxNLQJpqeTI+rgGCqIItlKUDLyjENlKJ24loprNeqV+W/85AB4kreW9d5v9EU1tqOtWvXIikpKQBwqRpZXe/V632cg42rnZOIiIh63U9Zfa7tRcL1tgRfqWWstttT35Zgy+2UeqX6a7xMtSHWn/Jr2Of8IGu2o4kuEKpEDpY487A0Lw8vud14++B+fFZWguxTJ/Gz14tLZk9MpjGwgD6glSFBNP210qIplq1sE6PpmtFxVDcUP17FwFs7YPUp5Xj/DTtGREWgqLgUjHETWJkEPFUtwdBJ7ahuKMRcuYyHR0SiTatOKD3+O5huto3RfGDei4jo2xONm3fErydP4f03XsUdt9yGRPurqPCZFmhdB2M+aJoCjXvBlXJ8vm0TOrVqhYlPzIdP06FqCrjuga77jGRimO1wdNWYC02FolzA8iUL0bRhE+za44aiKuDMA1f2HoS174jZM59CaXEJeoR3xn/8x3/j9jubYOiwB3GosBAqV6AxBbriwXNzp6N9xy4oOnYCiloBVfeB1QCswW3BtQBWM8zJ661Ak2Yt8dTTi+BVVXCNVwusdbEEBwVWcY74/9egwTzPYNw4CWito4v2OUZYkzHMkC1fBU7/ehwPPhCFhve3wL59hVB8PnDmBWcqNGbc3NCYB5qqQFNVaNwHjRvqqqG2cmg+r/E880BTvdCZAk3xgXt9uHT2PA7v+xFvvvIK5syajbHjJqJHn8Fo1LILWnToiwGjpuLxRYmwpXyGlE/2Yf2OIqSkFSMpvQTJmaVIyiyGfVcpUjKLkeooQmpGMVIdpbBnlpphTkaAUqqjMmk4JbOyLtYPrI6yyhEUWMtgt3reUYpkR7ExMsqQtOMo7DuOIWVHCZK/PIgXNn+HaYtfRO9hk9Eh/AGEDxiHkeMXYMJsG9qG9sVf774ffeYtwJK8fNhy87A0P9fsmRvYJ1dAqVGmUAms4jsxxiWswdmBoFtLe7A8qOppNYKpnzQUyGp5sRxVw2iQjwyiMgjKqqQMrVbKb0xMTFA1NRiwypZgCoYyOMr7Kb8mzw1Vh2XFkaqJVvsp17FSpZKuV1bUxOsiTblr164YOnQooqKiMGDAAISHhwcojlQBt1KwgynbAg5p8rBQbWXVlELj6JFd9e8/a6njcGOIcXJPU33SI110ea7k+lUa8tW7d2+881JHvTijuY7DjfH9Zy31hOdCdBkiZduxlcIr+qwOGzYsACr79+/vr4el6iqFdDl0SSim9D2iLlasmyqnsvVX1KxaHVfxGfQ9Yv6p4ivXucrp0FGRPW/WsF5rhfRK3neltazXQ2GtrWJY25pXGWLXrl1bL6nAYlyL422l/F7t/AwZMqTa84E+X9vaXnET5FoB67UY/w7AaiijuQHAGlNgXLwtNqE1zpljJnBWtqwRbWoWu/Yi1pmFBGcW3jzwIz4vLUXOqVMou3wJ5zhHBedQuW4GGnHTPqsFhYoA6BDQahWeQ0GkWr0tgGz86+O6Bp9ajo3vvYIHHxiB4pKjJrCaMFYrYFVMpZMb6qZ6GRPGjEDLpq2RnV8ExQwR4poKxrwYNXQw7r+/JQoLi/Hlp9twz213Y9nKl3H64iVoqgbGODg37KOcG3WopQd/RPeOHdA+pDsu+1QDKDUvdPjMbdVNaFbBNR2MM1y4+AueeXomGt/XHO6DpVAUD1TmwS/HivH0jCcR0qEb0r7KQHhYZ/znf92GMY+MRYsWLbEs/iWcuXQJ3ASjp6ZNRscOXXD6sheqWg6me/zAWlVBDXyuTsCqi/pVY45V5kGzZq0wb/4ieJkKprFaA2uwWtfaKLNVThc6qlmneF3TdHCuGfXWvnK8/87ruPvue/D00zZcuHAZjBl2a40r0HgFNF4B7vOCVXhx/swZlJWV4OzZs1C9CjSFwVdRDm5ahHWuQOdEmWUVYL7L4IoX58/+jkMHfsRnn36C1auex5QnpqNt+85o3Skcob0fxKNPLsPjC1Pw9Mvb8PJ2F9anFxutcjKOIimjDPaMYqzLKESqWWea4iiG3bTtpjqOIsVUSe27jL6rfvg0QXVdDcBa7XCUITWjDCnppUhJL4U9rRT2tBLYdxbDvrMYKTuPIP7tXZixMBGDRkxCu5DeCO3eDw0aNUfDlm3x9AcfIC47G9G5+Yh2O7HYlYuY/ErXR6zLGliD2X1r+/eluu/+6hTCYLWnVJWj0EaBq1u3bpY1dVTJoyBEFVtZyZVrQ+mgFlybzWaZDkyVVNruRgbZadOm+WFMqFK0XjVYrS3dTllhlW20snJq9ShbjSkQWym8VP20UoKFJbR3796W66cAHOx40tfFv2ldKK3dpDWvwi7ct29fDBvaSz+1t1kArIpR8GkLnUI4tdjKCn2vXr2wLbWt5Xp2vNlalxV8aqm2qtkdMmQIRo4ciUcffRSjRo3C8OHD/eFHFF779+8fsC20Flak7wpFdtiwYYiKivIrpzT5V4CpeLRqfxPskYIxXZ+V9Vd8pgBtMdLebnuzhvWPGCLopybFtbo6xNqMf1WFNZjqKhRXq/Tbus5/bd5T2+VCQkIQFhbmry+1Un/rW2Gt7ajt+XU1wPpHwuu/BbC6BYRS25wxol3ZWOQ2kjNjzfTNGFcubM48xOXnYmnuXrzsysVHR0uR8+tJlF48j3OKD16NG/ZVLtRT+CGR69aJr9WpZFbjiiBEAlZFrcAXH3+I0Q89iKLiMjCzpyl01b9+822WwApdAQSwago0Vo6k1UvRrFEzbN2eCdUEdKYxqKoX40ePwl2334cPP9iM9B2focGd9+LJmQtw9OcT0JiRQssYh6fCi8uXK8BVBs+504jo3R3NWrTHxQovFOY1gpZE7apfdVYN+zRTceHiSSx6bi4a3dsY7gPFUJgHXPPCW34W776SgkYNmuHzT75Cn+698Oe/3ons7H8gpF0b9OgxGB9/lQGFq2CKFwue/BvatwvB6UteA7Y0L5hWCawCUK8eWEWQUyWwtmrVHnPmLIRX5eC6VuW8CDystQPW6tZR86lTPQQHWIs1DTpXcOrEcfTq0QtduvREZuYeMyhLhaZ5jVph1Qfm8WC/24VZ06bjsUcnYfasBXjnrXdwrKwM5Zc9UH1G/bC4kaExL3Tmhc4roKkV0FQPNNUD5qsA83lx4dw5HDlUhI+2foS3XnsDkyZOQ8eQXmgT0gvdBjyAqEdmYvLc1ViybidSvypCcsYxJDlKTVA9iHWOw1ifXoTUDGOkZJaYqmsZkjPLDDtxpmTvFeNKgdWEVmMY4JqaUYrE9DIkf30CiTuLYf/0e8Qlb8OjU55Fh7D+uO++ZmjSpDWipk7BqOXL8dSnXyHW+QNiXHmIde6FzSW+t4xRaRW+MtW0LsAqq5ZWNYKyNZdCqJwOTJUx+rNcD0kBkFqBg6m9YhmqcMrwJmpYaahSsLTglJQUpKamVkkJFttJ7a1W9aQ0+ZcqzbJCLOYymFIZTMGWn5OVaxloZbVXfD6d82C1yfS1YOnM1JpqpZhTpVhWNsXy29e1s4RMMWTVWAZMah2ubj2THumiW+2bDH8U7CIiIhAVFeUHzYiICH8IElU0qf2XhhqJ9Yh1RUZG+pOKBVDKw0pRtQJTahOmnydUXLntDk1LFunJYvtHDOsDHG58U2H9IxXX+l6frKxdT4W1rkqigNJg76ejpj6k4rG656t7X10fQ0JC/E2/ZVCUFdYrfRQKK91+q/Y2dVHm5bY2VwOBN4G1LsCaDVtBZVpmjDvHsNSZ4SVx+TkGrLpzEF2QjSXObKzKzcZbP+7D1yd+xsELF/C7osDLORSuQuU+cF2FpnHonEM3e3vCxBmrOlUriPgjgNWnlmPzh69h1IMjUVhUGgCstVFYBbDqphXX5zmHze++gmaNGmPdug+hcgZNM9qj+FQvPnzrNTS4qyGWL38B3+xKR6smTdC33xDkFXwPn8+Hw8UleG5hDMY+Nhkrlr+IX/55ClrFJQzt2wPNW7bHuQuXDYVVACsUE/QEsGpgnMPru4AVSxeiSaMmyPuhEIx7wTUvFO95bH7vTTRv3gY7vtyJnt3C8Zdb74HXcwkfvL4erZq1xWMTp6Bg/yH4fF7MmzIZbVp3xG8XvVBVDzTdB65VtrChoFpXYNUDapJNYPUrrF506BCKmTOfgY/VHliDnSc1gWftTp3aAWsltDIwpQLvvfsumjRuhZkznsXvv1+CwrzgWgW4qkBTOLwXLmKFbTHuvvU23HN3MzRq3BZdwsIw+uFRmDTxCSxatBTvvPsBfvzxACrKPVAVBVw1Q5zMOmedecCVCnDFC6b4wFUO5vHCc+4cSg4dwdfpGUheuwZ9e/dFs8Zt0KFjT3Qd8CCGjJuPSYtTkfDhbqzbeQQpGWVI3nkUqelHjVAkR7E/pMluWoKtg5nEuApgDbAZG1Zju6MYqZmlSE4vRvKOQti/OIgXN2XBlvopZtqSED5wFO5q0QGtuvVD+EMT8MTa9Vi+Zw/inEbv58WubESbwBrnqnSI2Kr7PqwHYKXgQ2siBWQI6JRrCmUgoXZVupysdFGYoqAngJX+TB9p31UKefR52ofVKg1Yfp4CK00J7t69ewCQ9erVKwCuKRRShZoCpVwLa6WsUssr3Sc6D1b7La9HHB9a2ysHRsmgW53CKwOxAFaayivbbuXjLv/co0cPnNzTtFpglc8nsW5ao9mjRw/MeaJLtet558UOuqyq0j6ktEUNteWKhF4KgLTVT79+/QLAl/Z5pb83cj9WOS1Y/CxgVTxP2+cIlV9sF4VlGtZE2+7QGleaNkz7yS6YHm4Aa12Uqms1rmc9olA/b7R6yJpUM6vX/9UUVtreJTExsYolmAJrsPmorj8pXeZanDO0JlT+jPpSWGtzLtR2PwWsdu7cudoLgmsNrPS9wf5dm4uW6t53rYG1zttpgmu0OweLCnKw0LUXiwuyYXPnYUl+Ppbl5mBl7l6s3vsNPi4rxIHLF3FaVeBhCnwag6JzME0DM9t+cGH9JVACiNYl1cNnbUcweKmBOvzvETWsH76TipEjhqGouMwMXaodsOomsOq6YrbbUaHxCpQcdKFVk2ZYtvRlcI1D1zQwTYOqMVw6ewr3/vUOPDRqIg7u/wFjR4/EX2+5Ha3bd0LffgMQGt4dzVu0wdCIB+Fy7ofPo0BTyzF32gQ0bdIGP+4/Ap+iQNNJD1iNm7CkgOsMqsrg8ZzHsrj/x957R1dR7m3/vz/e3/usd73Pc4oePUeUHgiEkEoqIaQQiCAgiNiQZheOBYE0iiICAqkUjwiKkB6qQBoeFUkjBVCRQHYoUgUhkGSXKffM9f4xc+/cuZm9swPBdtxr3Wsne0+fIcxnrut7feegd4+eKNhdCoulFSKxQBRuYsvG9ejeow8+27UbEUOD8MCDA2AVFTT9eB5LFiagR58+WP/hpzCbLXj+6cno2bMffrh8U2t1QwQQVXQIrB21t1E7Alb9gYJMRAzxD8G06bNhlbTjdyfXiSPwdOXacbbMW69FRR+aTdtqa8HNGz9h0sTH4TUoGMuWpUEQbZCIDRarFWcazsLW3ILiXdvwj3v/iiH+YVi4eDneX7USTz45CT179oGb22B4DPSDv18oRo0ci9079sLSagORFMiiBCLaoEg2EMFir3NVZQmqJEORZMiCCNHaipYbV3Hxh9M4WnsUY0ePQ4++fTHA0xduA/0wwCcCIx5/HUs/rUbq3nNILT6P5OIzSC5pREqpSQtqKmnQ0n1LG5wkCt+mLZgLc2qD2QasLT6O9KIGpBQ2YnXRaSQXaf1nk/d+j5W7DmHF1v2YOH0Oeg3wRV//QIxLWICEz79AfHUZ5teVYa7+MC7xkAau8QZ/m7saWFm4YG+62fRUWs/JWk9Zuy+dlk7jKOmXVWp5NZa1EnekrNJl8NNSYE1NTbUrqBkZGe2Ale29yv5MU4J5gKeKFWsNdqSS8p+x+2ykWrLJuOxyeNXVqJcrb3XlP+fbyvDnoKPtZ9VM2u+UWmJZBZWtN+VVXB6wnUEmD6zsYGtlg4ODXQJWuj18MjG13/I1n3ydJ1unSsOY+FRkFiL5GmVWVaf7xO8HW5PKpv6yicLsYOdjQ534f6/8/rDTzJrh9+sB1l8aDKlS9ktvS2ch5PcCrMnJyfY/2EY9Sh3tb1ccw644P0YBWV0JrBQyWTA2CqByZbDA6gggfy7V1NFNyc8JrLez3Z3fzgok1lRpFuDaCsTVlCGh+iDiqw4gqaYM79ZVYl1tNQ5cuIiLkgSLomi9MRUJRNXhSdFb0MiqvcWHpBLIehyS/RafFgS6zJedV8KcLxD2oB2iKrAJrfggYwXGjXsEJxvaalgpsBpvy63AqugKqyK14KfzDXDv0xevv74IgiRBIUQLm1IlEOsNDO7rhrGPPIWm61ewfHEc7vnTvbj/Hz3g5x+Ad5evwOkzP0AUCGRFBSEERGpB/Bsv44H7emLd2o9AZAWyIkHRA580zzUFVgmyrKUfb/54HQa6uWHSk8/h+vVrsFib0Wj6DlOemICo6FGoLK/AsOAAPNDdGzctKlRZwL9L9yIwyB993TxQVFSMp8aPgbu7FyoO10MSNWBVFA1Ynamr/GcKvU5UEUaWYHs/Gf0Yy7KIAe7emD5jNiwCgUSIy9eBK0B6uyprB2uGdm0o2p6pqgb3ioiaykoM7OeJqMiHsf/zryBIMmRZwbWr1yFbBdy4fAHr01aj+0O98PSzM/HRxo+RlbkVuVk52Lo5G+++vRzREbEYNMAHgz18MeWp6Th35hJEm6RZhkXRDq6qLACyAEUWQXSLuSxLEAULRMEMm8UKS6uIC+evYNOHmxAVOhS+HoPg4RmA/gGj8cLbn2BlwREk76lHarEJaUW0lrUBGcUNSC/W4DW9pAHppQ12i3D6bQNro8OhhTWdRmrJaaSUnEZq8WmtDU5hA1L2nUTKnhNY0lP5kgAAIABJREFUu+ck1u+qQ8LKjQgOH4MBfhGYsnAFFhWXYnF1BeJqNbXVCFi78u8tOxwlndLBBhDxwMq3IhkyZIg96IdVUdl6RtYqS+djVSgepHhgddQSJyAgwJ4STOGUV1B5SOUtw9OmTbvFukyhhV2PUWox/7mjACsjcGVh2Fmwk5EtmLcQs9viCJL57xwFWlHgo1BFU4Xp9EOHDrVbT6mFl4KgUdqvM8g8vLOvyoci8X1SKTC+9KyXU2D9aNlAld1+HhrptrIPT9hEaPZ65R/I0GubtXrzwVl8uxujkCZWpWVhNSIi4paAJvo5bRdEl2UE3yykGsHs7Jn+v21g7UoI+bUnzrq67b81YGXBlR/s987AzJXz6Syx+W6or11Zw2q079SSzP7ual0rW8P6awPWrljeXQVWbrT/nu2ZynyuBy4l1FQhsaYSSTUVWFD5NZYfqkBaTRWy679BTdMVXCEyzESFSBQQogUJKYrMtfdQuYAktB/oNK92/YsDVlGyYFfBpxgRHYkjR7/V9u22gFWGTESociuuXzChX+++eO6FtyDKRAd4PUXYfA0+/fsgOmocbty4ho3rVuEf9/wDK1auRdPNFoiyBEKI1iJFb4mjKmbsL9yJB+/vg+nPvgRRUPR+oLrqqACqgjZgJSpkScC5M/V4fMJ4PNhrEM6cPgOLzYwDX3+Oge598O6ylTh/9gKiQ8JxXzdPWIgKIgoQWluwfl0a3Pu5wdtrMIK9BqF7934or6uHJIpQiABV0e3QLgArPU4uAavKA6sXpk6bDavYXmF1+VS7AKzOvuusEssDq6yq+vkT0XL9GpYveRe9evTGrFfnoKHxAkRZS0O+fP4chJvNOPHtUTz51FMYMHAwkhKWIG/rNhRk5aIgOxvbcnKRtzULq1eswtjRY+E92Ad+vgHIzsrHqcZzaLlpgSxJIBKtb7VBJVY9rEmGIsuQJRsUWdD7x8qwtFpgaTXj5vVr+K6uFvFvzUNQ0HD0HhQM/1FPY87KTKzKr0ba3hNaT1fdupteZNKGbttNLznVLogpnRntgdRxyxu2zQ47UksbkVp6Fmklp/U6WQ2U04obkFqsbcf6PSak7TEhZd9xvPPBHowY8yzcfYfhsTcSsfCzQiysPIgEWsdaXY443U1i1L6mqwarxrCqGg82RpDDt2Fhrb1G8OuoRpK1Z7IQwIMf+7uRaklDlzrqv8rWtNIAJqqwGoUPOVJWjRRKRzW4zuCTtT6zP7MPCBytm10nOx87L18/a1T/awTgdH72gQarWsbExOCJJ57Ac889hxEjRhiqe+y6OwJW9hoxUm7p6EhhpcDKAjprCTayHLPXHWt351OLjUDfCHApMFKwNIJVtv0Nq6yywMrWpLJtcoz66PIqK//90KFD8c/nhvy2gfWPcev4LQOrs98dgRv/OWvR5dVII9uup6fnLWFYziDYkf3XaPvuJrB6e3vD19fXvj20npbfdyNw54HVSK28W5DqaH13A1i7Yrk8rMbXMu1o7L1Rqd23DAm1ZRqwtlNWK6ElBFdi8aFyrKqpwqajh7Gv8SROtLSgiWh9JWVCIMuy9k6IHVB1UQxExxOFgof+HRS0QSI6BtY7svs6WU47pqDAqmjAujP3U0RFRODwkW81C68OY/yabwFW+5C19jKqAFUxo+nKabj37Yvp01+BKBEQRQVRCATRAtnShIF9usHPPwJnfjiPrM3r4da9N159ZS6uXL8JWRahKBIkWdD6tyoyVNmKpivn0e1v3dCv72BYbZI9cZkm6yqKqtewSm0ptaIFy99dgt59BuLF51/Ct98ew/srVqJfXzds+mQLWm+2IiY8Fj37+sJKFEiyDCJJ+PHyOcybMwu9uj+Iv/3pT+jZywP7D9TCJkqQiU23IxtZfQ2AVYdVmdi0eRUBjtra2PdFVSETCY9NfALPPDsLrTatBrgz18KdKKidtRy3rUOlewIF0FvgECiKBCJJOPn9t5j82AQMHhyAjPWbcb3FDEGSINqsaP6pCa03bmL79nxEREQhJDASK5akoSB7BwpyspGfvRXbc3OwIycfWZ9sxfw5c/HwqFgEDgnGE5OewY5tu3H+3EVIohbmpCg2KHIrIJsBWdAswrIIVdbOgUJsILINkmiD1WKGzWyGraUF/y4qxfRpMxEwNBID/CLw6PT5mPN+Nt7bWob0PceRXmTSVNfCBqQXmZBR3Ii0Yq2+NY0B1VQdYDUYbUBGaYPD/q3ppY1IKzUZDjrtmmIT1hSfxJqSBqSXmJBacgqrS08htdSEjCITUvefxfslZ5Gytx5JawsQPWEG3H0jEDTxScz6eBOSvvoKSYdqkFBTxbSvuXWw7b3u5O89DxYsaPIWXx5mHNldeYWMTX11FD4UGBh4y7RG0xgBFYUStg+rK4MCK4XWmTNn3lL7yVp3+b6sPIDz4OjIbmt0LHkI563SvBJqpETTeldqR2Yt3fx66bSOYNrR+lgFMTo6Go888ggmTpyImJiYdrWerMJHAdAZZB7Z5dYOWPnALnY7Xp7q3SGw8rDJAqJRujGvhrKqpZH92QhWeUWWh0u2FpcHS7b2lA1JMgpnYute2YcE/PcUWFkAf3TMb1xh/WPcOn7LwGoUwEQHtbEaKYcsxPn4+LSrLTWCNR4Cvb29DWuY+fXwYOjsPHQVsPKKKmtdNwJyHlh5cOX7sN4NFdJVYP051tf1wMrdgNWUIV5PyoyvLUNCTZmemFmJuOoKxFeXI0kH1ZSjNchtqEfZxfM4b7XCogcFEYVotlR9sO1o2vWyBAOjqsHoJCzwP98udNCfjV6Kolln87ZsRMSwcNTUHAFRZB1YiZPNVqDBmdgOWFVVABQzzDcvoV/vXnjqiWdgs8lobjWj/sRxHPjy39hRkItu3e6Bl/dwHKr5DiVFuxDi44+o8Edw5tIVEFXQlFJF1sJ7iAJFlmBtvYnuD9yPB7v1xsXLNyASBQoNP1IU3X5Kz5dW26jIMk6bGvDYxPHo3bM3nn1mBnr3cEfMiNGoqjoEs7kVI2PGYeBAf5htMgSi9bRViIgjNZWIjYrAn//7r+jVywNllUdhlQhERXAKrLcorqoERREhihbYhFYoirHCqgJ2pV5RFUiqjDmvv4EnnnkRrSLRHyT8PMDqyjI7YztWFAWyLEO0tGJ/8T4MC4+Af1A4vio7BIsgQxIlyKKEG01NaLp2BTmZWxEcEIZhoTFYvWoNcnLzkJ+bg205edieXYAd2duwPScfa1JS8fLzzyNiaDjCgochKWExDh2qQ0tLK2RZhGhrhSJaoEo2qJJe10pEKPo1pvV9FXRwtUCymSHZzLh25TI+2bgJU56ehkGDhmCQbyTGPvMmZr+zEUs3f4WMffVI21uP9MJGpBedQsq+BqQWNyBjPwXPRqTZVddGpJXq1mEHwGpUy5pWbEJasaltupLGdkpteqmm7Gp9XBuRUtqI5BIT0opOYm3hcSz84DNMnDYH7t4hGDx8BKYsT8aCL8qQdKgaiTWViK/V23jpaitt45XQRcDKQxd/Y+6oJtWR6soqOmz7D6ok8aobaxtlQYVV2uhNPm8ZpttLl8XWsDqDVEefzZw506EabATb/HS8hZlXXI1svSxw871C2WUHBQXZLaFGgOzj4wNfX187SLPgFBQUdIvSS7eT3Vb2XDgCVno+aRsX2rYlKirKrpCzwMemR3eksPLH29EDkY6AdeNyj3bwy9qBaT0q+2CEh0z254iIiFuUSvYc8LZ43p7LpgKz9a58GjBNF6bWaza4icIoD9h8YjP/gIivpaXn9A9g/ZWMrrKl/taB1RG00voS1gZrBKy+vr4OA7RcCW1iPzOCZB5YHdmSuwpY2bpVZ7Zmfv94QOWh18fH5z8KWLtqfUk1WoLvQn0k1mhpv/NrK+ytaOKrDyGutgrzayuw8NBBpB2twY7TJtRdv4oLghUWRYGsAkSRIStaiI/SiZv0roIC/uc7XY7RS1EUyJIVn+/bibCQUJSUfAFCOgOskiGwWlquYIBbXwwPj0Rq6lrExSdh6rRpGDN6DAJ9/fG3v92DN954GydNZ3GkrhLjRo2B16BQNJy9oNeIClrrE1WBQhQosgzRYkFYcCCCg4fh8tVmSERLBdasy4qeTqtAUbRBZAJFJpBsNhz8+guMHDECA/p7YPzYx5CXW4DW1haIooBZr7yO5597FVZBhqTDokJESNZW7MjLQu8ePdGjuxu279wLmyRDUkRDYHVoCdYVVkE0QxDN+rHtGFhlVcbcN+fg0UnTcfWm5VcHrPxn/M/89IqiQCEybly/jk0bP0ZQ8DBMn/ESGht/gCwpmgVcssJmbsW1Hy9j04cfwmewN6IiR+HtxcuQm7sNeTkFKMjJx7acHBTkZGFbThY+3bQBi+LnY8LYcfD1HoInHn8W69ZsxJXLN2CziFAkUYNVSUsUVomgW9hFrRaZGYosQJFsEMzNEFtbcOK7Y1ibmoHHJz2DgYODMcB3OGImvIBpr69EXNoupH12Ain7TmP13gakF53AmpKTyCg9iYySBqwpacCaEhMySjTlNbW0sVPA6sp0WpKwpvgmF5uQUmxCWokJGUUnsaawHqvzKzDz9WXoNyAIg0Ii8VjSIsQXF2PBoSokVh9CUnUVkqoZaK3lWnt18DfbWWYBD0d8WI8zRZMqgyx8saoaXR4NrmHVLWdAYnTjz/d9NVIljYCV/5n9nq9vpW1tXBkUrvl9cGYd5o8nu5+sise2cKEAGhUVhcceewyjRo26paaTHgv+gYFR/TH7oMFI6eUtsXx9JltDybZboaFErN2Yf9DREWQ6Ol70PFPwnD3Tv8PQJRaWWTA0AlYeIPkaU95qy6uWrL3YUU0pXzfLgm5oaKg99dcoSIkFVHa9jtR4I1WevU7/ANbf2ehKYHWmeN5NYDVar4+Pj/1pnLMaTWeWXUfhQ0bTOgo5crXWuasVVna5rl4L7D7S/WR//70Da1fvX0Jtmx04oUZTURP1utS4mkrMq6nC/NpDSKiuxKLKg8g4WosvrlxGQ0sLbooiRCJDIpKW7kvTWxVZr0m9uyBgBAVGAHAnyzF6acqXDWWfFyE4IAiffVYMWZZcBlYwwKrVaopQFAuarl1A94e6oVePPnBz84DHIG9Mmz4T69f9C/s+K8L+0i9w6eJPECURTU2XMPf1N9CvjxfqG86CyFYouu1Ws5MqUIgKWZTwzZHDqK37BlZR0eymigRV0YBVVdvaqSiKAiLJ9mGztuL499+hsrwSJ46fwM2bzSBEsxs3Np7CmTNnIcqSFqSln3dFFmBpuYYnJz0GL08fbN68BZIsgiiCBjhO7MDthq6wEqrMOqhhNQLWV158GbFjnsTZi1chE/mOgdV1a6/ryzT63tH6CCEQRQnXr13D8vfeQ5B/EKZPfQGipIAQCYRYoUgyJKsFN346j/SU5ejdvS9CQ2Kw+O2VyMvbiZycXOTnZmFbXha252dhR0E28rM2Y8P6tZj10qvw9wmCn28wZkx/CUWFn8PSKkAWtfOpEhtUev5UqR2sakOypw2rkgBVsMJ6owmm74+jtKgYT0x+Er16u6P/gAB4B49BzOQ5eHnJVqwuOIyMvSeQVtig9WktMWFNyUmsLWnQgLXklDZYxdRFWHUOrY1YU6IpsanFJqToamt6kQnphSak7TuJtF3fIOH9LQgeNgbufqGIffU1vLVzFxZUHUJi9SG9dr/tb2hXASt7k83eCBuF+FBg4FNtHSmeVJEzsgez1koeBFlbMquS8TZRXh2kfViNANVR6BL73cyZM52GJHWkPhodC2fAytuvjZY7ZIjWtoYCa2xsbDs1jQUYtsWJEew7ekhAQZdV/1ill1Xq2N/51i0UjKktmQcmV5N9+WNFl0XX4wqwOgofor/zD07YfWVBkk8PZm29LPCyiiq/Dn5d7DGk07EtdoYOHXpLQBn/YIN/YOQoWdqoTvkPYP0Fxt0Md/otKqw8rCYnJ98CrY5qM11RUh0pjz4+PvD39ze0GjureXV1dAWwdsW1xqustwusrqqVzlJ07wQg73S+rpg/rrYM8+u01jTzaysxv7YCCYcrEVdbhnm1B7Gg5mt8eLQOtVd/wkWrAAshGqQQGSqRoSqyFuYDVa9B1UcXsKmr8NlZYDWahgcLZ8BKJBv2792BoCGB+OKLg5B0YFVVGYrDVbcBqwZqMoiuPMqyBefPmtC7V3f0c3PH0nffR/WhOly4cAmtLWZIogxZUkCICqIIIEorzv1wBmVfV6G52Qwia7WFGuBpvWw1lVVTTAlRICkqU8NKbgEjRdFDsPT5VCJDIZJ9ECJpLYf0QYgEosp6zaxen0xkqLIFF86dxtEjR9HUdA2SbNPrdNv6sHY4VH64DqwvP/8CokdNwtmLV9sCppycT2fXAP/Z3QRWR0NRFc1mTyRcPn8OEx8ZiwH9ByI1dT1sgghCRCiyAlWWIAtNaGm6hJ352+DWxxPDho3CosXvIS9vGwry87AtPwfb87OwPS8TO/KyNbV140asfv99TJo4EZ6eHhjiH4iVy1Nx7WqTliIsC3polghZEtrDKtGHLECRRBBRgipJUAQRis0GsbUVP5xqwOclxXh03HgMcHNH94fcMMgnEpGPvorENYVI29OI1NJzSCs9i9TiRqwpPYWM4kakFzcivdg1GL2lvrUDYM0oMSG9xGS3BqeWnEJ68WmkFzYirdCE5KJGpO07jsVrt2PE2Kno7xWMh1+chYSSEiTVVGFeXRXm11XqVmCmlrWLgJWHUCOl0GhaFszYm2ajwCAexniliIU4HuSMwn/4G3EeWB31YOXb2bChS3wtKA+prFWaBTMjxZdXqvn6VlbpdATJdJ3Dhg3DqFGjEBkZaYccFpzCwsIQHR2NyMhIhIaGtpuft63y2xgaGmq3a/NWXgphbM9QNrmWKpYUXOny+fTnjizBbLKvM/U3JCQEs2b4uQysRoOHP94WzFpvWWsue+0ZwS1rAeZBmV0XOy1b90vnCwpq68vLPqzhl8UfJ3p9sb17jeqU/wDWX9m4U5j9LQGrUTIw7cXKA6sr6iZbj8rbaI3sw/SPr7OwImcBTB2dq7sBrEaKK91uR9tJv6fHhh6fOwE3Z9N0parZVUppVwHrguoyLNBrVOPrqjC/thwL6sqw+NBXWH/kEKquXcU1QmDTk34J0RQ6WSUQoeg1k6o9SEmGFqbUVVrq3VBmnQFrRy9qCS7elY/JEyfh+rVmyLLrlmC+VlNVJb0m0Iozpxtx5co1WC0SJElrLUKIbvFVVL1HraABoCpBkkRIogiVyCBE1GFW0FrlMNAqKwok3fqrEj1VF2zvT96Gqk1HH0i09T7VA5va/c7MpxANUBUZkqQBbptK6lq/1VstwxIzOgbWXdt3IjJmAkxnL4AopN35vZ2XIytvZ+a/HWCl3ymqClm3BhPBiiPVVRjs4QF3d098uOETiKICUZBARCtU2QxFaIVoacWxb4/Ba7AfAgOGYsk7y5GVlYu83FwU5OUgN/NTbM/L1kZuFgpyMrHl44+QnroKPbt3h0d/Tzzz1DR8f+yE3mNYBZFFyLLNXsNqB1a9HY4qCxAEAZIgQxYJJJsEwWyFYDZDlkXIggU/NBzHknlzEeDpg169vdFn8EiMnv42krd/g7XFjVhTokFlWpEJa4pMyCg23aaK6kJLnP1aSx2tflZTc1OLTUgtbEBqYQOSC01YXViPxH/tRmTsUxjoFYJx8Quw6MCXmF9bhrm1ZYivKUdSjYMk9U4Ca2JthWEisKPBqpw8ZDoKA+oIxvgkYkfKIKt28SBLl5OYmOhy4BIdNHQpJSUFM2bMMKw5pdvFW3X5VF6j9jtGQGtUj8uul4V5/vywx4c/Zo7s1rzNl1VzqZ03MjKynZpIQc3Inspaa9l5jECXTeXtDLA6awXkSg0rC3cs9PF1tUbAygMl3Vc2rIl9aMCrrEaDVaz571gVlX2gEBQUZD/WtLaVbyfFX0N8XTJv5R46dOgfwPprG/+JwNrRZ6tWrerw2ND6Ul9fX3sdKwuh7HRG9Z2Oxp2ci58DWFnrstF0LKSy9at8H9bOKJQdAWtX143+UsBqb1/DzJtUXY7E6jLEVVcgqboS71VX4OOjh1F55TKuyTIEmejKHtMWRU+Y1RJNoalr+s010UdXMebt2Ik7UsBuB1hZMJMlK0r3bMeEseO1ekIiQ9WhrGOFlQsX0i2vqiJC0cOPJJFAFmUQWdI/I9qDAUWGqmjnQyKKFrJEJEDWlVFFsqu2ip4WrMgaSBJV1sKhiKpbthlgtbcVaqtnVYgW3qQqPKwaAC4N1YIGkIIk6p+JUCFCgdBmgb7LwLq/uBjDIsaisvYbEEVud/4683Kmtt7pchx9bwSsbYNo9ltZQF5WJrwHD0ZY2AgUl5ZBlATIkhVEFKCIWs2paG1B+dcHMG7MePj7heCN1+OwccNm5GZnY1tBLgrys7E9Pxs7crOxPScH27Lz8MmHHyNtZQoejo6B9yA/REeNRk7ODjQ1NUOUrO1Cl+zgSvu3ilbIghXNN27gwg8XcOncJVy9eBU2sxW2VhsEiwjJYoXY0orG708gMW4BQkIj0NfdHz09hmPO8s1I2VGH1MKTSCmmPVxvVU2NgLUzMJtOQ532NyBt/0lk7NdraEu1FOGU4lPIKDyJtH0nkFzSiLTik1iQUYBhMZPR1z8c01clY2Hl15hfU8a0ummvsLItwjoDrEaqk1EtHKvW8eoOD6EUONibZ/YmmgcnFjqNElSN6gfp9PT30NBQLFy4sF3v1Y7swfxga1iNWsMY2ZgdhSkZDX55jsCePgSg0/C2Tt4yzde9GtmV2e+M7L68ZZVX84yURKNrxcjuSpdtruvpEDQ/WjZQ5Xvs8seWXkOu9GHl94k/j+zg4Z6//nhwpxZeth0Ue2zouWGPA/uzkWJr9DAhNDQUUVFRGDVqFEaMGIHw8PBbzgOv4rPKKnu90XMWHh4OU0nfP4D1tzx4qPotAWtnBr+vRkojtfjS6HM+VZdPze3oWLLruR2A7WpgpQDKb5NRHS6vqLLKKmsJdnZDcDvw6WzaO4XYjm5gbhe227ddqEBijdaWJr6mAnG1lYivqURibQXia8oRV1OG+EMH8F5dBTZ+dxRf/3gJVwmBoCiQiaIpfIqqgQsFG6b9jKoCBApkKFonSb0vpqsSa2etmq4AbEfT3g6MsIAmSVbs25GLRx4eg1Onzuo2W2NLcNty+bY2bb1G7fMqRA8/0h8K6DWjsizrDwaIbtlVQRRo65UJVEmBLAi4fu0aBFGErGjhOEQSIdtENLfehETEtvkVYg9bUhWq4OqfK7L2O1G1obCKKgVcCq4UVttAliYPa59RYBWhgnQaWFUGVtt+54FVtQOrosjYu3cPIqPH4+ixhluAtTP2XVcswLdrCXYMpfy0bQ8SVH3/ZFmAJFmRnpYCL68hePqZl3Ds+AnYbBYQmUAWRSiyDYpohmg1o+zAQUyf+gJ8vIPwxOSpSE1eg5ycXOTlZaMgNxvbc3OxIzcfO3K3Y3v2dmzd+CkyP/4Eb70+Bz6efggJGI7NH2eh6eZNEFXS29voNdNE0OpWJQFEsOKs6SSS31+Fh2NGY/zYiXjjn3OQszUXRfv248svylBX+w0unL8Cq1mA1WzB3t27MHPqs/D3CUR/zxCMnvIG5qVvx4ptGrimFpm0nq3FjXoKcIO9pjW95JRm5dVTf9OLTS4Da6qeQpxWehIZevucjFIT0ktOI63kDNKLTyKjuB5pRVqiccbe7/DK4nXwDhyBAcNi8FZmNhZXHES83p/V3vKGunFq9brWmtsDVt5uaxTewt9UOwNW3gLLwghrTzW60Wdv9qlNkrWlsvWUrOq3ePFirFu3DhkZGR0CqxG4zpw50yHo0X3iod3oOPDHyggg+WNERQL+ePHgwUInC4w87FAV2Aig2e13tG2OHlbwNa78MlkQZFXxoKAgHN7Z1yFobnhvgMruq5FqT4/Li1MGdwisrPrJ29J5i7RRqNSomGB16VxvddP7nurX2f3VfR+5qxtXDFInPDJEpdebUV9VNs2Xv4ZZSzWdjr1W+PNLbd4PP/wwYmNjERUVZQdoul6jc8f/e2MhPDQ0FId3uv0BrL8kbHYGnlyZ/7cGrB21s+GBla3DZK2+9DO+H6mjutSuBFZH33U1sNK6W2f7xU7rTD2mlmBXgfWXVkjvFFidTRNfq4OoDqkJNeVaa5pDFUioqcL8mkok1VVh4aFyvH+4Ch/Xf4OvLv6Ay6INNkUGURTIrKKqA2i7G2oV9sH8eFstaVydrquAtbPr5pcrimZkfboBjzw8BqaTp6EQYldY+UU6BVYOXts1oEV7FVSDS1mrFZRkEFkDSmITUH/8JHKyt2L1qjQc/eYkRCJpVlybDV8WFmNL1ha0WkQQQYAo2CAoNr2VjQxZlkAItR+LepAPsUMrUQhkRdJUZFrjqvfUJUSyw6yiEl3VpYArMcnAslOF9Rbl2UVg1Q4wdMVfg/uS0mIMG/Ywao8cB1GJwXno+Py6BpNdA6ydeamqFsIkSSKamq7hnSVL4ecXglmz5+BkwylIkmYNV0QrFMkGSRQgWK04UncEc9+KQ1BAGHx9huKtt5KQnr4WWVuzUZCbj+15BdiRm4/t2bnYnpWDzE0bkb15E5LmzUVE8FAEeAfhgw83wypKkGQLZGKBolihEpuWEixLEK2tyPzkE/Tu3h+Rwx/GxIlPIDoqBoH+IfD29MegQb4ID4/GkreXoXBvKX44cwHmZiuam25g66YNmDj+UfRz94LP0NGYPGsJ5mbsRPLub5FR1IjUfSeRWtyAlOIGpBabtNrW4lNIK2nURrEJ6cUmPQH4VNtwxRrMtL2hQU/pJaeQVtyI1CIT0opMSCs0YXVBNSY9Nx9ugwIROvYxvPFpJhZUVmJ+TaX+4K8c8XrKekJNBeJqK/S/vRUut7xhIdFRSJCpDl2gAAAgAElEQVSfn59Du68RrLGww6a88vZUI4WV/cxRT0s+CIfCwYIFC+wKq1GNqivA6kwd5QOo6H44A1Yejowsxzzo8+vlLaOObNxGgMcHUzkDaGfzOgJSfpvYwdawdgSs77w5SGUt2Lz1m1Wkx492XsNKLcEswPPHyehaDwwMxKNj/NV9H7k7Xf7hnW7q1Mn+Km8HZnuqUrCk9b5snSqFXdbubpQ6TMGYrRumy6HH9aPlHmprraZct9b2VFOSBqm8ms+r4HU7+uL/YxWoP95/vnc2CMfoc1eWw8KKl5fXbQErBUZH4Hi304Id2YLZzz09PdsphI6ChIyOZ2ePo7Pz1ZnPO3vc+OkpsPJQzu4nu/9UTaaWaG9vb4fXyeDBg38zwOrqE/fOrDOBGUk1lUisrkBidQUSanRFtboCCw5VILG6HAmHDmBZTRlyTx5H9ZUruCgIMCsqBEJ0lY3odl/HN/Bd9fotAqvV2ozE+a9j/Jix+OHMRXtbmzsCViNwU9uWqygSiGQFEayQBCtEwYYT9fV4f/kKTJ86Az26d4PHQC+kpW+AIItaeqzNiqcnTkDY8FBcvHgFO/JykRAfj6TFi7B+/b/w1Zdf48fLP0GWFR12ZL1OWdbUXVmzEUtEhigRiKICSVAgSRRs24BVVTV1ViJazaxmSxagwqYPAW09aLsYWHXLrKIQ/PvfnyMsbDSqar4HURWD89Dx+f31A6sESRJw6dIlLHtvBQKGhGDp0pW4dPkniKIEhYggxAYiCyCiDbLNgssXLmLn9l14cvIUeHj4YeSI8XjphdeQsioDWVuykfXpFuRlbkVBdhZyt25FblYW8jK3YuW7ixAZFgpfn0DsK/oCkixotnM9OVhRNJuwzXoD69cko+eD7pj35rvY+NGnSE1ZhaT4JMx9PQ6zZ72GJyY/jZDgYQgJHIZ/zpqDwn2f4/rVJsg2C+q//Q4rl69CTOx49BkUCJ/hYzHxlYV4M303Und/h+TPjiO1qBEpxaeQWnwK6cUmrCmux5qSeqQXn0R6SQPSSxt1y6+mpHa2tjWtVE8MLmlEWrE+ikxIK2xAxr4TeP+TLzDy0el4yG0AfMZNxGu527GguhLxtV8joaYMCdXlSKquQJIOqp1tecMqbawd05V3dj5WGeMVPAohLDyw6+M/5wGJhQLa65NdPl1GfHx8u3AlCqwpKSmG7W5SUlLaAeuMGTPaQSILbzy0suquEQiy4UNsrSIPjqxqySumLFzxibN0vRR+HaneFDxZGHR0nCkY0+XQvq7sAwQWtKiNnN9vXv2lnzsD1vRFg1V2ej6wiK6XfuYMKD9+31OlbXZ46zV//bHHa8OygU5BlR2ttT3V9+Z5263HFERpvSkdERERiIyMtPdzZR0DrPWYTQtmU6DpdCz80nVuXO5huL3vvKklLtNzxJ+Huh1/WIJ/sWGkfN3pMn9rCqsRtBkBK7W+8qFKPMTd6bnoyvPb1Qor3U76zgI2W6c6ZMiQW6zQLLTSY/ZbA9auXKe9jqqmEknVVVr/1JpKe/9UzaJWhsVVX2Hz8aOoufojfjRbYZN0CyrRbL+wK2aOb7TvFrC6Age/BmA1m2/g+elP4/EJk3D54lWtNrRLgLX90ABPhzxFxNUfL6Jw72dIWbUCs15+EbGjRqF3bzc8MnosIsPD0KN7Lyx5dxVskgiiWEGsZsx/7VX4+HmivLwGj40di3v++jf8vVtPuLt7Ynh4NKY++zzefGMu8vPz0NJihigSyLLWh1ORRFgsrTh16gzWrtuAV1+dg6XvrsK58+cgylYQItkVWiJr1uVrN1pw8tQZ2CQBskrrVwWoqtbL8+4Cq4KiohL4+UaiuLQSMukahdXRMlyB2zsBVqNl2HvmEhmSaMMPZ8/g9dfmYHj4KJSX10EQCURJ0NODrVAkK4hghiLZINqsOP799/hg3UeIingEvt4hiI4ajRnTXkDcvARs/HAjcrNzkJ9bgJzs7SjIyUVB5sdYsjAeA9298fjk5yBIWhsromgKOg36sgk3MWnSWHTv5oY3/rkQWZnbtJCnnFxsy8lFTuZWbNrwIZYtfQ/PPDUFPt7+GBkzGv+c/QaOfXscgkVA09XrKP+6HO+8sxQBQaHo4+EHr+GPYdSUeYjP2I31+xqQuk/rn6r1aG1AekkDUksa9PAkE9JKG5BeqsHr7QJrGmstLm5EWmED0gobkbH3BJZ+uBOhIx5Bb88hGPn8bMTt+QyJ1QcQZ69prdD+BjPQ6iqwGqmlRoohr/rxqqCjgBxHaqVRyw0WJtiQI/Z7FloCAwPtMObv74+4uDgkJyffoqLSEEoWUHmVlaYE8/vP11JS1ZGqgEZ2Zh4sebWQV7z42lJHtmu+tjQg4NbWPvxxddbihB5nPpzIkcJK94utuzTaTnqeeFuvM2Dl29qEhobag4bYfXYFWDetGKTS7eS3z2hEhPuqtdv7uAyr7HhvnrdKQZNCJXUBhIeHIyIiAlFRUfYHLUbXh1FIFWsxnjg2QJ09c4j62vOB6uQJISrdr4Zi421ure2pxkQH3lLH+4fC+it45xWvziirjt5dAdafs7/q7QArTQmm76tXr76lJpOFVV9f31uSgOnxZXutdsXx7cz77ew7+x4TE9NOMWb3h98vLy8vey1JYGCgPViJnZ5+Rm3TdwNYO1OD5CqUst91mSVYr1NNrKlEYs0hxNdWIb6uAnG1ZYirOYi3q8uw4Zs6HL5+DVesNohEgUyI3hLDUbiO8xt69vOObv47AwCuDldv8juz3c5ebcB6Ey8/PwXjxozF2dPnodxtYFVFEMGGZ56egrChYRjYrx/u+8tf8Pf7/oFPPs2B6cRJJMXPxYMPPIR3lqyETZIgKzZIlhbMeWUG3Pr1QnbmTqxLTcY//t4Nc+e/g82fZiJ+fhJ8Bgeifz93hAYHIj1lHa7/1IqW5uuIe+stTBj/KEaOHInIqBHwGOSDyKiHkZOzAzebmyDJVpw/fw4HDhzA0aPfYPHidxAbOxrhkaMQFjkStUe/g6wqUNS2NGRHbW06C6xG4U8UWD/7bC+Gho5B5aHjUDoBiUbXyd26Xl0BXVeWrygybFYzThw/ianPPo9Jk6ag6tBRSAqBIApaHbNsBREtUGUbVNkGIlrRdL0J339/Art37cWUZ6ZjkIcPfAYHYGhwBIYPi0ZURCwmjHsaj8SOw7hRMRgzMhrubt4YNWoybIIEoiqQFd12rmrAKglm7CjIQT+3vhgaHImlS1KQn7Mb2/MKkJ+9BQU5nyIv+1PkZG3Bpo0b8N7SdzFyZAy8vX0RPjwGby9eih/OXICt1Yarl66gurICb73xBtz7e6B3Px94BMbi4WfnI37dXiTv+RapJQ1YXWRC+r9/wOrSU0jZfwpp+xuQXlKPjJLjyHBQz+qsvpUHVru1WFdbk4sbkVL4Hd75cAeiRj0O98FBGPfmXCTsL8HcQwcwp7YMb9VVILHuEJKqK5FUXWFve2P0t5v/u+9MAWXB0Uj542sleetpR+8spBklq7I2Zara0bq+4cOHIyQkpB0kxcXFGSqqRhZg/nuqsAYGBhruB4UeevNPIYPtncnW31L44MN1+OPm7+8PHx8fO3izYUpsiA4Lgizcs0FNjpRyCqoUtFmg5JVMVmFlp2frNPnaT1ZR5hVk9vjV7XAMhZtWDFLZecPDwzFixAi7osgn4nYErGx9KH/d0uuIAuGBrH63BasUDqc/GaDSulQWXHkLO3tM2KAzWq9Kx4ioADV9kZdqKjEG/Nbang6/o2P2TH+VBWO2tvYPhfUXGEbKalepe86A1dV60V96GKmsRseLwipb18kfZ6N2Nc7OSWfPH/85+3tXKKy8Osqm/LIPOtjBHg8e9NmkYEeg+WsD1o6WfzvKa1KN1mIhvqYS8TVViK8uR1LlAbxbdQBraipQeeUKrosSBFGBQBSIitbfkSo2skpAVAICBSpbmOrgpp7/3BkAdHTD7+zlqhpltF5XIbezy7aYb+LVl6bhsfET8OOlq3q7mbsLrJLNjA0fbcJzM19A5ief4LlnnkbPh3rju+NnIFpasXNbDv78pz/jlVlvwizYICsCiM2K1GUL0aPnA1ixNAP5WzejV8+++HjzNpgtZphbWnH1chO++Hw//HwHwWdwILZ8nIfior3wHOCJHg/1RlhYON5ZshSHj3yDa9dvQhBlSJIZkmRBjx4PoWfPPhgwYDDc3QfBc7AvokaMQWVVHW42W6CoKhSV6MdFGzycdjxuTQnmgRWqChoAtWfPXoSExKKy6tgdA6ujaYzmcbQsZ/MZrbf9tNp1Yw+Z4uYjhEAQBMgywXff1eORMRMQHBKBb79vgMWmq9+yACLboMpWQLZpiqtsgyhYYbOZ0XT9Oo4fq8eKZasQ4BcKTw8f9O0zAP36esJzoDe83QdhiJcvfL1D8MnmAkhEhkxEECJoAUyKAEJsUEQbmq//hJXL30XfPn0QEhSJlSvWIT93O/JytmJbrtY+Jz97C3KyP0Xm1k+w8aMPsPL95fDy8oePdwBGRD+MjzZ8guvXbsBitsLS3IyGb+rw3LNT0d/dEz36+6K3bzRipryJRR8VInXvcaSXnEJycSNS959C2n4T0kvrkVFy4raBNa30VmBdU3IKGSUmrC4+iVWfn8Kqz47indRM+PgNR78hYZj89lIsPPgV5h86iDdrKzCvtgpJ1VVYoANrogNg5YcjyDBS+xzVPvLqHa9O8qmlRioj3+6DDZSh2xMWFoYRI0ZgwoQJiI6Obqf2UUuwo/pUV2pZaQ0rryqy9lvW9mrU3oStueTVUFbVY48L2zvTCJKdqdRG/TadtYThzzHfK5VVJFkrMNvOiP3MlWuBDmfAuuG9AfYa1oCAAHu7HT7ply6zI2Cl0xqdh6CgtnYxhRsH3Das0lG3o6/KWqFZUOSvC3Yf2Xko6KYv8rLXpN7JeGWaj8rW1rK1r38orL/Q+91S/IyAldpKUlNTOwWsHdW28tPdCaB29D2vRHt5ecHPz88OX56enu1AztPTWGF1dh6c1ajy54kCs7Pzd7v7baSwsvvNh0p19M7CKvt+N4D1TgGzKy3I7ZZbS61m+g1RTYVuAdbG4qqDyKiuQOFpEy4KNgg0+VUlkFUFsqpqgb4Kc6Os6KqqSm+Wnd+Is587A4CObvidvX6NwKoprFMxcfwE/Hj5p3YpwXcGrA6URlWEqtogEQKbKEKytWLFokS49eqDI9+aIAst+O5IOe6//z68+NLraLZYNZuyIOFc/VHcd8+fMWHsVORs3oS+vfvhww0FsNksWv2hrEISW7FrVw7ceg3E6hXr8Pn+Ini4+yBzawGam62wCSIk2odTEWGzXIdCbPjrn/+Cbt16YsLEJ5C/fTeuXr8Bi0XQe8fSICoRrLX57gGrFrqUnZOJiIixqD95DkonQpd+KWA1WrcRsLIBXHQeoqqQFRWEqBAEEYcPH8XQoZHw9A7G12XVsFpFyJIEQkS9b6rejkbWAJOIViiyAEm0wGZthc3agptN11F/vB5VlVU48MUBfFVyAGVfVuDK1SYIRIIoWjVlVRH0pGBtqESAYjPjxrUrSE9JxiAPLwwfNgqpyf/C1i15yMvNR15OPgpy87A9LwcFOZma4pq5GblZWzFp4mPo7zYA3l7+ePfdFTj7w0XYbBJsVjNs1laUlx3AjBkz4ekTgF7uvug9OBzPJ2YgJa8MabuPIq3wJFJLTEgtMSGtxNTO1suGMKUz9a23wGxpYztbcUapCRmlJqzRR3qJCauLTUguOoE1u2rx+jvr0HtwKPoFhePVtR/gvUpNXZ1bW4XE6iqtv3XNQYcKKz/4mj4j26qRQsrefFMYZWsg+dpJFvgokLCKHgutfK9XqvBFRUVhwoQJmDp1KkaPHg1ap0inowqrq4oqD7RUYaVKKlUgKZix0M2CNn+c+JAp9njxx5u13vLLp8DFPzRg3/kkZl5h7UjhpoowX+tI5+eVVdauyj9UYEGah/OAgAAcyHRz2taGvYaMbNT0eAQGBnYIrHS/jKzZVGFNmO08vKkzY+LYAJUPCWMdAuxx5ZXuoKAgxEQHqod3Oj4+nR28hZoF6D8UVgYwfon1dvW6jYCV2muTk5N/cfX0dgd/3GgLG7ZWk1UfWRjle5QanYPbORdG/U/Z0dUK650MXoWlKcGuAitvye0KYHX2WedB1PHnCbV6CiUDrHQ9SdUHserwIWTXH8OxlmbcVFStRY0i6/ZMApUQPVkVUBXmvpjAadzvH8Cq1RBqNaxPYsK4R3Hm9A+MwqoYHpv2wHo7abkiVFULuxElAUSyYs3qZXDv0xdffl0DwdqK0w3fYUC/Xnj66edw7tIV7XyLEqSmq3jo/nsxfPgj2J6XA29PL6RmfIqWlmYokgWKTNDcfA3paaswsL8vNm/IwScb1qP7g/2Qm70HgkhAFKKraVqYkyQ0Q2hpwgP3/w2PTnwaLRYBsp4sLYkyVEUFkSmsCu0Cl+4esGqhT3v3fYZRsRNx5vyPIKrsEBo7um46msbo946mu/WaMF63MbC2WfXt36iArOqthIgMSZJQVFgKf/9QhIRGo7zyMJpuNEOS2vqnEtkGlYhQZVlrSSMLgGKDKlugymYokgWyZIUomKHIIhSRaKnUigSBWKEo9AGKCFWHVkJsUBQbFKEVsmhDy80mrFubgUEenvAY6Iv4uHew8aNMbMvfjYLc7SjIzcW23Gxsz83C9rwsbM/LRG7WFrz39hJEDx8BD3dvREbEorD4S5y79BMEUYIoaNtUXLgXTz/5FPz8Q9Bn4BA8NCAYM+etwntbvkDqnmNaL9XS0/bgpHR7arDW1zWNgVa7kqonBVNgTeeAVYPWRqzVa1pTChuQsrceGbtq8UpiMgb4D4NbUDheWbsBC8rKEVdXjfiaKiTVVCC+1nVgNUqb5ZU9Z2nA7O+sMsoqfUYqH696ObOSUvCIjo5GbGwsYmNjMWzYsFtsqLzCSkdKSopdbDDqv8oCqyMFmII5VUJZGPP19W23n52p6aXzG7X/oaAeFBR0y3TswwJWYXWkxrIPDdgHDKyKzm83PU9sL1X+dx7gnV03HzkJNfpo2UCVtR7ThwT8MaSA5wzWNi73UFlYpUDO/hwTHahePti7ywCxYK2HyoYl8eoqWxvMKvXBwcEYERWgnizqum3B8R7t1HN2u0JCQrS2Nr8GxfGXeqfw09VK5y/17ghYu0IpdXU5nVVWO9PWhoIiGy5ElUS296qjWk9eSWVhrqvPx+0eDxZY2eW5oqQ62l+j985CZ1croF2h4NKQjiR9UEDVEifL9XClSsTXViKhplJbX20ZEg99jeW1Fcg6/g2+abqKG7IESVdfCKH9MttuoLvy1dXL+zW/KLDOeHYSxo0ehzOnzuiJuESHDdLBElRoTwZ4C7BjaNMgVwFUCaoiQ5YE7MjZAl9PTyxdvgZWq4xrP17C5EdHIjQoCgfKaiApEgSLGZbr1/Dgn/4PQsOjsW/fPoyOGYGFS1bj6uVrUCUBTT9ewar3l6NX7z6YNvVlHD9aj3Wrl+GBB/rg00+3QyFaIJciC2i+0QSLuRWybIbS2owH/v5nTHjieQgKoCiyDi60DrrN5sy2tukKYG0XuqQfU9qndP0H6zA8Ygy+Pd4AiUhdem121YOPLtkWfujb1dLcjKqKSkyePAXRox7Fzs+K0NzaCkIEqLINimiBKgmAJAGyBMiiNog2VG4ojPVXu87bgrPo70R/mKGpt1YokgU3rl3B+ox0jHtkLDwGeuHhhyfh3XdX4cN/bURebh625eVqSmteNvLzs5Gfk4mCzCxs/uAjvPHyaxgeGoG+fQbildlzUVV1GOZWKxRJgmg1o/nGdWzLz8W8t+Zg+LAo9Onng6Cox/F84nq8u+Ug0vbWI6PYhJSiRqQUnkZ68Sms0dvepJWeRmrpaaTt19KE0+ztbSic6gC736QN9rMSk9bupvA00gpNWFdYj7RtVZj65lL09wpCb59QPLl8NeLKvsb8mkNIqK5CYnWZbgvu+G+/UR9K3oprpBCyllgKAWyKLA8vbAotOx+rsNLl8jWHNCWXBtiwsMrOl5CQYE8HZlVVtqbVyC7Mhi6xwMoDF2u5ZQOYKLCyacI8bDlTqn19fdspsmxN49ChQ+3T8lBLf+ZTgFnljlV8WUWXHld2OnZ76fmlNlJ6nthzzUK30UMJFmRDQkKwacUgh1BGW9GwPUr57aHXTkcKK10Wa9Vmr8/Q0FB8/L5nh4D4Y1lv9eP3PdX8NQPVywd7OZ3+6O5+dmBlg6zYIC72QQydZlRMsOooPOl2h7mup0r/zbCJxXT7/ujD+jsZFFR+6ynBzoCVwpuPj48dTlnoZC3BzoYj5bGrz8md7rOjlGBXFFRWLTZSkDsDrF0Fl66or7ejsCYysGpXVOsqMP9wGRJry7Goulxvp1CBhENlWFpdiS3Hj+HgpYu4QmQIqqon/yogigqitAdW+01vF918/xpu4H+ul6IoWg3ri89iZPRInKg/qd3E68B6K0zxr9sFVqIBq6qpXabvj2DcqFg8/uRzaLUIsLU2Y/OGNPTo1gcp6R/gq6+/xCcbN+DtuDjc+1//C4O8/LBz505Mf+YJPPH0dDQ2nMKe3Xvw5mtvoW8fN0x+8kkcPFgN2SYiYc4ruOfebigpKYfVKsBmlVBbU4fFi5fgUHUtRNECxdyCbn//Mx5/6kUIigbqMhG0MB6Vr8sl+nG5W8BK1W8Zc+fNRVjYw6g9cgyyQv6jgFVLD9Z65H7zzXd48ulpmPzkFOzevRc3b9wEkWQosgRFtAGSoMOqoA0ithvtgJUOpT2wstBqB1ai1csqohXW1hZ89cWXWP7e+/D3D4WfXzCmPDMV769YiezMHOTl5CMvtwD5efkoyM3BttwsbM/OQt7WTKxevhqPjB6PPr364qknpyA3ZxtamlshiQJEvbWTpbkJxXv24PXZb8BjcBDcvIYhZtLLeHbOSiz4sBipnx3Hqs9OIK2oEelFDUgvNtkhlQJruqvAqiu0bS1vTFhTdBLr9tUjraAKU197G26Dh6CXTxBm/WszFh6qRFxNOZKqq1zuw+pM/TNSXtnaVl5J4lu9OBuOeok62g4KcfTmm+9vGhQUhMTERJfqVR2psNOmTbul3pa1OdPBqpq8omjUs9ZIsXX0Pa1njIiIQHh4eDswNKqBNUr+5ddjlP5M12WU5svWYYaFhbVTO/laY74VD/8AhH2w8cnKwQ7B7ECmm8qGQLHHnG+hExDgPHRp43IPld0vdruCgoIwIiqgwzrRg9n91diRISrtmRoTHag2FDtWQU0lfVVe0WWVXfZ4scpnwVrj1jR3Mg7v7KsGBwdj+PDhiI6OtoeUUWj+o4b1d/BOYc3X17dTwOpq39U77SfaVcBKYZXaW/iUXKPfHb0bKY5dcT5YBfd295UeP15hZZfPK6tUdeb71NLrg91vurzfA7DSwaurcXUVmF9XhcSaKiw6VImkmnIsqDmINd/W4qvzF3ChxQIrUSASGUS3D0JRtLpU5dYb7a68+f413MD/XC8WWB+OeRgn6k+CKD8HsMrtgFVqvY7npjyDgKBItNgESIIVZV/tw0MPPIiQoZEYMXIEfLwGo9cD3eD+4N/Rp7cb1n/wAV59fho8BgzE1GenIyhwKHp274+MjH+h9shRWAUZRJIwZ/YM/Pmv92Hy5BmYM2ce3nwjDuPGTYSf/1CU7D8AUbJCMbfgwb//GZOffgEC0RROiUiwShJssgxJBxl23zpbw9s5YNVU3rlz5yIycjxONJ77fQMrZyFWmIdSqqrCZrOgtLQUEyc+jrGPPIa9e/bDYhYgSwSyJGghTEQAZJshsLYHV0GrUVV0NdWoPZEq2acDEaBKAogkwtLaijOnTmPXjt2YNnUGBg/2Rnh4JKZPfwFr12xAXu5O5OfuQH5uHrbnZWNHXiYKsjORn52L9RnrMOv5FxAeOgzhYZFITV2D8xcuQRRFSIINqiyCCBacP30KuZnZeG7mCxjo4Yu+A4cgeNTTmDR7Gd7dchDpe+uRvu8k0opNSGUswW29Wl0B1jZrMW2hk15sQnpRIzL2NiA1txyTZsxGj+5uCHvkCczOzNb6YB+qcBlYjfo08jWZVCHjlVF6880qdXzIDF8TySu1zpRHFmzZWkq+Lo/Ol5CQ0K5G1ejdWegS29bGaHt4hZXWItLtY/eR3W6+VpdXDlm1MywszN67k4VFR7WrjrbX0Tu/XexxZUOkaEgPVVjZtFm2jyi1BrNKIguILJw5UzUP79SCi9jrh+4Xe93R4+YM2Ki9mAVz9jp/503HSi9VKGNHhqi0jyp9SDJpfJDT+dhEaLY/Kz1uNDWYHsOurKHljyXt3Tp8+PB2ScX20KWfWw38Y3T9oFDye1RY2bY29Okgq66y8EbBju3X2pHK6sgafKfjTvfbSGGlw5HS6kyBZe3SvxeFlcIqO298XQUSaiuRVF2DxJpazK+uwDtVX2NnYz0aW2+iWRIhES10hipcWv2eot3Jq64HxtzuzfPdeHXVtt1OoI6jl6IosFhu4o1/PofYEbFoNDW2A9Y7sQQ7AjiFWmpVAYoqQyYSZEsT/vnic+jbzwstoghZklHxdTHuv++veODBPnhqyjPYtXMnvvr3F0hdkoTu3R5EfOJCJL71Ov7nv/5//O//+r+45977MXCgPz7/dzlabDZYRQkKkfHay9Pxl7/+Dd269UGfvm4Y7OmP2bPfRMn+A7h2o1mr1xVt+Mc9/wexsZNw7PuTyM/Lx4svvYLxjz+L6iPHtGAvRQAgAtDeFVWETGyGCl1HMOuwD6v9/AGESHjllVkYOnQ0jtWfBjFwFdzJqytroTtbW+2sftZ4yDCbm7F3z148On4yxo2djK8PVMFmkyHYbCCSVYNLWXCosvLfdQysklYTK2u1sYqsQWvzjRu49tNV1B//Hvl5+XjiiacwyNMHwwflcvUAACAASURBVIbF4KWX3kTmlnzk5VCbcDa25WajICcP27JzkfPJx1j+zrsICQyBj/cQvPfe+7hw/hKsVkHr/SsJUEUbBHMLTjecwJ4dOzBh7Hj0dRuEngMCMWTkFEyLX4u0XUeQUaK1pkkrOYUMvc61rYbVhPRSk96/tQNg3d+AtNIGpJY0IrXoNNL2ncKaffVIzvk3QoaPhrunP4ZPfxnzikqQeOgg4qsPan/Hq8uc/t/B2ndZ8GGVPwoM1FLIByJ1pJTykMeH8rCf8z1DWXWNTTql28WGPMXHxxtafTsCVTpmzJjh0rbxCbhGx4vvz8onxfI2WlovSnt38qFGHdXDGj1k4AcLlnwLHgpRFEzDwsJA1UU+vZn9nbWMO1N0AwKc17BePthb5feXHmv2GvP398fTE72dgh4FVjaFlw1Achb+hOM9kL9mYDvgY8fR3Y5b4NAHDHw6LwuL9JhFRfi7lAZsKumjThwboA4dOhSzZvip5rqO5ync6G7vDcsq1vTc/cfXsP7e3t96663fROsaR2BqNJKTk9v1+/Lz87ulrQurbFKwDQwMbBfCRHuU0s/5+em0zlKFO/PekYLqCrA62g6j/Xam+LLAStXprgLPX8NIqClHnD7iq8uQUF2OxKpKLK4ox7++OYrDN2+iSRQhERFEESGoIgRV1kBVkbVgJVWrGqRZSnfr9Z8GrFZrC95e8BYih0Wi4UQDiNI1NayOgLUNCgQQlUAiEoj1BubOehEeg/xxzWoDkQgqD36OBx+4B/PjluD02XOw2WwQrTacP34EPbo9gDfejMPyxYvwj//5b/z3/9yLe++9F90e6AM/vxA899KL+Oa77yGabXh15nTc9/cHcPjIMTSeOoUL5y/i2rXrsFpFiJIGzKrVjJ7/+Avu/VtPBASGYIhfAO7/+4MYP+lZnL1wFbJMtJAfYoMsWaAoAkTJAkm2QpKtdsghiuAYglwCVhVaDSsF1tmIjpqIxtM/QlY6Urt/mVdXAGs7PzA/LaDbgyWYza3Ys2cfYkbEIjRkOLZm5oHIBITIkCURiizaIdMIWFVZ0JVT0W4Jdg6sbaCrQasIWbRBtllgM7fg5o0m/HD2LD7810cICQ5H//6eGBoagaSERSjI24b8nDxsy81DfnYOdm/bgfzMrcjPzET66tUYGTkCgwYOxvIVybj84zWIogxCZChEa/skCxbYWm/iyoUfsDMvF+79B6FXP290HxCEyEmvYvGmEq0VTlEj0gpNSC/SVFKXgJVRY9NLGzRrcEkj0opPIa2oEamFDUjbexwrNu/DQL8wPOThj9FzE7DwwOdIZIDVWRs0Fj6pYsiCqFH/TVeUPPadBT1HyqVRDShrTw0LC0NkZCSGDx+O4ODgdkomnZYFVqNaVmehS6zC6mx72PWxcMvXJrK1vayNms7Pwxy1WPNwwyrIvFLKnid6blgwoT/zkGqksPI1yHx/Vlb5ZGud6fk1CuXi3ztSNo0s0CyUDx/moyYnenQIejR0ie4Pe1wmjg3oEPimPxmgUkClCmtERAQiIiLwY5lxvWljad92fU/peaTAym5HYGCgU3hnYXVUTLDK/vvbuLxjC/GmFYNUVs1lr43fdQ0ra338Txq/ZYXVEbCuXr0avr6+9j8sLGzygwIrDRNgp/Xx8bE/JfLz83OosHaU/uvqMNrH5ORk+39KHYFrTEyMQ8XX1W012jc6fmnIdKa2tvuutn0SMP97fG0F4mrLEVdThriaciTWlGNB1UGk1Fbiq0uXcEPWW9QoCohK9KAbNj0Vt4y7Saz/acBqs7ZgyaJ5iBwWiWPfHdOhS9Ytmc6BlUKtPf0XroCaDIUmBasEsiJDFZuROOefuO/+Hmi8fA0yUXHK9D0emxCLKVNexQnTWa0PqkzQ/ONZ9HqgG5574XWsWPQOet/7N+wr/BJnzpqQlLAQA9290LtvH/Tt546lby/H5LETcc/f/o5Ll6+BEBlEUkEkEYosQxStsFhaQVqbcf9f/zf8/Ydh3tx4LFuyDN9+W49mi6grmwSqIkGRJJhbzbh5sxWiZINMtHHj5k+wCWa9n6cOQaoRoLLBTUbASlN0tb6ks2a9hmHDxuObY6e7BFhvBy7vxjKdAqs+2F+JokCStF6skiSgpqYaY8aMhddgP7z+2ly0NJsh2iRIggQiiRpokjY4bVe/qoiG9auuAiuRteUrolbbSgQrrGYzbjbdRFLCInh7+WOQhw8mPPokVq1Iw+aPtyJ7Sza25xdgW/525GdmYWd2FtYnr8aI4VEYEhiOf39ZDsEmQBJtkCWr1l5HtoEIFsg2M2ytzRCtVuRn5SDILwBu/b3hM2wc3liRieRd3yNlzwmkF5mQUazXpzKW4PTSRqTvb9BGqamtfpUCra62agqtCWklJ5FceAIp+xqxcsdRJKVsRX/PAPT0DcDjy5YhseJrxFeXIZ77PyGe+b8hoaa8nSLHp8Sy6iarFPJQ4kwBNFIm+bpCR2ola+kMCwuz914NCAiwB0ayEBgXF4eUlBR7yJIzOOVVWFrDyirBrGWX3Ta+fpQ9XiwE8inGRseGzsvCIV8fzB5nozpYVklkYZXvDcrCK78+V1RaXkV21mPUaFmvTPNxClvPTwlRqXoeFBSE8aP91Jen+qgpSYPUvRv6u9yfdNOKQSp7vbJ1tOmLHNfR0kHtwNROGzsyRF0231c1lfR1OO+RXW4qnZ6tZaXhWWw/WVfUVXNdTzVyuJ9KH9rQ4+0KsG5criUW07pVvt3O71phvVOF7Lf4/nMCK5/yeydpxFRJZVvw0DY8ycnJdmBlba2O0m9ZJZGdjrbCoZZiI4WShcA7PR+O9j09PR0ZGRkdthmKjY1tB6S8csoqwo62g4VVHnIdAaOzz35uYKU1qQm1FUjSYTShthzxteX2NMmEmgq7uppw6CCW1VVgS8P3OG5uRjNRIEoEqqyFqxBVq13T7ttVKIoKWdV6NNpLKmnrmrv0upvAanRD3xlw6Cpg1XU8EEWBILQiPfk9hIeG49i3x0GIyACr8+3SerXKDKy2QaumXkl6ixw6qC1YayVCFBmyQqAIrchYtRz33HMfSiuPQvp/7L13fBXV3vb91/t53vd5n/t+73Pu432qhU5IQkkPqYQABikWVBAR4ehRgWMFUgAVFRSBFIpK6C2AYBeBSE+D7IROpCOiiFJT9p6y1prr/WNm7ay9Mnv2Tiiisvmsz2RPXbNmQuY71+93/QjDT9+fwssvjEJcfC9U7N4LQhgYo7hy/jT+8sc/4InHn8G0yW+i4113Yu3aDairuwJN0XDl0lW8//776N49CX/6rzvw3//xX/jDn/6Mb8+cg6oqYISBqB5QTcHFn88jd2Y+6i/8jE7t/oZHHxkGj5uCUQbdUu6YoUJV3SCqjrNnzmDUc6MQE90DrupDINSDPdUVSOiehC/WbwSD6SoMg4AyDYSp1nlrAYCVo1lj3ialFJnZOUhNewA1R74HYSzgdfd3rzjdP3JYbrD7dGrN7Zv3Zw6rfDkfGaPRhIkxAkI0nDlzBr17ZaBL50i89voUnD79A9xus1arQTWAKjCI4s1FbcxdbYRWb0kbu8YEYLUUWkZUE1h1U8k1dAVMN+vAqg310DwenD9/ARNyXkdKcm90CYvGwP6D8MbrUzB37gdYuHAZPixah49WFmHd8mV45fnnER4ejTH/zkRtbS10jcOqB4x4YBAzn5volrLrrseJA/uR+dLLiI5OxF0hcUgd/CImFW5A7kf7MPur4yjYaEFqMXcSPoa8r48h7+ujZk3WTdb8Tb7AaoLsMeRvOorcr44if/0J5K0/jYJP9uClydPRNqwr4gY+ijGrViOrshxZVbuQXVmG7MpSZHOArWoKrKLiZlcSQ1bcxJBSOziR3X/FnETxeKJS55SLyR1r+YtyO8WWl7WxA9aCggLvMwNXX+UcV9ElWAQv0RFY/llWKcXzlsfF31RUNPn4iyG64n7sXJT5PngYKw8FlUFFhDjxeorQL0OqeK3Fe0VWkO2UeVlZfvYJ51De69UWvhNq+Mul/WpBh4B9qK+629j7aTtj76ftHCFVbB/ODjF4GLX4e8JD6fn8+Ph4rC4I3Idnn+hiiNeDX7tRT3YLuG3exFBDzKcVFfG4uLjGHNZbAbZuT699+ksprE6QylVSp/XF8F+7kGDuCizmpYowJhoqcQMiMY+V/8zDYWUDIvElh938lkz9jQX/IyOfp7xe7969/fYzWLiWDZfE8buVgNUvyPLmKveB1SxXKbJdpciuLsf4ylLkVFVgUmUZ5h7cg+3nvsNPmgcapaBW8zqCXiPQXY/PjTzW9QLWa+4HzEqq1GDwqHV4561XkZKQhP17D4EQ3QprJUH0xwr/NYgApWYjRAOlOhiz6uV6m2k+ZBhmjjJhOlTVg5Jtm3HPnXfhxdenQ9F1NFw+jxlvT8NdrUOxact26DoFIQSXr5zB0yOfwPS3pmPWzOnoHBaCNyfn4dKlWhNmqAJNU7F/316MfWEMIjqH4D/+8w4Urf4Ymk5x/sfzKNm5Exu/2oB3pr6L6MgUXLnwMzq0+h8Muv9h1F0hpspMFRBVgaZfxc7SEuzYtgvFm9ajbdt/4I472qB4exV0UocH+vXAn+9ojadHZ0KxIgQo0bD/wF58f+4cmMEsYOWKnmjCxOALrY2RBYwZyMwaj9i4Xtiyvfq6Aqvd8msF1mv5OPXT7rj8Zcr+/fvx9NPPokNIZzwx4hnsrtoPt1sDo8Qse6O7rRBhxQRYagEsIyaQMtUCVNWnMUM1l/kLL7bJizV0BYauQvfoqK9twNYt2zHyyafRo0dvdOrUDTHxyRgx8llMyJmCya9OxRuTXsXYl15EXEwy0noOwPkLl6DrOhjVYBAFIIqg6KoCIGtouHoVn6xdi8eHPo4O4d3QKbonho6ZionvbUDB59+YNVuLT6Fg00nkbTpu5ql+fQT5xUfMmqybLFAtbtoKLAV21gYTWHO/Oo6pRcXIGPQE2neMRr9/j8f47duRU12FnMoKs9RNpRk9kyX8bRCVQTmPkZvvpKSk2Brw8IdiO2gVwc8O0jjUyPDlD/ZECBb3Le6fmy6JEOrvuzxfrMMq9zcqKsr7sl82XEpJSUFGRgb69OnTJHxXVp5F6BQhl0/lfFEOnjysU4RiUaXm8/i6SUlJPrDKcyv9QbJonMT7ISq38vUVQ4j5duJ1Eu8fUW0OpLBer/bVgg6GqByLKvPeT53zV1vaxj/XxZAdgu3UzWAcivd80qZJDi6fOpUG4i3r+RRDfJkkKv1RUVG3XYJ/a1MnYG2uEnqtiitvgZREcTsR3uQcVn/uvjKM8nVlyJVdgm/09QgE9aKiLC7jP/fq1ct7nk4w6rRcHAcR3H8twJpTVY6JleXIcZVjfLWptk6oLEd2ZRnGVZfhpT07Mda1HVP2lGHtqaM4WleHBsostayxiQ+hvwdgbek53QhgdXtqMf6V0UiM6w7X7mpQ2gisgQ5lGDyElbdGMLWHVd40GFaOMmUElGg4feIYQtp3RJ+HhqOuQQHx1KPw/fn4n7+0wedfFoMQAwYDFOUSFHctPFcasKtsO/r17Y2B/Qfj7NnzJixSzYRuqkPz1OK92TNx5z/aYsjgJzF7diFefmk84uMS0aZVe0R2i8XYVyag9vIFxEd1xEMDB+Gnc3VoaKjD/n17UbRiFWbNnonEpGQMemgYdpWXIDamC/74x7uwau2XaGi4gNkz3sRf7rgHDwx6AhojYISiyrUbT4wYjsXLV0I3DMtoSq7fysvjyAqr2RhjGD3mOURFpWHLNheoH4Dzf21+u8DKX25pmoazZ8/ihRdeRkRkLB4d/AQ2btiM+lo3qKaZSjoxa7Z6gZVDqhUNwCxAlVtzgdWEVhVUVUF1HZqi4tz3P+LLLzZgypR3MHToE+jSpStC2ndBeEgEwjqGolOHDggL7YrBQ57ETxcvQ9c0MAtMQUznYBNgG/fPdA0G0aErCvbv3Yu33piKxKQ03NOhC+LvfRTPTi7E26tdyN9wCnmbTiN/0ynM2XgSczeewJyNZm5rXvEJwVW4KbDmbzKV2rwNJ5G74TgKvtiHlyYXoGtUIkJS+mDM6jWY6KpE5m4r/cNVZtbRFv4u8IdZUaGTFSLeRBVWnBeMkmjnPhxIcRQVQXkaGxvbJBxXdgmWc1ntIFU2XeJ9lJVMf/CdkpKC9PR09O7du0kNWzkXV1Qoecip+BJAVGtlWBVBSOyfXc6snLMohifzbUWoFMOE5dqvsmGU+PJAzMkUr7MI16LS+sywzjcFWLnjsHy+iYmJN+R43FVYNDiSXy7wMX5rbOAxGNg3wluWR65z7FQaiLdJr6QbotmU/Ht3W2H9jU39AauTkne9odXpOE7z/W3HgdVfGLBd6RoRWsXt5JIv1zre8n5EhVaGU95k9ViGdD5NT093hGtxHJxglTceKs3n/1qANdtVjqyqCmRWmWVqJu6uQFZlGcZWlyK7ajsKa/Zh1/kfcFHXoBnMG94b7MNvSxTIa3mIvpnA2lyl7IYAq1KH1yaMRUJsPLZvLTHzPJlqwWYz9tmkn3agajVmAiszqGnwxCjc9VexYP58LFr1KdxuBVT1YNuW7fj385moqj5oveQwYBgKDKqDqQRXLv2I9es/wcoVH+LSxVoL9LhyT0B1NzZ99Qk6tg/Fn/74V/zlf+5Eh/aheOyx4cjPn4s1az7BuR9/gsd9FbGRHREf3R1vTp6OzKwsDHrwUXQOi0DrNq1wb99++OLzYpw5fRIv/vtZ3Pn3NsjNm4f6+kv49vgBvD+rEF98UQxCCQyiY+8eF6ZMexsvjM2EyhiYBaoMFIaPqirGt1tXhTEYzAxLHjX6WURGpmD9hp23gdWmMcagaRpOn/4WM3Pz0atXX2TcOxCTJr6JUyfOQFM16JoCqgvhwRawMkMFs4CV8gazMcPKd7WUTb9lcriyKgKr4oZBdVDNVOiJqsLd4MaB/ftQtHI5Ct9bgPlzFyF/RgFmvjsDCxcuws7SMrg9CnSNH1OxcnCtUjzC/g3dzKVllvmTp64WG778FG++/iq6RsYgJKoH+g4bj7EFn2Lm5zWYteEk5mw4hTkbT2H2xpPILz5hAesJW2DNLz6OPK8R0zHkbjqO/C+PYcbyYtw3aCju7NgF/bMmYWJ5Oca7+P/7Fch27fIBVhFIRCCUwxFFWBINbfzlPYpKnGj04w9axbBFDlJcGRQVKhHiOLTy/fA6rLyJ4b/+YJVPCwoKMHLkSJ/++INs2XyI5ynaheuKEMfni8AqAo6cvyrCpGx8JMKYnO8qH1eEXDsjLTlMWJ5vd/7ySwSxP2KfxXDvmxUSzIFVVKJjYmIw7OEbU0ZmwdudDPGlgXxc8f7fudK/yzBq7sL6+e0N+fqIL4qcSgPxNn5MkiFeTzHMPz4+PnAO681Qom5Pr8+Ul7UJtr7q9VZWm6ugBgOzM2fORF5enl9XYH9T0RVXLoFzLQor37/Td75+IJj3Nx68cdMlJwXV6Ty42ixDK//ZLnf0ZgGr0/HkdTOryjB+dxmyKs0HmCxXGSbuLsG7VeX46tQJfNtQD4/BoBo6FEODblAYDD71VJ0empvzYHyjgPV6P5g7PfD7g4obBayK1oAFH8xCVNcIfPHZBm/eph2wNu2baIYl95Grr1Zep/izoVs/c1WdwbByE906A6EaKFFQe/UqfvjhJzR4FEvxNWAYxIQ6SmEwBYS6oesEjJj7MSHYUu6Zju++PYoHBt6PtNSeWL50BbZu3Y6jR4/D7VGgEQqN6CC6GwmxnfE/f/or2rQOxZ1334NuXWMx5c3p+OLLr+Dauw+axqCrKvZWV2JWwRxUVR0AIQqoVgeq6iA6A2MEYGb+6rmffsS7ebOgEAoGHQw6KCiEzEyIydjesWMGDEZhUIaXXnoeqan9sMt1GDqlTdcNEvJa8j3QPu3uyUDb+70fr+G4lBBQquPq1Sv47NMvMaD/QwgLjcSwx5/C6jUfoa62DorHA02x1FYrd5UrqRxWGYQmACsj5s+Gt5ar2mjgRFQwolitMWyXQ6bZNDBdBbOgmXg0aA066q80oO5KLVTVA50oZgi9EP5rB6xep2OvCZQCojeAag24/OM5fLJ6LYYOGY42HboiImUAhrw4A7M/24+CDccws/gkcotPIX/TCczm7sG2wHoCecXHTROm4qPILT6B3PWnMefzPRj63Cv46z/aokvfBzFx2w6Md1Uiq2o3cly7zPBglz2wBquQig/hovLIH9KjoqK8ZWiSk5MdlVUxrFeEHbGMjqzo8odxvm9e+UB2CeYtGLdgDqxOdVjl8F6x7I1ogGSnyMphsyJI8JcAMuyJOZgiuIh5oXYwK18PObxXdgaWr2tCQgIyMjLQq1cvpKamNlGOZRiTIVmGfXGcbhawiuPE+30jFN7jm1obPXtE+UAmvxZi5EJiYmJQDsVPPBLp4zYsQ/CHswO7C48eEeHjkiwq7z4uwb80bN2eXvs0PDwc48aNuyFQeq3QGkiB9bcuVyBlSAs0FcOEeaiwP8jk+w32pYC4vVNpmWAh3t/4paenO0Kpv+P6g1Z5+msB1uzdJZhQWYbxlWV4pboEOVU7Ubi/CgcvXkS9SqAQBs1g0A0dlOmWggQfc5VgHmab+/B7KwKrv302B1ivy7HRCKwa8eDzj1ehS2g41n+x0QJWXovVvs/++ubbT/tmhhHz/E2jsUcGg2HoIIwrvJrZF2aCIDN0U53khMwseDV0C04bgZUaZg4opTpUpQ7fnTmFH899D01VoKoqNE0zj2MQaESHqtQje+wLaNu6A5595t/YtmMbzp49h9rLDaCUQSO6eV6EQvU0oK72Koiuwe2pNVU7g8KghnlvGwSGoUHVVXy6fj00SrzmU6bSauf2a0G7wayLY5qQvfTS8+iR2hcHD50AMxq3c3qxI38PFiZbAsH+7gmnfrb0429fpqpOQCmFp8GDM6e/x/P/fhlt23VCXHwSpk59F5cv1UJTCahOQXTVqqHrMYGVKd7mDQlm3FHYKlMkwqMIrDbNOXzYDPM1dB1MJ2BEt7ZTvHDrGIJMTfdj3gyqgFE3qOYGU1Uol2tx8nANXhrzHDq074C2nWLR9/EXMXv9XkzfeAQzi08gf+MJzOF5qn6ANb/YXD570zHkFp/AjI0nULD+IMa8Ngvt23fD3ztFY/znG5HpciHbVWmqqy5fYLUL65SVNDm8VVxPdv8Vw3qTkpJ8HFJFeODb+DNQEhUiu/7FxsYiKSnJZ3/cdMlfzqodrMo5rHJ9VDlfVnYRluHVrkarGCbrL0xThlV/LwvE44jQKkOjPN5irqsIx/LLiri4OPTt2xcvv/wyhg0bht69ezvCqL+XHLIyz8fqZgGrndIdTCmZ5sJqr54xBh9PrnQnJyf7qORpaWlITU3F7MnOCvO+z9oZ4osa0fCMX6tgcnAf6BflzWEVSxXxeb9pl+Df4/TXUNamOcDK1wsWGvlUVFijoqK8qqo/yAwWCv3Brt38ax2n9PT0oOA5kDGTCKliDu+vBVgnVpVjQpXpEvzm7hJ8fOo4zmoqVMZADDMI0iIkb2OGAQM3RjW9DaxBHBuNwKoTDzat/wjhIaFYs+ojEGKaJpk5lvZ99te3YPppLpPLucDqkQmzzKBgYF425WZNBqggTPL9+Kq6Bpi5xIBleEQstdhUXXVdt/phKb7gSrEGT4PHDClmqgmfunl80+2XmKG6jEKnZh1WQjQAJmCD6QB3TKYKGNXx06VLljLMVT3dL7BaYQeNwEoZnn3mKfRK74+Dh0+CsEYTrJYAq9O19Lf+rwFYmWGAUGo2XQejDIwybNmyDSGdwtGqdUcMGPAw9lQdhK6aLzY01W1eD6r4NIOZIcNeADWEWq0WsIKrtEwzIwWYFhSwmqV1dO+xzPm6aQhFlCb5sI6wysxmEMUbssx0M/SZqm7o7josX1SIyK5d8Oe72iOk+/14p6gEszYcwaxNJ5C34ahprmSXw1p8EgXFZr7r3I0nkVd8AjOKazBz/UG8+t7n6NItGX+6uxNGL1uDbFcVJlTuRlZlGbKqSr0uwRxY5dxQGTpEWBKn/nI7xZw9/uAt1oTk23FYFeu/2uVm8mV8PVmR5SAm5rCKob7BlLXJy8vD8OHDfc7D7jz95bLy/vGpaMwk5lCKeb92yqwcRisel48VV5TtcoPFcGpRORVhVTR4srvevXv3xqhRozB06FD07t3bp59294kTtMrwfDOBVb6O1wtYG6rvNnitVznXWgRVDq9paWlIS0tDSVF7x+NPHd/V4OZm/F7h9VR5PdcfS1oFPAc5XFsOF7+dw/obm97qwBpMLuv06dOb5HY6nbcIbXKuKgc1O4VVhDynXFB/MBhoPbvza47imp6ebgvP8nmK5yj3S3RNlnOArxew2m0faDvf9cuQU2W6/mZWWeYalsFGVlUZsqpL8FpVKWa5KrD7ws+4ajBojIIy3XxYZwZAAcYavVENi0SCBZxgge16wN3NAFYnwGspsDZ3XWaYZW10omJr8Re462//wPtzC0EId/3lwNi0L/6Ody3AaniBlZkQYvWxcZ+NCqTfvlj7oMyATsypGHpMiHlO/IiU6iCEQlN1GAYDJYZZzsbQzG10czudKAB0wGBglAolUSh0aipzMAhgWOo0M8M7mUEAgwLecinmceyvmWW4xAyzUR3DHh+Kfv0exQ8/XQE1moYEB7r+TtejOTDakvvVXz+d9hvM+TXZF0xopdTMheZh57qu4vS33+G+++5HRLcYZPTpj6WLV+D7sz9AV3Urt9VtOQc3Nm7OxCjPddUay+DwvFYLWHkTQ4TlMjreEF6qghIFjHpASAMocZs5qUKtV/gJ/W2sJ2uzb12DoXtgMGu/VAXRVFBFRVVFCTJ634v27buhbZdeGPzidEz7qAp5G46hgNdeFUrdNNZjPYFZm45j9qaTyN90AjM3HUbu/AexEAAAIABJREFU+sOYUVSGmITe+K8/t8H9b+RiYlU1cip3eUvaZFc1/t0Qw3vtlD/ZQEZUHe3gRIQvUWnlD+GygijCn6jgyTmv/hReMSzVziVYDgt2gtaRI0d6oYOfA4dDf8qqDKv+woR5WR5+Tk7w6y8cmZfUsVO0+ZRDkvhyQIZHDkKpqak+Iazi9ZUV4kCQbncf2PWvueAptx9L7gkIbHs+aWPI/YyOjg6qhqm/dmxjK+PLwnbGy0+HGqnJ3QxZORdzrEWFlNdDTU5ODgibvXrGNFFG5ZI4wfRVHndZuf/duASHh4f7uKVey35uhfPxN73VgdVJSRUhVazDKiusIrw5fQ923GS33ZbcH3bHk8+vubnFssLqT0kWFVS5H6IRlVxvNpDi2RK1tCXAaj6IlCDbVYqsqgpkuXYjyxsCVoq3q8uw5ughnHU3QKUUmqGDGMQqHRG4lid/GHVaFiwsXg9gvRmfYAGvOefRErg1ywnp2OsqR7vWrZGfNxuaRoR9NAVWp2Ner4/dfpsDRk5gbXecIHoEE7Cp5fbL4dMs6yM2sd5s00bRGAbdFFiZQU1jKWaA6Rru7/8w+vYdgtPf/QSd2imzgcfuelyX5t6vgY7ZEmBtbh95qayrV69i2bJlSE/vg5COYXhy+NPYvq0UDfWKWV+XKKDEA6Z7vO68IAIgWqorpQooURvzYP0Aqwyd3jxYYgIyoyqI5gZR3aCax6rpqnsNlQyex6o3bms0AeHG3FbDBnZBVFDNdCu+fO4HvPvGa4iOiES78Hj0HZ6JCfOKMeOzbzBzwzHkWrVXZ286htkbTXfg/I0nkLvJdBPOsxyDZ311DDNXlyA2KR1/+NPdePj1Wciu3GWGAbvMvxlZwt8NGb7sFDdRMZLDVcWHYjG8VIQ1MbQ4EJyJ20dERCAiIsJbUkY8jp0BkQiswbgEy427BIswxpsIrbLyKirFMsSJDrwcrP2FUctQbgd/siIrj5usOtvBfffu3dGjRw+kp6cjPT3d61bM15WVXX/Hseu3rKjKUB5IuXzzlXAjLTXSkM9H3F+/Ps6htbLCyvcTqP7p+dJWxoezQ4wFb3cyRo+IMJ4b3tUY2DfCkMdDfskilxDiwCqaYT3QL8rx2DtWtDXEly+yS3BsbCweezA40yq7lzziy6jfjcIqqm03AoZbCsHXs+5nWNjNU1ibk7PaEmiVFVZ5fMU6q9fj+tmVzGnOfsQ/UHx+MOPgpDjLCqu/+04uXSOuZ1fKh5+vE0jeaGAVt83i9fUqyzGhsgJZVRUYV1WG1ypL8cH+amw/dxbnKYFKGYiumaVKDOqF1esBrL/Xz40Cb/GhnlGCQ/tcCA8JwZzZ7zcLWG/U59YGVmJCq6Xc+jr+Npalkec3dQWWj2D4ACvRVISHRmDo48/hSr3iY7p0sz83EljF7/Lya+2jYTDougZFUbB581YMe3w4wsO6IqF7CgoLF+HkyVPQNA26qoB6gVEBiCYompbiKpor2cGqHbDqCpiugGke/HTuB2xcvwmaooGoOqium2V3NA+oroJpOpimg2oamKbB0DVA5+HBcjOVYNtQYgGWia5Ac1+FWncJS+Z/gIH9H0TbjlFI7DsMo6Yuw4xPDqNg41nkbziB2cVHMGvTERRsPGE5BJvQmrvRNGCa9dVxzPnEhZ59H8L/98c78cCkGZhQtQs5rlILWMt9XIKDCeuUoYsrkMFAjJz7KYa3ivDH1+Hwx58z+TNBZGRkExgTlb/Y2FhMmDDBr6IqGi7l5eUhNzfXJ3SYK6xy2K3YTzto5et27dq1SS6uqMDx8eL7lRVLcf/iuIsAKOeeygqqCDtcKRZfEvBx42CVlpbmhVautgbzckFUAfk8fo1kpVzcT1xcnCNoLXi7kyFu55Qz66S07v20Ef7E3OA9n7RxBL7RI8xyMqJaanefixAvXxexjq2otE9+ybl+6hsvhxmyq7Acfp07ITiFWFbm+djx+b8bhfVGwKEMTzcbdu2mt5LCaueK67S+WPpFrE3KTZdEmOzatSsiIiJaPO7y+NtNm7Ofbt26ef9Y8fnBwnywCqu/+9lfPVax7qp4XmIO680EVrvljW0Xcqy36VlVpZhcXYYVRw/j8KXLqCcUhBkAZQCzyndYIZh+ns1tHzZbsuy3/rlZwFpzoBqdO3XCrPw50NQbC6zXW/ETv8vL7ZbZ7SeII8LX8dhXKW3ZPuUjWPu3gFVVPbjzH23w4osToOgUhF07sF4rJP4agZXXA9Y0Dfv27ce7705HZEQ0Wt3TFmNGv4QVy1fhzLdnQXUKRqipdnpbYw1XnmtqWOqro+mSGNZrAeuqFSsQ0iEcBflzcWDfYbgbFCgeBaqiQFM1aCoBUSmIRsA0AkMnMDQdhq57DZZ8m8cMYfYLrAoY8YARN5jWAKX+Mip2bse4F19CdEw8QmP74PGXCzBz3SEUrD+Ogo1Hkb/pKPKLG4E1b+Nx5G00w4ULvjqGOZ9W4d77H8Of/tIG/XOmIauyFNlVpcip5GVtKnxyWEVFxh9EiQqanXInP9Tz7SIjI70KqT+ItYNX/uKaw60IB7LiFh0djYSEBLz66quYM2eOX4WVgyqvmiBD64gRI3zCbmUjJbuwYL6+qGTJ7r4irPJ9i+MmH4eH9nJoEvNSxe9iqLY8X85RlWGfQysvr8NL7NiVtpGVXhkixWstQ5IIX/Hx8dj3mf+yLhxYRRiUXZD5cZ3gUyxrw1XO7t27BwTWYQ9HeN1+uXESfylgB812xmAizItuz4HCkQf2jfAJM5bdhmNiYvDFvMCGSxxY5esl/l7+bhTWGzm9UcptS6bXC1h/ifqsYiiwuP6MGTP8hsF27drVEUKbC6l202DGnYMhV3w7d+58zeMtKqzBuCLbhf1ygLaD21sFWLNc5chy7UZmZQVerSxFrqscm78/g7OKBx7KQCiDQXn+Hc8hs8xjeAviYbMly37rnxutaprAquPwfhdCO3ZEfu6sG66w/jqBFYDXydcs0XNjgJV4yz3V19fhL3+9G2PHvgaF6D6mSy39/B6Blb9kYJZh1tWrV7F582a88vI4dGgfhqjIOIx88mms/2IDaq/UgerEzFMmFFRVzDBhqvqomV71tUmeaSOwiuoq0xWUl5bgrrvuwZ133o377x+Ef458Bs/8azRGjXoRb0+dgVkF7+PzT7/CwX01aLjqhu7WQDwamKqbYcNCGDCjCpjuBiOK35BgMQ+WEQ2UqNDVBpw/dxqFc/MRH5OANp1i0WfIi3j1g2LM+vIo8jaeQG7xCeRtOI68DceQv/G42TYcQ95XxzD38z3o//CT+K87WmHwW3OQVVWObJc9sMoKmpw7Kiuj/KHa7rsIc3ZwJ0KmqGDawa6YqylCnAhhIix2794dr732GubMmeOFVFFt5WDKYVUuccMVVn9hujJk8+Xid7leraw8cwjn4ywCp5wLmZiYiNTUVB+gTE1NRVJSkjeElzswy7mTolJqB5miEmgXxmq3Pw5yToZLYtgsV8T5dvz8nIB1/tQQQxxPMaw2Jsa39I9TPVOewyrDbiBg5efKc05FhVqMNODXmOeX8nXlUjTiy4GvFvgPR26ovtuQx1Mcbz7/3M7A+buoMUvj8OPza8CvT2RkJM7tvOf3o7D+Hqa3ksIarOIqGi2JwCp+l6GLh8GKRkJ2UCqOT3Mg1W4azPiL8NjcsGl5yhXWQPVm7cJ++Xay0ZI4bW6u6rU2GVizKkutVobxVWWYtLsU86oqcejiJdSrBDphXidgZpjhjCaoGlZD0MB6+/PLfHgO66G9lQjr2BF5MwugqroZlmoB6/X+3EovIJoLRo3r34hzYGbpG8ZAqYFvz5zG3+9sjSlTC+DWzFD7a/3caGC99T6N/wnxiAJN0+DxePDjuR/xxRcb8PDDg9G+fQgSuifhkUcGY8XylVAVFUSjoDoBURVQzQRXM0zX3iTJx9lXBFZdwbcnjmLIIw+ha9cuGDJ4MCIjotCxYxha3dMebVp3RHhoN3TtEoX42ASkpfZCv4wBGPXMGCxdtBzfnvwORDPdj6lOQHUd1AJQnt9q6ypMeNNhEAJKNRCqQCP1uHThe3y5bi0iI7qhXXgkuqY8hH9OKETBFzXIs+A076tGYOXfZ39ejT4PDsV//609Hpo8CxP2VCO7stwC1rImIcGyosUfkv2FwcrhjiI8iuvy5f4UOVGZFKHHzugoNjYWycnJSE9P94KE2J/4+HhMnDgRs2fPblKHVYRSf/mrYg6rXHrGThEW1V1RGbOrtyrCDIc3bnwkKpt8Hoem1NRU9OzZEz179vSG7XIDHhFm7CBUrq8qKq2im63YP3FdO3gVlVd/Cp445ecpqs5OZVnmTw3xCYvlx+XnIt6fC9/xH2IrlrURc54DlYRJSUnxhkgnJyf7vIDgYypfTz4+drAqHt/p2NUftzZkZVrMf42JicHAvhFBG0Y9N7yrISrj8vVCzV2/bYX1RoUB36rTWxVYZfdffzBrp65Onz69CXyJkBYI1sTv8nZOUGoHvcHAKm+BFFQnaBUVVhk25f41dzlXXn9pYOVtQlU5Xq8owbLDB3BGUaASajmlmmVCmGGYdS8NM5SRl8pkVvu1PNr+Gj52KtK1fLzAuq8Sbe+5B1OnvAOPR70uwOqvn7cK7LRkDG8krJmmS8QLrKs+XIUOoV3w0WcboFCzZuz1uu7+rsu1AOv1hFl7tfTa7nvDMJ2EGWNQVRWEEOi6jnPnfsRnn32GQYMeQUhIKLp06Ya0Hr2waOFyXL5UazoKqyqYxh15HYCV+CqshlVmZn91JeKiIvH3v/4D8bHdMSt/NhbOX4RFCxZh3vvz8NYbb+GtyW/hmaefRXRkLNq26oCO7UIR0qEzOodF4PEhT2JN0Ue4erkemkKgazooIWC6adZkB6w+6i9XWnUFOnFD1xugNFzB8SOH8fCgQWjdpiNCo9Mw7OUZmLluL/LXH0P+V8dMeLVa/lfHMOfLajwwbCT+fHcnDJr8PrJde0zjpcoKZLt8y9rYGQDJ0CiXUrFTHEXjIRle7ZQ42ahI/C636OhoJCYmIiMjAwMGDEDPnj19gJLvNycnxwups2bNwqxZs5qEB/NldmHDI0eO9MKCHEYpQ7QMa3Y5pt27d/c6JMthvDzsNDU11QuDoqJpB4scUmWYFiGHq6VimKoYRi0Cuaiw2oUXi3At9ouvK4e9ypAkhycnJiY6gtvCd0INEbrF8ZJzdp1K1HBg5f3n4712jnNYbnp6Ovr06YPevXt7gVV8ESFeO1nBlF9WyOG99VV3BwyFlmFVPE7eROccWLE9+0QXH8VWzoVFzV2mwnq7/TbarQqswSqvIrCJP3PIEsEyPLyxrAsHUBHKRCgV8znFJi4X9y1/F5u/ZXJf/EGpv/OX53Ng9ddHvszfvSBvJ46DDKyBytr4K33TBEYry5DtKkdmVTkyq8qQVWWWrcmuKkNmVam1TgVyKiuQtbsUE3aXYKqrDJvOnsEFSuGhDBol0LmxEmUANanUKzxZPztbzAT3wMp/vpmfGwckwgM3rPGyBsk7XjyMETwHuJH8eW4js14OUEvZ9o5VC7rNQ4JPHjuEpO7xeOvNqXC7lcZ+GME50wY83+sMrIFCSluyD6d1/H0PtE1zAMusE0usWrEUTzw5HHEJKfj+3EXoTANherMAzmmMWrofJ9Bt7rJgxvB6AisA70s2s3STWdaItwsXfsYbb7yF2Nh4hISEoV27TujePQVz5nyAUydOw13nAdUomEZM5ZTns+qKtzHdDL8VAZbpCjR3Hcp27EBsdDw6tg9FanIa3npjCpYsWoIVy5bjow/XYPWKZVhTtBJrilZj2ZLlyJ2RjzHPvYAeyb0QFtIVndqHIzqyO6ZOmYHjx75Fba0HmkZBiAoq5rgS7jSs+7gI81xaqntAqQJFqYOqeHDlws94YfQzCAkJQfuwBNw/4lW8s7rahNYNx5G74agFrMfx/vp9eHDYU/hrq8546I0PkLN7L7J370a2qwJZrlKfv0GyCy6HU+4nIYKpbEDkb5lonmSXCyob14gKoBxSzJclJiaiT58+6NevH9LS0pqEa8bExGDChAlehVWGVLt5HF5lYBUVZn4uYu6pbEwkhvPKeaI8dFfMwRTzK0UolUNwZdMgMRxV3I+Yk9qjRw+kpKR4jykCJ+8jh2g7lVAMBRaBVy5/I6qPdkAs7k+sJRoMsMq5s2JYLx/z/ElhjsDKQ3bFPiyZ3tkR+nhOb2pqqg+wyrm0sgIv5urKLzD48Z2OO2VcF4OPt/jiQjzWjhXB5a+i5i786/Fwn1xg0TAtNjb25imsvzel85ea/hqBVYZWu+WB7is7xVVWUMX54vaiQhtM7qo/RZeDIJ/f3HP0B6xOim5zFWDx/G4EsE6orGgKrFbpmkxXiVlftdIsWfPq7hJ8sM8F18Wf0EAIKKVeheJGQ+RvEVj5vrlyyYHVoOY8Cq5Uc2DlecG8GWA3AFgp1XH0UDViI7thQs5EXLlaZyrjBoNZtuVaz/X6j+f1AFZ/+ww0rzn7aR6wGl6gamhoQKtWbdDn3v7wKBp0qlo1an2P0VJg9bePawFWp7G4kfdCcz5OAEwpBSEEZ8+exdixY3H/wEFITU1HSMdwhId1w9tTp6O8rBJnv/sBuuIB1TUwooNpCphmgimjOpgFil7zJd2ERd3jRkNtA954/U1ERcahY4dwDBn8JGZOm4OiZavw0epVWLNyGdatXokPV63AuqIirFu5CmuWrsS82XMwfMjjSIhNRuewGCQk9MaUKQWo2L0XP/50ATrVzPI7Vv1YputgOoFBdG9osEE0b3kdRhUY1A2mu0HUBtRdvoi1q4qQ0asXQsNjMXjUNLy9bBfy1x/H9A1HMHPjN8hffxzvf7ofGQ88gT/cFY6H3pqDCburkF25C1lV5cjiTsHW3xoOpnIuqehWK+as2pX24OuLocLifuVwWjlnVgz15WDIDZdkhdDOAIcD7qRJkzBnzhyfPFZ/JW0KCgowe/Zsr9qal5eHESNG+IB2oFxcWUkTQ1fF8xNzd0VFVFRa5ZxUWVkUw3hlIya+PYdCXoeVr8cBlSu9aWlpXrBNSEhAcnKyD9z5c8cVwU2ENLnEkF2OLD9+oJBg+SWG3f5jY2Px3PCufvdTX3W31+1XHKfF74Y7Qp+oPHNgFPvhD1plUyi+XKyn6nTcMSMjDREoRRiOjo5GWmpks+rHPjOssyGOoXw/3TSFVYYFJ6Xqdmt5+7UBq6yuOgFroHuLmzDZQauTkhpIbbU7np3SKW8b6DydTKg4sN7I348bAaz8wSLLqp03wWo5rnJM2F2OTFc5xlWX4rXqUiw5sh81tVdRTxh0Qm8D63XatxcuuYDKmC+kskZYZQYDNQiIoYMyCsqoD8BCfOhuAbFyhfXU0UNI75GCF55/EefPX7D2eRtYmwNj/rZpDrAahgFCCC5fvow//OG/8cCDj0DVdDCDwDR7av75/JLAeqt9nICVCC/lNE3D1au12LSpGP/857+QktITIR3D0Tk8EqOeewGffrwe+/YcRN3VeuiaBl3zgDEVhiGYMVEhv9RSN3VVQe2VK1i3dh2GDBmKqIhYpKX0wtgXM5E7rQBFy1dh9arVWL1qJdauXol1q1ZgXdFKrF1ZhI9Wf4glC5bgpRfGIuPeAejWLRbx3VPw5pvTUFq2G3X19WZZMV5+R/dY4KxawNpYlocRS5ElHhjEA6Z5oHkasKV4Ewb0G4CQzvHo/8R4TF5eiukbjmHGpuPI+/Io5n5chaT0gfjDXaEYs3AdcnbtQnZlBbKqSq2/KY2mS2K9TjmHVf4uQ5ioxonKJAc9f4qsCCVxcXFITk5GRkYGEhISbBVNMZdRBAX5GBMnTsScOXOagKicu2qnroqmS7ISLIKxHCoshwbLIO1vuahEisAoApbY7IyQ5BxUriTK23HlkENqeno6evfu7c3X7Nmzpzc0WXQXlkOeRSiXQU68P0SIk5VCJ+MjXotUVqJl9TIuLg6jRzjndMqwmpSUFBBYhz8aZYhjL5pMyUq3rHpzhVRUVcXlTscdPSLCC6x25/vGy/7VZH/gLyrjiYmJPmHBN01hvT29rbD6A9Zg1nM67/Bw39xRESDtlFNxykG3W7dujusFO/7iduL5NXdqB6zX+37xB6XXBqxmSPCEygrkVO5CtmsXsqrM2qrjXRXIcZXi3eoyfHnmGE576qBQBkqZF1JbAiHBPPQ7zW/ucYNd16lPze1jsB/fcwEYDBBQUOgwDB0GI6bTMmVglIEx/gCtQPG4LcMVYroyU0GFNRgYmO2x/P3MFT1KdZz99hgeGzwIwx5/HEePHBOA1RmSnADA33UIBJrB7lN8cRLs9XZa53oDa0v6xsHpu+++w1//+ne8+NJ4UMZAmAYmXAun3w+7+Xb9uJnA2pzzD3afwXwC/T/S9HeBWiHZuvV7p+L8+Z9QXLwFM6bn46EHByO0UzeEhkRgQP+HMO2dmfi6eCsuXboESgkYIzCY5eLrE6JrNl1tACUqNMWNUydPYMniJXhg4AMI7RCG7rGpGP3sC8jLLUBRURFWryrCmlVF+GjNGny0ahXWrVqFtUWrsXplERYvXIic7CwM6D8AbVt1QEpyOiZMfANbtu1EbW0diMadjHkfxNYI1LCWMc0Dqqnw1Ndhx+bNGPLQw2gbEoakB4dj/NyvkPv5aeR9cQJzP92NlD4DcEerMIwt+tz8G1JZjsyqEmS5ynwUVn+5eCJ4iQqqqLSJap4MdlxhFWur2+XC8mVdu3b1cdMVw29lhU2EbNHNV8xhDUZZ5cAqhgTblfLh+3dyQRbBWVRY7XJ47ZRIEVQ45ImQKhvnyEqkXc4o3y83cUpPT0evXr3Qp08fpKenIy0tzetALIciiy8nRMVQHndRcbarLyuGT8fHxzu65VZ/3Nrgx5NfEsjHc1JYUXOXT7gyH8Pnn4oOWIdVNE6yy0mVc3V5f8XfHbuXCU7HHfVkN0McXzn02skR2R+wRkVF+YSqi79zN01hvd1uTrtVgdWf0ZI/EyZ5O35+Tnmloroq56z6U1o5rHLHYX85rsGOv7hvJ8XYSXHlrVevXjdcYb0RwJrjKsfEyl3IqtyFcVUVGFddhszqMmRVlqCgejd2/3gOl1QPNGqW0vCqqsz5wTaYh8Zgl/1WgdWnfwwgYCAgYIYOg+moq7uKzVu2YOb0Akx58x1MfmMKcmcWYFXRalw49xOUeg9URQMlHGp5uQ5iuTQbgOCKyr87PaQzRnDpwg/IyRyLlMQklOwoAaUMlFHoVAvuXAICq9gvZtMv3357Db1Y05closr/WwJWMb+yrKwMf/vbnVi8ZAV0QkGYBqMZwCru7zawBgesvmPXWAqHWi/trl6tQ3XVPixZvByPPDoEERExCAnpjF6978O4cROwc+cuNDQooEQD0T2gQp4r0xVQ3QNGPF5wpLoCT0M9KivKMWPadMTFdEeb1u2Rnt4HzzzznAmuK9ZgTdGH+Gi12dauWo0Pi1bhw1VFWFO0DO/PKUDW2LF4YMCDuPuedujZqy/eeutdHDl8DEQloLoJpsxSUhtza61wZbk0j66CqiqqK3bh2WdG4J52bdG991CMeX01Cj49YgJr7/64o1UoxhZ9hgmVFchylWN8VQkypRxWu7IqomGPDCKyOijmNvJloumSCKz8Z7GuKodhDnopKSlIS0trosyJ0CJCCIeDmJgYZGdn++Sn2oUEi4ZMTsAqArN4fBnMxe+i4irnucpNVuzkvFYxD1YMF7WDVVHRdMpv5Sqr6DYs58bK11Lsk3hfiKAmhhKLSp7YP96fQO6+YhkcWckVAXHMSOcwWXF73v9A2yyaFmaIyrScp8qP/+Yr4caPJa2M+qq7jT2ftDUmvxRmiGMiqrQ8JzYQsIoOxOJ1eaBfVLNglQOr+GKJh/Tzds0K6+3c1FtreisCqxO4ia7ATvuQFVP5/nMyWrJTWvl8HkbMc0/95cC25Ho0B+TtSv445bBej9+75gCrv7DhJuBaVYYJleWYULkLmVUVGFtt5q6+XrEDCw/uwaHaq6jTTFVPZ7pprkQpGL25Cqu/9W4GsAbbx2t6qDYAxgwLWHUwZiqnM2bPQuK9GeiamIbQ+BSExiehc/dkJPXui4eHDsfb7+biyIlTUFQdukZAiVUvkurQqWaZ9vBauFaZIfBalPYP6YwRuBuuYOXSxQjt0AFr13wITdNMZY86l1JxhlRm23jf4M3TpT7LeS6hHIJOBWdqSmmzx/56QZC/87+WY3HA1HUduq5jypQpaNWqLXbsrIBOGCjTm6WwytDfkt/bYM/3twKs0pZovF8b1VdKGWpra3Hs2DcoLi7GsGFPomPHzujYoQt69RyI7OzJOHjgEGqv1EJXNRDNzHOlmgpmwSOIZdKkqaCaCrWhHj+fP4fdZWUoyM9HcnIKwsI6IzGhB+4f8ChenzQVSxctx8plqyyAXYMPi1ZjzcoVWLNiGVYtW4x5c+dgzJgxCOsUjo7twjH88aexr/oQdFWHQakVHqx4w4O9jTZ1PKaaYirAx44h55Wx6Ng+DBHx9+Lx59/Fuws3ILlnX/zpro6Y+PEmZO+qQJarwgTWqjIrj9X8GySHAMs5mHZKmhz6KsKRncuwnPvJG19fVCYzMjLw4IMPomfPnl4QlRVfbqjD1d3u3bsjOjoa2dnZfkvW2LkCy01WWGUFl/eB17WUx0fOURVBVDTAkd127XJUZRi1C9cWwc6u9BCHIDk3lo+rqITbGWCJ5yEbH/Hjy8AqK5Ay8AVy9xXHR87h5fsNxshIHCs+xulpzgprSVF7g4dVc2CVFXF/yu7qgg6G+NKB5w5zBTsQsNqdZ0xMDBa87exsbNd2rGjrrUNr9/t8W2H9jbVfE7CKtVbtcjlFmJVh1S731EkZtXPKDUaBvZY86+aMjR2w3ooKq2PZmqpyZFabCmtO5S5kuSpY4JP2AAAgAElEQVSQVVmCyWXbsKrmIM563FAMBmKZ+xBmmDVWec5kCx8mbwOr3U7N7QkoqKGDqQrenTYdHWJjcf8LLyB/QzHmbNmKOVs2Y+7mr1H49WYMGDUaIcmpiE9Lx+iXxmLf/sNQ3CpUjwpd16HqmtfxlDEigaF/YDUMCsVTi7KS7YiJjEDWuPE4f/48FE2Fzpxdgq8dWBt/FoFV13UQQuB2u3Hp0iVcvHgRFy9exIULF9DQ0ABVVb3Q2pzrfasDK4fWBx98EKGhnXHhYi0IZdCJCtGxORCwcsByu91Nxqm55+X/+gZ/rs0F1uv1CQSnzsBqtsZrY0Yy6LoKgxnQVA3nz/+MbVtL8NTIZxEeGoHO4VGIiU7EoIeGoGj5GtReqYOmaNAUywiJmGVxDE2FoWlgOgEjBEQjIG4VVy9fQc3hGkye/Caio+Lxj7/eg47tOiM6KhHPPP1vfPDeIixesAIrl61G0fKVWLV8BVYvX4nVy5Zi1dLFKJg+Dfff1x9tWnXAE088hVMnzkJXKZium7AaBLAaRIWuu0E1DVcuXsB7s3PRuWs42nSMQN/7n0R450j8pU04Jn78NSbs3o0s1y6MqyrDeK/xkvm3yE61s1MB5QdpEUbi4+N9HvLtVEAOT7J6Jyun/fv3xyOPPIKMjAxb0xvZnZY3rrCK4b/Nbf/85z9t1VBRSZVDpp2anM8oqm92pWHEkil210AsbSMqcuI1FJVeOc+Y99vOzVm+/vJ4i2qwrLCKcGmninLITE5Odswj3ftpW29Irqjei33g+0pKSnKENlnZ5dv/WHKPo1kTB007I6rExESUFLX3u/3AvhGGeJ3570RiYqJjX8c/18WQle7Y2FikpUYaTuVwnMZRvPfEsYuJ+R3UYf29TQMBa7A5ozcLYp3MlsT58nnaKah2Cqy4PgdXf1N5PO3205zptY4Pz2G9UffLtQBrdlU5sprUVhWcHKsqkFNZhrcqSvDJyaP4XlVBDApYTrWcNwwDsNDC/BfEg2Vz1JLmwoYdGNit4/SA3Zx92u1Xnu93v2h87PVZbo0jNRiIYT7Ebtm0Ge06d8VjOTlYcegACmsOYV7NQXxweD/m7nVhac0BrDh8ACuqKjF9+QrEZfRFXGpPzCtcjNKdFTh25CiuXLkCRVNAqZkHywxqhQnz5h9YGVNx5fLPeHViDtq1aYPCefNQW1cHQv2PJ68XSqk837DquDaqvIbQD18F2HdbSilUVcWWLVvw3HOj0KVLN7Ru3RZ333032rZti/btO8Lj8QjKq9icr5thyGoj9W7n/55p+t13XuPx5XX9NwjNdzwZM+B2e5CUlIrIiFioGoOmM1CDgrUAWOXwaaf7N7i+Nw9Ym/v73dztAn2a+3+V/76Y9zAzdBgGBdEpDGqAEQZGDBCNoObQYTww8EGEh0WhfbtwhHWKQN97+2N2wXs4cewUFLcCRigMqzFNB9UIqE7N/SgGqEqgKTpURcHP53/CgsIFiItJQNs2ndC6VSe0ursTQkMiMWTwcLz+2hQUfrAQKxavxNqVq1G0aBFWL12EeXNnoXevdLRq1R6ffboZqkIs52LLLZhqgiGUfU1ZqrvBiAeqUoe6uoso/KAAf/nTH3DHf/0R/+//+n/wf/58DyZ8tAETK01gHV9VjkxXBbIrG//m2CmFsoImh6TKQCoDhahIiXArgpidYsuXixAqh96KOa2ygpmdne1jsmRnuOSktD711FNNzo8DoJzTKiuwct1ZEW65AizCjAhz4rjJLsyiwiqG5Yo5lbIyzl2axRcBYk6mCKpcCZdzT2Xo9PdCQzx/HvotKupivnPPnj2xdEYXRwCTQVjOYeZKfCAjIw6PIgQmJCQ4uhSj5i5kjupqiK7GHF75z07bjnu2s9fsSK5v62Q2tWZWxyYKa2xsrKO6Ggx4i0q1eN1+swrrb9mBWFYXxWXBAOsvDa1cVQ02HJgDq79rbKeuOq3bnHYt1ynYlwb+YP1mKKxN6qg6KKhiy6oyS9dkVZVbimo5ciorMGm3GQo8fk8FZuxxYcvpM7ii6iDUdKC91gdAfw+Bwey3Jfu8GcDa3HMSgVWuQ2tAKEvDCBS1DhvXf4mk3vdh6OtvoXD/ARQePoDCmgMo/KZpm1+zH4sPHcCszZvx8NhxiOiTgei0nohOSUHXuHjcO2AA1q39GO46N3RCoPPcVka8HZHPxQRFHZRq2FmyFUOHDkZUVBTiYpMwZvQr+OzTL/FNzVEcPXICR4+cwK6KKrw9dTru6zsQPVJ746EHB+P1197CJx9/ieqqAzh86BscPnQUBw8exP79B3Dw4GEcPXoMp06dxvff/4Dz53/GqVPf4puaI/j6662Y98FCzJk9D/8c+SySEnsgLjYRSUkpGDJkKN6dlosli1fitdfeRFh4FyQl9oDiIdA0Hb4gzJrcC2L4sOL2QFN1eDxuuN318HjcaPA0oLa+Fm6PG4rihq5rIEQDIbrXQMeEawZN02AYDJQS6LoGSolXyTbXpd71xTBcu7BcSnn4r1lzVdN0XL1ahzNnzqK0bBdGjHwGbduG4V//eh6azqDpFIQRNKcmbqB7X1wnmHs8mN+nYI7Rkv7f7E9LxoVfX0VRcOzYMWRmZqFvRj9ER8WjU0gXdGgfjqSkNIwa/Tw+/PAjuFx7cezoSVz4+RI0RYeuUhCFgBEGopphxERRoCsKrly4iD1V1Rj8yGOIi0lERLdYdOjQGfe07ojWbUIQFtoV/e67H0899S9kZ2XjzcmvY9BDA9GmTUfMmrMMDQ0aGPEAugJDN+GVUcULsHIz81kVGKoHhqaDaCq+ObAbyXGR+OP/+U/85//9v/F//fF/kDHhdUzaXYHxVWVm/mplmdmsv1UygMhqpp0Bkz9FVlZDRbiSYc5OwXXK+RSbCH4izIghwXbOwE6wWlBQgKeeeqpJH0TAE2FSNIbiACsqlTJM2uW22o2hHZzbqW92pktieDD3FBH7LV87MefSzhlY7pd8feW8ZbvQYr7/1NTUoIBVPn8xVFpWcJ32M2ZkpCHDZmJiImZPdj7+Vws6GHZ1aZOSkgLmwOZPCvOBZHEfTqD8Y0krQx7PgX0jHNXVQLmtopO0HBHwm1VY/Sltv5WpvxzGWzEkWAYxEViD3c5pPGSFlf9sp5gGo7SK02u5Ts0dF3leoDqs10NhbQmwZvFmqakcVnMqK5DtqsCEyjLMPbgXu37+CfWEgRAGjVFQAWACPcQF88D3uwdWQUnjsMhggDAGnVLoqorK8nL0G/QwBj7/It7bVYkFhw5iweGDTYB1vjWdV7MfC2sOYfHhA1i0rxrLD+zBsgMuzKsswRvrijDo6adx34MPo7h4KzTviwhiAqufczEhikLXNehEQW3tZXz66acY+0omHh40BBn39kdkRCwiusWga5copPXojWf+NRo5OZPw2qtvYNzYLDzzzCjcd99AJCWmIioyBmGhXRAbk4iuXaIR0S0WkRGxSOiegocefBSPPjIUaWm9cF/fgRgyeBiee3YMxox+AS+9NA6vTnodixYtwcmTp6BpGgih0HWKsrIKxMcnYPWqddA1BkK4cugfWAkhIITg++9/wPovNqJoxYeYO/cDfPDBfCxZshzz5y/C7Dnvo7BwIebNW4AP13yEdes+wWeffYmNG4qxdet27NhRgtKSMrhce7B7dxW2btmB9es3YuvW7Sgr24Xt23agoqISO7bvxI7tJdj89VZs2FCMrVu3YfPmrdi+fQcqKipw+vS3+PHH8/jhh3M4fPgbVFTswo4dO7Ft23asWbMWkya9hh49eiIkJAwpqekYPvxfKC11QScGCDWBld0G1hv2sfudCLYvHFh57jVjZkj7hQsXsW7txxg3LgsP3P8wwsMj0KFDGNq3C0XbNp0QG5OErMzXsHL5Ouwqr8IPZ89D03ToOgGxcplVVYPq8YBpGoii4vJPF7G/eh8WzV+E7HFZGP3saNw/4CHERCegbZsOaHNPG7S5uzXat2mHrp2jMPe9paivawCjDQDxADqvx6pYLsFak8aoCmqVvGG6Dl1X8M2BXeiZHIM/3nEH/uPPf0GHjL6YsHETcly7BGC1mvW3yq6uqgglHCDkEjWi4uhP0bMLQ5VzYv0BsJxDaacAy8qbHbAGCg8Wl48cOdILnt26dfOep/idn0NERISti62oKIsAKo6vmOPrpGyK4bD+lHB/x+MKqlgfV+wHB0HuIMxNmMScXfH8xO/iCwZZKZfvn9jYWK/5UEpKiqPpEmruagLFcXFxXqWS597y83Xaz+gREV5gTUlJ8ZogDX/UGfTqq+42Bg2MNUSFnx+z4FXnsjjcZZjfl7zPgUKhUXMXJr8UaoiqfPXH/hVZHvLbUO0faEePiDDEkGrxJclvVmH9vTYOrDdDRW3JMWbOnInc3NyA7sDBKKy82Tn/ii8s/K0nq7PXW8281vHlwHqjWnPqsDYBVqsmXrbLNMXIrixHTmUZJrrKsfDQIdRcvgK3bhnbWKGIwTywtuThL9htgtnfrwlYfWKCDQsMDQadUehEx/GaGowa9Tz6/etZzNy2HR/sP4CFhw9i3uF9vsBacwDzayzVteYACr85jAXfHEThoX1YcHgf5h/ehwU1+7Ho0F7kr/8cvR4fhpGjnsfBQ99A9ahC6Kz9mJjAytVIYhpAUQJVVXHyxLfYsaMU8wsXoqBgDubO/QCbN2/DxYtXQCmDx6OAEIorV66irKwMH330MZYuXYb33nsfS5eswOJFy1FYuAh5ubMw/d1cvP32u5g2bQbmzP4AWzZvx/Fjp3D1ah08HsV8UCfEUjh5eRENmqbg1UmTEB7WBadOngEhZsgxpTxPlzW5Ntxt1+12Y9q0d9GxfWfERCciJbkn+vTui3v73Id+9w1Enz79kN4zAynJ6Qjt1BWdQjojPKwbQjt1QWREHKIi45HQPRV9MwYgvWcG4mITERbaDXGxiUhNSUdMdALSe96LuNgkxMYkoEvnKIR0DEdkZCwiIqIRHRWL5OQe+Ne/nsP48dl45eXxGDx4KJKTeiA6KhYx0fHo1i0KDz7wMMa+kom8vALs2uVC7VU3VNVSaQ3TsZkFyCf2d7/+XoD1WiC3pcAqjwl33Was0TTM7fZg/76DKCiYg3ffzcVLL45D/34PISw0Aq1bdULrezohrUcGsjInoXDeQlRWVuHMme9w9WotGhoUaIoOquqgqgaqaiCKOdUb3HBfvYp91XtRtGIV3po8BZMnvY43X52Md96YinlzC3H2ux/NnFvSAIO4Ad10Ahadgb2hwAKwEqqAEQ+IrkFXPDhzZB8GDeiLv7fviKRhT2DE++8hu2Q7sqoqTId5Vymyva0xJFgEE7mJgMqbWCdVXGanmjrt25+qyOfJrruiQZEMrcGYLuXm5vqAbG5urneeaLrE4dwJouWyO2KuqB3siGZC4osA0ZxHLocimjL5Uzz9ueo6vQQQYZXDJDewEpVaf+7Qsioufxevlaw2BwJWua4sN9fiCqk4LoHgkW/LgZzv0wn0UHMXNi3uZCQlJfncZwkJCTi+yT9Eoqaxjqvs+pyamoqJLzgbPtVX3W0MezjCuLd3vLF+vv/SP6i5C1mjuxndu3d3VG3HjIz0Aqt4fbwK6y8NWbdbcC2YUFUOrM0FwhutqPLQ3+aGAgcDrHxs7H52GjsOq9wl+EYCazDnKq9zqwJrjqsME1zlyHHtQqarAuOrzXmTK0ux4thRHKtrgEYYmK6DGDoIGCwz2dvA6qcv1wNYGWOgjEGnBKdPnULm+CxkPDYMkz/+BPMOHcKCAwcx//ABvPfNfsz/5iAWWG2+BaxmO+jNb5132Pw+v+YACg/tx+IjB1G4z4W3P16Hex9/Aq+++TbOfX8exAo99Q+sghIMwxveakKj4S3rIYa3mgqnAV3XffIleTNdfnVveC2falaOLeXQSXxflvDQ5MaHfw1u9xUMG/oY7svoh6uX64RlTXNQxWtAKcXZs2dx3339kJDQA6uK1mHDhk3YsmUrtm3bhpKSUpTsLMWOHSXYtPFrFK1chZUrirB48VIsXrQEixcvxYL5C7Fo4RIsXbIUCxYswvLlK7B8+QosW7YcSxYvxfJlK7B06TIsX74CSxYvNecvWYYVy4uwZPFyLFywFG9Mnoonhz+FJ4aNxPP/fhlZWROQlzcLixYtxYL5i7F27UeoclXj0qXLjWNODFAq3nfc8Tm4z21gvbbjXQuwNuZqE5+wdG4k9vPPF1FRvhsrlq/GO2/PQP9+D6JNm45o164T2rcPwQMPPIRRo8YgMzMHr776BqZNm4miog+xe3cVLvx8CfW19dAVU3HV3G4o7gboqgKqqNDcHih1DVDr3SCKDl3VQXQVBvU01mDVFTBvLVZNKmtjLqNEAdNNhZV4PDi2pxK9U1MQnnYvXixag1fLS5BZWYLMPeVWbe8yH1jlCquoHIpNni+qjaJZj2zyw3M0+TYy6Nkdwy5sVc7jtCu7IgJgVlZWE0XVH6DaKbCiS7BosmQXGi0rlRz8uFIp91uEMHF5UlIS0tPTkZGR4YVWud6pv/ERwZOHzIr9lZVODlByuKhonCQeWwZWcT270FexjqgItiK4BgJWvi/RYZfDqpiTGQhY8yeFGeK+OLDGx8djzayOAY2M3sky1VIO31PHO9d9PV/ayuD3vfziJikpCQ/fHxfwmMEYLPHjJCQkONa0XfhOqGF3H9wG1t9gExXWWwFYZ86cidmzZyMvL68JrAaqU9pSYOXfxfBerqLK63BglZ2Cr8e1aAmwiuvdqsCa7SpDTmU5Jrh2WWHBJZhaWYJPTp/AmQYPPNQAZdQqlaGDGUwAllvv05IH0FviY4FqI4yZKtnlS5fw1pS3kXhvP7z8fiHe37cPhTWHsMgKBf7gyEEfYPVpNQewwMpxnVdzAPOPHkRhzX4UHt6LpUcPYtGeSiwq3YHhY8chPikN6z/7Ch6PCsKaqpBNOtrku+/De6AXAk2bDsMg1rSxMUakY4jHZjCgm/cjY2BUwf59u5DROx0FubOheDQJIPzDGKUUO3fuRPfuCZg8eQqIzhoVMN43Rs1mmPPNHFYzj1XTVDNMWleh6yo0TfXmrvpOqbCtbuW5EhCdQtMoLl+6guPHTuLIkWM4c+Yszp07j7q6BkuhVqEoKnSd+IFCf+N0+yN/rgVYr2MvvM3si/hChYExHYyZL3Q0TceVK1exd88+bNxYjKVLl+PRR4egS5euaNu2He65pzXat+uEdu06ITY+GX373Y+hjz+JZ54dhdyZBdi44WucOH4SF376Ge76eigNbqhuNzS3B7pHBdUJqOVCbFACg+owqAZGNDCqg/KprsJgpvkb1VUwqoPpKpjmga6o0BoUbP3iC4SHdkb3wSPxwucbkFNZgXGuEm9d72yXBa5VjX+LROVUDPO1U17FfE4xP5LDlKgi2hn12MGpbAIkQ7IcIioDK1czIyMjMX78eOTm5jbJUw3WhGnkyJFNQFpWLOVQZRFG7aBKhDlZMY2OjvY6LHNYlaFYVLDl8eQvCLjyKKq9Iqjxfongxtfn28gldmRFV1ZNY2JifM5ZhGC+ngjHfF4gYB31ZDcfp115//z6B8phXfB2J9t80ri4ONx/n3MuKm97PmlrLHgn1Nixsl3A9TcuCjESExOb3JviCwUno6Rg2/ypId7xcRrLnSvbGSKsirnTt4H1OjcOQL/U8X+JHFYnGMvNzcXs2bO9//kGk7dqtz+nc7YDTTHMV4RSeRt5vW7dutmGE7ekNRdY5XYrAmt2VTnGu8qQXVmBCZUVyKksxVRXKTacOYXzigJCTZWPGhTUJ5zyNrBe9481pswwwGC+JNAUFcsWL0F0YgpGTp6Cea49mH+oBvMPH0DhN/tQ+M0BLDh8CPNrmsLqfEttLazZh8KafZhfsw8LD+7BoupKFJZsxz/fegtx/e9Hl9SeeGDIMAx6YDD6p/eDq3IPFEllbdLRJvZQwlKvA26jG64dQDUFLuq3md7TYjkb/mEwQMz7kZrAumLZPHQJDcGHK9dBVUlQYMLVrvLycqSl9cTkyW9D0w0QwkxQBQdWBkNQeEXTpMa6r43nbjog+y7j83SdG0E1mi2ZOY2mSm3+LOY6Mku9blpztnGs/V+XYD4tVUZv9ifYqIhg93ErfGzPiTGzLqpwHxBKoek6PB4Pvv32Wxw8eABffvkF3nlnGh57bBjiYhLRtl0ndAwJR+s27dC6dVuEdgpHXGwCeqSmI6NPP9zXdyAeGzwMY0Y9j9cnTcZnH3+O0ye/RUNdA9z1imnqpBFQXQMlGoiug+gmsOqaCl1TQXQVuqZAUz1QG+pw+cJ5nP3ue8z/YCHSk1Lxt1YdcO+LkzB+WwUyXbuQVVWCbFcpJlTuQrZrl2Xy1/i3SMxtlENw7QyIuOGQ2ESYEiFPdr/1ZwJklxsr53PahZ+KMBkVFYXMzEzk5+dj1qxZmDVrlt96q/5yWUeMGOEDrDzM2a6UjQjQsqIoG+6IIbvyWIvA6A+M5dxQcRx4iKycL8pDfO2auD5/ySCGstoZK4nrcQgTVUtZ6eVjkJyc7BNu7FSHlQOrbK4kvhiQy7M4gZ24D3mcdqxwdgtubntoQIwhG2KJ0B4fH4/VBc6hvsG0nj2ivI7C45/zbyD1Y0krQwyfFqMTmgWsv1XX3evZ7JS8m9luNrAGUnJnzpzp/Y812DDlawFWf3VW/SmsYuOFqK/XC4drHdtfClizLQfgbJfpyphVWeZ9WMh2lSHz/2fvPeOjqva+7+fVc9/31ftzrus0jw1Ueq9JCAkIClIEBKWIiIpdaihiA0EglACBFIqKoKIggqjYgCSQRjLJZFKA0DuhpM3Mbt/nxcwKK4s9k0nBw/Fm81mfycwuq+w9w/qu379kpjEjI42Z6SkszEzju9MnuKhp6Lop5eeUTTHxmQObTTPRa+qJ4689AW2y+ix/8B9MdExMy+DK+fM0a/Yg/Z4cR2JaBuuchSQ7C0gqcLCmyAes65z5flPffJL8JaEwvybwUmJRLuvysln9y4+Me/NN2vaKpF3nrkRH9GHaS5NJ33eAslPnKTtxlg/efIf+fftz8VIZml7bjFZWUG8Akt14iPypMkSpoGk/jqrCdOMaOvbAavlg0rR8aUMMD2viY2l+39189flOvF6vrXmzb7Brhr1GYc3MzCQ6ug8DB4zA47Godguo1MHyw6rp+w6o6XlqF9l0Wk7dI3/mM5WWz9N1vaYtPjPpG2l9DEOreRVqbe2UPyJXbTB1nFo23aIttSHJV0zLxLBMTH+k6ppryusPFiKBFdavqOg2BFjV/b8WsIZax81mxmAavufa8j8/hmX6IoYbBqZh+FRPU8frcVNVWUn5tXKuXbnO5YtlFLqK+HDjRh4bOIAWLVpyzz338pe77uUPv7+L++59kLv+fB/33vMA99/zIA81b03bVh3p1rkngwY8zoRnJrFwwWJiY5fy1Vdfk5KShtNZQG6ug6J8F0cKinHlO9n51Q7mxMzk8UGD6NmtK21atqPZfS3481+ac3/3SJ5ZvYFZBw8xPSvdp6ZmpPqB9QDTs/1R6SWFVVXzVL9Fdb8KrHKAHzsgVX1Sg/m02imYcs5R1SdPhpuYmBhWrFhBXFwcK1asqDONjZ3CKl9TjIPcDhWk7BRJFXDlVDZ2CwN2PqCyua8MibKPrJ06KoC1R48eN+UwVaFaVYBls2HZH1dVbu38deWo0KLPIrquOLZz5871AlZZ5Zfvi/gs2HW2LG9m2an0oo+jh7VrMmDdt+k+S4VC9f5069YtZGU3UNmd3LzGR7Zr1668+HTwPjz+WGcrkCn1HYW1CctfC+pFvbdblGDhtyoCLTUUgIP1O1Bqm2DF7jixinorFNZfA1jra84cKApwTFYaU/3AOis9lRmZqUzNTmN6Vioz01OZmZlBzMFUFh06QMrZk1Tomm8yJAVusZt0NSVg3k5KR323pgRW0zLwWF48loZWeY2YF5/jwfZdiEn4mFmbP2NZWhqJLicJLqdPQZUCLSUVOEkuKCDRWUBCYQEJrjySnTnE/fIdo6dNoWtEb4YPGcbiN9/kZHo61a5CPCVH0E6cxLh0HquijLPHiunbOxJHbj5eTUc3NExT88OQj1Bu1b1q2HNggh9YTcPCNDR27PiMbl06smvHt1R7qv0mldrN8CzAADAsE6/m5fLlSzw16inuv7ctVRUaumbVUi5vhWVBsD7fCuXQsnwwalomJqY/SNONtDym6cvhqlsGhqWjWTqGAG7TAtOyAVYTq44Fib/21pBntil+mxoKrPVtn10RSn5FRQWHDx8mLS2NpKQkpk2bzogRo+jTpz+9I/vSvVsEHdp3pVXL9jRv1oJm9/vKPXc3p3mzlrR4qA2t23SgefMWtLjnQVrf/RAt7mvJQw+2plmzh7i32UPc36wFD7bsyENdI+k8ahzPbfiQuQfSmOlXVGP8Qf0C/T+lBk+SAVQAm6qAyiqomk5FVSVVCJPBIxj0qZN9GdzkIsNITEwMy5cvD9kUWLyXgy7V1Za6gg3J56t+sGIsVViVoVI2hVUDIalqrQDLsLCwmii4cnAi1ZRaHjdVdZX7oZrQBrqOnemw7N8rj49oc13AKlLD2CnJMlzX5cN6aNs9ll3bhClz9+7dQ/JlratUZv/ZGvyoL9iSMO2Wg0OJeynAMZjfaV31PD4k2oqKigp5DKa90NpSF3m6du1K9pf33AHW31K5XYE1FHU1mF+rADK5ryIisMjbFQxU1XNUv1WxrykXHP5WgXVmVhqzMnyBlKZnpjLNr6zOzLwR/GJFbhYHz53jumnhNg00y0Q3Dcya1f47wBpoa1qF1cBreXFbXnRPBUOiIvjzfc2ZsXoDzy5fxeqsbBJdThILnSQW5pFY6PCZ+rpySXY5fAprYT5Jzhw+duQS+9VXDJ44kf6PDWJz8jquHT9G9bFStKNHMA6XoB0uwgAjwtgAACAASURBVH30CPrF81hV16i4cp5pb7zCkEGDyMrOxatJKl4NlNwAk6ZWxhsCrD6TYL8CZWoUF+cxdNBAVsSu5Nq1637zWmE+K4pxQ8kCdMOg2u1G07w8O2Eize9vz9nTF9G8tVXiW2Eyq16noXXUVucCX8PCwsBAtzQMS8e0dL9PrYZu6Li9Xqqq3VRXV6HrPh9KQ9OxDBNL96nMyNfmb8Nj9nYH1oacEwxUVVN1wzDwer1SbmADd7WXivJqSo+e4MsvvmLB+4t47dXJTJw4iXFjn2HkE08xYvgoHhs4hOioh4ns2Zs27TvTvG1HWnYKo3OfgXQZPIzuY0YT+eIkBr37Fm9s38qctH1Mz9jP1IxUZvjTo8X4fVd95Wb3FGERJSukdjlF5Um/+Fyk7FB99+TIrqpJouqDqipzgUxuVdgSACCrcHUFXQoEsDKwqkqeGoDJrsgmsXKEYDuVOZi6HAiG1fGQATY8PJxevXrRq1evGlNgAUyqwmoXZTmQv6oK3mpaI9XXV/ZtloNyqYp9XcAqfE/tFg1UaA12nXP7/2LJ8C2PQY8ePejVqxcREREc+T545N+6yoIZ7axevXoRFRVFdHQ0UVFRtcyxVZV56MBOVl1Riu3KvKmtLRGASv6uBLtWwrzmluqD3rFjxzvA+lsrtyuwhurDGQhYAwVRkoFVRPoNBKvqucEiBzcFvP7awFrfEgxYZ2f4JglTslOZ4s+DNzMjhTkZKSzPz+TAxQtUGxaWbqFbFhoWhmkGnQA3ZCJd16SrrvP++oBkf5361BdwPz5g1UwNj6HhLr/CsL69+NNd9zB5yRre/nwH6/JdJBTk+3OtOvwllyRXLokuh+9zVy4fOXNY+fXXDHhyDGOeHEfmDz/hOXYU8/hhzKPFGEeLsY4UYxxx4S09gnbhPGZ1Bbr7OpfPnuCp4UMZN/ZpThw/eSPir6Vj1Zjl2o9fU0zsGwKspuUzWzVMnatXLvDMmKfo0bk7qSkHOFZ6gt27v+PUqTMYRm1g9RWf37DX68XpLGDokOHc85dWfPnFbjSv6bcyqG3m3FhotQNUdQzqc3312ODKm4mBhml5sUwNy/D5Sp+/cJFf9qfy0SdbSEpcT1JCMl98/iXHj5/A7fGim/7fBNXEmsDAGkofQulrQ/YHWwgIte6G3OO62mH3eV2/c6EsaqjAKl5lX2ffe5/FhGmKCN21o3t7PF40TaeiopKysiucOnUap6uQfftT2P7lV3ywZg2j33+XEYs/YMrmz5i35yfm7vuJ2Qd+ISZjHzOyU5masZ/p6SnMSE9lRkZaQFiVgVUGERVYA6mAYgIsA6vY36NHD3r37k1UVBQRERG11CC7awioUFVJO3CSAUQO7CTaP2PGDFvfVDlKcDDFdfz48QFhMlgRSqcYBxkOZMgLZCKtQqtqfqzul8FN5BoVkKSqwMFU0LqCOsnH2pmBy+cKWBVChjyfFIsiHTp0qDewyn2Q+96lS5c6Ia9PVGdLVZIFREZERBAREUG/vt2sw9/d3SBoXTSroxUZGYkKrBERETWAKqurYsFlxott61XfluXNavnjyos0h7YFBu7sL++25Dy/4n4nzn/wDrD+lkoowNqQCMINjTgsgLWx8NayZW3zX/HjIhc1l6qdemoHrPL4iWs3hdLaGED/awJrTFaa31/Ip65OyU5lenYKc9P3keh04Lh+hWumiW5YmLpZM/k37wBryNepT30B9+MDVsPU8Jom5VcuMfGJwfzhv3/Pk6/PIiEli3VOFwmufBJqYNVBQpGDhMJ8Elz5JBXmsS4ni1nJCTwy/Aleee5FDn37E9VHjqAddmEecWIU56MdKcRb4sRTlEvV4WKqzpxFr7yO4b6OXlnG/j27GTpwIPFx8VSUV6Mbhh9YRcTe2wVY8Su/+H0tTXStmo/XJ9OpdRtGDhvJs+MnMvDRwRQVHg4MrIZFTo6DCc88R9s2HenRPYptX+7C69VtgLXxKutfA1hr0gmZBrrpM/e+euUK3+3ew+rVCcTMfpv+Q4YTPXgYj44aTade0TzYrhPPvfwqO775lmvlFXh1Hd3QMUwT3TCUehsGfLczsDZkux2ANXAx/VG3Rf5X86Yip5oSxTAMNMNAM0yuaBp7Th9j4aEDzExPYc7BA8xKTyMmPYWZmQeYnpnKjEx/fu+M1JsANRCwygqqXXRg2a9R9aFUFTARZEeYRaqwGsz8N1D9qkmyHcQJ8LPLwyqrqCq4qgGa6gJWuzQ8cnRkAVKiTbLCGKraKsOvnP5GBlDZb9Uuuq/d+Il2yG1SgVUeX7ku2Zw50Pnt2rWrNY8UKqsAV1HWvhfcJHbfpvtqmbHKwZLU4Et1gd5L49tbaqRkFVx79OhB3+gu1v5P7g8ZIiuz/2wtmNHOioyMRABrZGQkUVFRREVFERkZWSvvq+x3Kr5H86YGDpgkl9hZD1qdOnWyNdXv1KkTuxIDt3tX4v2W3bP7/JjWd4D1t1TqAta60snYlSVLltRE+K3PeQ2pKxiwtmzZ8iZgDTUdTTBfV/W4WwGs9U3jEyqwNiYVTzBgnXLI57sak+lL2j4nYx/rC3JxXrtKtaajGQZey/SlMzGtmqBKgSZSTQms9Tnv/wZgNQ0DzbTwVFfw9aZk/vT//Rfhg0axYMd3rM7KIrFQBtY8X4AlVz4bnfkkp6by7Jw5dAsLZ/KE5yj54Rf04iN4i4vwHnZhHHGilTipLsqnotBBhSuXqtKjaJfLMKsrMN3lWO6rVJWdZ8Pa1QwfPJwfvt+Lx+s3HQ0hcFJ9tqa4B5Zl1QT9MU0Tzevh6uWLbN38MS3uvZ8//u5/2Lj+Izxuvy+mZXEjT6mv7vJrFSxZvIzwsN6sWpXAnj2/cPbMhRpT4hu+rzfA7FYBa4PHIAic1QJW3eDKhTK2f/4V06bPodcjj9H3ydGMnT2HKfHxzN/+JbHf7+bdzz7jpcVL6DF4KD2iHmbu3PdIT8+isqoaTdfxaF7/WPoWAOyCat1OwFrXON1OwKp+Vh/4rrttN577QAswNxXTxDRMNNOnyF6p9rLv9CkW56QTk5nC1Ow0pmWmEZORxszMAz73k6xUpmWL1DVysf9/So3ma1dUH005tYgAJdVUV01BEsis2O4zVdVVodUuNU6HDh0CAmsglVUEYhI+r3bAqkKqrDbK4GZ3nhxtWE3ZI4O6rJ6qPqiB7odskmyn2spRm+X6AwG0qmaKIvsOizrs2iTy86pFVltDAdb1H7S0BOyJAFLC3Fl9tuoyrR06sJMlFlBUBVr2/xXm67Ne6WA5dgQH12+Smll9o7tYctsiIiJuglZxTfl+yos+PXr0YNwTHQOC8r5N91kvjG1jiXsSKM1T0vsPBmzv0tkPWerzIa5xB1h/QyUQsKq5T+sLnnL+1PqAblMpuaJ/dhGAA0UGDqSwqirrrboX6liIEupY1EdhbQi0BgPWGZk+YJ2Z6VNWk5y5FF6/RpVmYOq+1DWaPyroHWCt/3XqU1/A/VhYlo5pGH6120vZsSLa3n8ff27ViUkrE1ibk0NSYR6JRQJYfSltNuTlsnjrFwwdPY6urdqS9OZcstd/yOltO7j04094XE60YyWYJ47gLSnEXVTA9cI8LjjzOHwwnepz5zEqrmJWX8VyX8f0lHO8yMHrk17l/XlLuHa9At3UMCwzqLPiXwNYa3LX+n1MNa8HQ3dTVX6Zdg8148H77qGszB/1WBxbE1nXF/362NHjPPfsJCa98CrHT5xG131w50s9I2As8Heh3k3+lYBV/C1gtbKykq1bv2D4iKcIi36U/qPH896WLSz6/luWZ6SR4HKwxpnL2sJ8EoqcrM3NZtGunUxZvJQeffvz8IBBfLhpC1euXsft9WLURBHX8EVxtm9XaCDV8PENBnDBrvNrA2ugun4tYLVrZ6BS61h/FG7DMjENHdNrUO7WSD13msWH0piWuZ+p2T5InZmZxkwpTsLMEIHVznc0mDmpACsZnOS0IaLIkWFleJNzuNr516lmsWo6GLs8qeK606dPv8k3NTY21tYUWD1u6dKljBs37qY61NQ9wp/TTpUMVGSYE/0W0KTCiGzSawepdgGr7MBTTZUTSpEXL8T4yiqneqyqcstwrEaTFmPVK7ydFciMdf8n91t9o7vUMuMNCwurMd8VECiANZhK+U1SM0uGXhV4Zf9SGS7Dw8MZMaSbtfKdNtbnKx+09n9yv7X+g5bWvKmta9omnyeuLcBXbqPsvyr7YgtTbnGNYYO6WK9M6Gi9+mwn69VnO1nqYo/63ZOtFpbNaWE7BiXf/sUSx9stbtwB1t9QCQasDQHIhiqmweoLZiZcV5Rgu9ypQmkVf4uVsUC5V29VkCW1NFZtFsB6q9o5U/IPmpGVWpO2ZmZmKnMyDjAjI4VZGSmsc+VRXFlBte4LpuLzT/QrTyISqEVNKotgk5yGTIzqO6Gq67O66gy1XaFMquvzeaD6gr7359rUDQutuoID3+/g3//+H2nbuz8Lvv2O5HwHiQW5JLrySHblkeTKZ11eDm+vS6ZTj57079SNnQuXULA2iWOJyZxYv5EzX3+Nx+VEP3kM89QxjOOH8ZYUcjbzILNemMSCqdO4crgE95lTaGUXsaorsLxVeK+dZ8v6D3n5+dcpPX4Sj+lBt3Rfmo0A49bQZ6Ku+xT8YjeUI8uyMHTDly/SfZ2W9/2JR/tGYehGTU5hU+Q+9YOraRhcOHeB2TPfZNjQp3A6C/3HmOi6l0DqYSj3NJQ+2QFNaJuFXTAohNpsWVj+hSfTMHBXVfPVVzu4v007+j3/Agt27yI+6yAJBQ7i83N8aZHy80gucLLWmceaIifxhfkkuBx8mJfDmh/3MGjic9zfph1vvjuPixcv+387DAxLw7T0gOPTUKgPBTQDHRsKjIUCa4Hqvfkc/9g3AbDW1b9QgLWuY0IFVsv//4Lpt07wWgZey0C3TCoNnayL54jLzuDNA3uJyUhhRmYK07NSmJGVwszMFGKyUojJSq0pvrRrN4oAVjmqq2qOq5roBlLm7KBHNlOVQUtV+exMgFUgkoP+yMCsqpiBgFVkWJBVVnnxW+wfN27cTeaudmqueowK+vJ7VWWVgbVLly62gZ3sAi/JwYPEPhm+ZLiXg1TVBbeqKiz3UYb0QObQdmp0oGdEVuLHjuhgLX+zpZW84CFr2ZwW1tCBN0DNDu7kgFKyP+jQgZ2sdQtbWLlf3WflfnWf9e26B6xXn+1khYeH1yifQqGVz5PHTsCjnemwgMpAxwc6T61DvW8CZsPDw4mMjES0V26numAj7q3cjz5Rna2c7bVzyu5KvN+KjGhfYw5stwB0B1hvYQkFNJoSRoKZBDfWNDdU6JUjAwfbFwhmQwXW1q1b1zjQy4AaCFhluFXHvjGmtYFKY8f/1wLWGVKJyfJFB56VcZC3Mg+wvjCPo+4qNN3E0n3RgE0rcOqaptoaM3G1u05T1vdrAWugen1vAEtMCC103YNWcZnwLm35h3/+Lwa+Opk1+Zkk5h0idu8+Xt/8CWsOZbA2PYU5a1fRtV0HXuw/kO/eX0h27FKOrYindHUy57bvojonD/P4SfSTx/EeL8ZbWsCV/CymjXuSD6ZN5ZzDwaGvv+HjhUs4npGN91IZ+vWr6Ncus/PTj4nqGc5XX3/Dlcpr6IYHS7/NgFW5nvDF87gr6dLmXtq2eJDy61V4dR2P7vH54lq+RQHDcKN53eheNxs3bKDVQ1347ttfaqwL6ntvm+oZD23zpfQBnwp8A9p932mvoeOudnOs9BijRj/J6DFjaN66I0/FzGVdXh6JrjwSChwkFeaT6MqrKUn+1wSXP49vYT6JBXkkOR1szMlkdMx07mvTjtdem8rlC9cwNJGvtWEmwQ3ZGnrdhsKk3THC11M8b3IuXFmNb0w71XpD6btQ03Vd58KFCzWpyYJdJ9g1A7VF9LvSNDhw4RxLstKYnZXK9IMptsGVZJ9VOx9W2R/Vzvw1kGmpDGrqhFpW9uwiztoBoQo+qvmjqh6qwCqCLsmBlGSFVQVUtQRSWAOZH8v75T6q5r6BTIbVaMQq8NuZWKvKm4CXQKls5AUDuwjNgWBThmxVNZUDc8nPgOq7q+5TI0OrSqEajEv1+VRhUI0YHRYWRlRUFL179yYyMrIG/mR1VYZA2UdWhlDh1yqnCZJVXbtUNXaAqn4mVFZhfSDAVIZzWZGV61THTnwu+8eOHtbOmjSurRXdu5MVysLEHWC9xcXOT/JW1XWrowSHohIGUxODwWwwwJPHTjbrFT+Y7du3t/VpVY8PdQHh1wq6FAqw3qoyzZ9bdUamP79qhk9lnZKdwtyMFD505nO8qhq3PxqkIUWQbOjEKtTtDrAGrtf/zg8avkUETXfjzE7jn//xf9O8Qzc++GIn8RnpvPvNLuZ8tY3VuRmsSPuRaYsW0OHBFrz2yCAOLI6jYNlKiles5My6j7j6/U94SorxnjmNduoUxvGjmKVFXM1JY96LE5k5YQxH93/P53EreOHx4WxPSqSspICqE0fQL5zDe+0KzowUnh83ih7du/PNtz/i8Wp4vW5pkn77AqvXU8WIwX154L67iV+1luvllTW5hX3AYeL2VpKXl8fFCxdZs2YtbVp156cfU/5GgNXCZ4ZrcMMX0QdOvjQ1bpxOB0PGPEWXQQO5PyKc/i+8zKrUgyQWOGtB6s3FB7EJhXkkFvmjUrvyWFfgYJMji3Ex07nnoZYsXRKH6TUwDS9YDTcJru/WVN/vYGCo7leLpmlomiZBq35bAKv8HXC73QGBtbFtEXVoukm5aZJ6/iwfHDpATFYKs9PTmJ3ud0WxMQMOBKwqPKnqmdinqm7y/o4dO9ZS0IJFp1VNaVVzYDu/O7k+O4U1kA+rCq8q0Mrl6aefvglG7aBVNoMNZtqsAqvdmNjlcVXVUzvVVUCXMJtVgzTJcB8sYFYw0291gUEorwJYxTHi+qoJsh2sqibnwfybZTVRBjQZJGUo7d27d41PqVBkZfXTbhxV6JevLUOpXZ5cdZ+aL1itQz4vLCzsJhiV2yIDrdruQBGk7e6dnS91+/bt+X9klenOa9O/tm3b9iZT1Fv1Onny5BrQuxWvMogG2q/6u9bnVVZf5c/VfgoAFWHHVYVVBlTZVDjYfRDKa1Pdj8aOd3R0dMj1NeT5mpLjiwQ8M8MPq5kp/gBLKWxw5XLMXY2um1heP6xali+3YojAWh/IaMg5oULjrQTWYG0N9rnatvr318KyDAxLR0fH0Kt55bnx/K///f/Sc8gI4n9OI2bLZ7z5xZeszjzAin3f8/q8t+jWogWzRz7J3kXLKFi2CteyFRxNTOTqrm8w8gvwnDmDVnYF7fw5zJOlGCX5/LJuFe8+P57j6fv4Ytk8Xhg4gC/iV3PWmUXFMSeVpcVUnzrD6cNHcWVmsmf7Zwx99GGeHTeJfXsPUlxSgq7rtaBVHYub+1e/sbYb37rGUYVWXfdwuCCHAf360LljZ3bu3O1Lz+IHDI9X53LZBcLCejFr1lwmTpxEzx4Pk5aWVeczENo9DW1f46DfvKnfPjNnjaOHC3lqwtOMnDqZtWn7mb97F6vS01njdLLWlR8YVgvySCrwQWtCoQ9aE4ryfZGoC/NJLsglMeUnWvboQeeuPfF6vJimhmXqIX9nAu0P9FzU9b7ucWpaYNV1ndOnT3P+/Hk8Hk8tYBW+0YGu2dBxqKvI15KVXztgrc/veChtMw2LKsMio+wSi3MOMitjPzP9AZhktdUOWMXncsoQMelWlS8BGmrgIAGpMnwJ5UtVbjt27FhjySV8I8UkPFAgIlGfOE+uT4ZaOUqwCKAkigiqJD5fvnx5TVRg8V5Oa6PCqri+3C7ZhFptl/hc9d21O18EWZJhUg4KJKvV4nwZnGR4EosEqrmwAFkZ/ORxVv0b7QJrqQAumzSLRQrRD1n9leFK1KeauspKvAy0MozLaqXoq4A6Ye4r/FwFqIq/he+rbNYr58xVAVFORyMfJ9orjpfrUs2FZYVUVUPl69pFzRZKa0RERM1YyQq2+v2QvzeqqbZqFSAr43cU1ltcZBPUW11upcJal7ra0OBMoixZsqRm9VA9X+2nDK1yVF+7HKt2psDqtdq2bVvzxWmq+3WrFdZQlOBg+6ccSmNmRiqz01OZnpXGtEMpvHVwH58WujhVXUV1TdoCH6waluX3Vw1tYlXfiU59z6nP5Kk+9dbnWB/o+NI4hDr5tpuYNqS/lmVhWLovR6ZWxYDoSP7+n/6ZZ+e+y7SNm5n1+VYSDh7g7U8+YtRLk+jSvh1vjh7LL7HLSVu4iPzYpRTGr+Tkpo+4tuMbrnz3C1eznVQePYV57gL6qVKqSxw4dmzhfHoKOTu2MW3UMLYsXsTF3EwqjuTiPlXEmXwnG+MSmfnGVKZMfI1NcStZ8/5bdG3Zmq4derFo8So0Ta+V31Hud6D+qeNSn+ci2GZ3HdP0BYfRPVVkHUzj6XHjGDduPCWHj9bklTVMi9NnT/KnP91Lx049GDR4OIsXreb8+ctB73VDn+G6oCnU/t447uZnV9M0dF3nctll3p7/Po+On8CKH38iKT+fhII81jhzatRS1RT4BrA6SC7wmQYnuPJILnKS4HKw1pVHgstJYmEeSdkptI6O5K77mlNWcR3d1PzA9n8HsBqGwbFjxzh79qw/MNftBazieQi1Pw0dP7HfNAwM3aTKsEi/fIkVzmxmZqbUiqsQyCRYfGanyNmZaKrwqaZsUSHGTrWzC1Rkdy3hniSCFKmBjwS4qZBop7DKsCrex8XF1YJWUYTCqpq02vnTqmbLdmMkq1rycTLsC0CV/U4DjZ/qG6zCparUycAU6H6q5sMybKpqsgzxsomxDGKqKXcwxVXN/Sr3Rw1apJrbCpiVFVY5+JF4H8zH1M6kWk6jY3f/BZzbRR4OxYTZDjzt/IHVIGZdu3a9KeCXEJrENdTvSCClvEOHDncU1t/S661WWIO9qr6p9X2NjY1lxYoVLFu2rE6FVX6VldFWrVrVCsKkKq2BzhfAKr5ModRTlyLbGAV78eLFdSqsdpGQ6/M6LTuVWRmpzPIHvpiTtZ9Pigs4VVGFrukYpoEXAy8iWipIWTrq3EKZ6NQ1AQzl+r/2pk763W63fxLasMl3KMcGOt80DQzLi6lV0Tc8jH/5l//g+bfmMW3DRyzf8z1vLF5C514+c6N3p01l1hOj+GDYSPa9O5/iFas4HL+KYwmJHFm6htKVH3Js807O7MvCPHsRz5mTVJ8ooqIoG2+hg9VTJrNi+gwuHsqgqsTB8YO/sGnFUiZPfJEH7rqfzi3bkbRwNfs2f07pvm9Yv/BtHvhTc9au3XJT7sZQ4a4+E2X5nLr22z13pmFi6hpedxVfbP2Mh/v0Iy31IKZpYVk+c/i8PAfNm7fllVemk5F5iDNnLmHoN4NXsD6FuoUKrKFfT1ZZff1xu9143B6+2PY1/UeOY/ZHW0jIcxLvyCPJ5SCx8BDJrkMku3y+q2oRPqzJrjzWufJJys/1vTodJOTnkux0klCQR3JeOgOfHc/v/3IPpRfO4TUNTPPmRZ5Qx6S+wNqYOhq6yb8RdsUX/OpmYG1sG0OB0/r+xjbkexjkopim4Ut5Y5iUew3SL11kmSOT2ZkpAfOuBlJYA73KiqHsp6kqrGpgH9kcUjUpbt++fa3ryFAqp45p27ZtLUVXKJUC9GSY6Ny5c43CGqjIwLpy5Uri4uKIi4u7SWFVlatgypYMh2o+VNkHVIZJeayEGa/sy6hGAxb9VQMpic9lwLQzKVYVOvl+yj6aMnTZmWXL/rqqiaxscis/Hyqg2SnrqnIum87KiqeqsMoBmFSTW1nhlBVmVWGVLQoEfMv9l017xXu1fnX85YUf+Xy7+6V+f2QlXQVf2SRbNkeXF5HkxQ35mqrif0dh/Q2VW+3DWpe6Wp+0LYFU1mBBlwIVAZB2PqyBjpfPadOmTc1/NKrCKiDYbl+w0hgVe/Hixbfch3V6pi/v3YysFN7J2M+WYhellZV4dANL1zFM3Z+6xsLyp5W0bgisTbI1ZiJ0uwCrCKbyqwKrBZj+gCmWF0OvZsRjj/F3/+ufGPLMJBZt+YxBzzzDn++6h26dOtOpXRt6d+rEqF6RPB8VzdInR5MxfyH5CxdRtCiW48vWcHTNR5z46nsu5xViXa3Ac+ES7pOlVBbn4C7IpPDrbZzav4/y4ly2xi/jxSfH8NyT41m/ejWvTBxP+2Yt+Sopmcr8HNw5+0nZtJr299/Hnu/TbPz3bp6g/1rAGugc0zTRvTpXr1xm0MBHmPDMs1y+dMUXhVnXcFe7+fLLLwnr+TD792fh1XxpbEzDjWWFFhW4vm1qSmClVi5NA8PQqK6qJjPjEL37DuS5dz5gzSEH8YUukgucrHPmsNaVQ2KBg6SCvIDAutaZS2JBHon5uQxdMJ+NBfkk5+WwJiuTVQczWOvKI8mZzqS35nBvs4c4mOvw5W+2+c6EOiahLH41dGsyMCMw8FnWrwes8mdN1ZfGXQcs08KwDJ+PuG5SoZmkX7pInCPLt4CakVInsKpKTKBASPKkPVgeT1Wtlc+RU9qopsWyQqSmgVHrk0FV/lwA64oVK2qKgNOVK1fWgKu8TyzuL126lPHjxweMYqwqVXK/VYVTwJg6lmqgIVl1kxVTGdRUH1cZPARgyfUH8g0NpKyqbZDNeNVATPJ54p4KiFN9oYMFm5J9kO18hGUAtVNo7Z43VaFVoVAeXxlc1X7LACrgWVVGZSVVXWBQ+yKDp2our94rtR55IUQ8U/KzqebUtfMtV78rd3xYf4OvDVVYG+pzKp/fGN/Vul7VfqrKYl3KaqtWrWqAUxwnJ4dW0+Oo1xX/AcmBm+p6ra8yLUf9W7JkCX369Lmlz8v0zANMzkplZuZ+PnTlc6y8Eq9u4jV1TMvAFJMpP6zWAGujpivq5KVhQNKUk8rGbLKC8msBq+84sCRgZfpMuAAAIABJREFUNXU38+e8xT//n39k5NgJ3N+6A//67//B3/393/Pn3/0PnVu2ZPzIEcyfMYO3n3+Opc+M57uZs8h5/32OrVrFiaT1nN2xC7erCKOsDKu8CuNaOdr5s7iPFqEX56EV5aKVOPlm3UpG9o/m8/WbOFNygmtnjpH90y4mDhnKmYx9aM4MjLwDfLX0bdrd+0demvQKZWVX8Xq0gEproAl2zXFS+iQsCyvIU9jQib9pmOheg+XLlvJg8/v4cuuXeN06pmlx8uRJtmzeSvduPRgzegJXr1Xh8XoxdA3L8hBqGpv6bLcGWP2QZOqYhsb585eYMWMuQ0Y8zYafUkjOyyepIJ+PCpysyz3EWmcuCa58EgryfT6qBXk1wZUSCvNYW5jHmkK/KXCeg8mbPmb+t9+w+Ic9jF28mJcTk1iRk8na/HTejF/Bfc1asOfnvVim8TcBrHV9R+tSIAMDq3/FqQZaQwVWn4lL7ev4i3Xj+1HrvciRbf46wFr3794NaPUF/DLRdYNruk7K+bMsOZROzMF9zMhMISbDl8pmelaqL/WNX4G1U1hlEFEVIHnCK++3g1fVNFg+VyhDcj1dunS5CfJU31U730pZ+Zs5c2YNjApFVYZW2WdVVV6FSbCdD6vqk9quXbublGdZUbaDqkDmoipwyuawshpnp8ipgKUqa+p42SmddgqoCt128CPDuurrbKe8y4GJZKVYQJgcdMuuXepzKI+/3XMYrL/y9VXfbXUBwc73V1awZXNgVRnv1KmTbZRgNRiTXbRk2UdZ3EMxTupzKdojf3/tvte3vcL6a/p91rcEUu1uh/JrKqwy6KrKaFMprqEqrOK+2CmrAjplBVUGVhlUxeqovE8u9bn36jgFU5UFpIq8arGxsTUmwbeqTMnI4M2sdJKdDo5WVaDrJhh+X9VGTW3qt9V3knm7wOpfa7MsqyYPrm9hQcPSDPIPZvDHf/s7/v0f/o7//Nf/pFOHTrz+yuuk7Uvj0MEMvt22nUljxjDv5Vd494kRfDBkMLsmv07hsliubv2MC1u3cmr7DtyuYqzLZRjl19CvlOE9XopVehjzsAuttIC0Lz7hl88+ofJYKdrpE+gnj3IlN4Mze3+k+tBBtJwMtLwcqkpcvDT2Se750++ZMO5ZLp6/jNdroBkGmqH7ffh0dM2DYWgYhl7jD+xTNXV0Q8M0DUzNwNItf0BVEysAINZ38/nSGZi6ge7VcDgc3HXXXbzyyisYhoHHo/Pdtz8SHhZFs/tbEdmrL6dPn8KydCw032uQ57Cxz2lTPuOiLYahYepeLM3Nzh07+V//51/4h//4M3e16074iNH0GjmaR559kckr1vLep1+w7IfvWXMwjQ25DjY6C/iw0EWiM5+E/HwSCwuJL3SRUFjABmc+6x2HeHzeO2zIyOC9Tz9n4qJFTP7wYzY6DjHijedp1qotx8+cQ9Pdvjbc5t/huoBV+LB7vV7OnTvHtWvXbBdiAl2zAS3CQjz/SvEDqthfA8HikF9pqBu6AGkYBhW6Tuq5M8RmHWT6wf3MzMwgJuMA07JTmZa9vxawyhNZ2e/STh3r1Km2H2oo0XTVKLOqainDlazoyeqprGqpgCSDzsyZM2+CUBlS1QjBahRhkYdVVa6CAbusnMoKmgoK8n61HyroiMA7qm+krPrJ5rDqWNipuWo9clHvtZ06bAerdkCs+jOriqlI6dKzZ0+6du1q+7yoCyCqcqv6yarnqua1gY5Tnz/5HPXey2bD6gKADKBqm2UYVq8nw6qd2q6aZ6tppWSVPSwszPY7FKjclgprY3zzmvpVwLNsPno7tKspFdaGKKpyjjBVWW1qxTXU+yQrqvJ+kbNVhlMBsDKcCmdw4Zci9of6PMr1h6pgy+pqfXxYG/s6IyuVtbmHKLleQbVhoVsWBiZmU8uoQSYp6t/1Ofd2n+zeqq2WQmmamKaG4dUxqqro07Mjv/unf2RQ70fYGJfA1Jfe4KlRY+jetQdjRz7J6g8WseuTLcS9+z77PvqE1FXxOOJWciQ+keKVa3DFJ3L665248xzox45gnT6OcdiJWZyL7srEPJyLXuxAKynAXZiPuzAPb2Eu1XnZvuLIRivIRztcjPf0STxlF0leFUebh9owcfxEjh876Zvgaz4Q1XWdqqoqyisquHbtOmfPneP0mTOcPHWak6fO4PboaJqOKaJTW00j89dScHUftB49fISWLR+iV69efr9knZT9B+jf7zHat+vCzz+l4K7W/RGPfbBdV0NuN2D1BY/S8XgrycnJpG3r1rz4/CtMeS2GMSOe5onBoxg+dCT9+g4kotcjdOseRfew3rTtEUH76H6MfPUNJs1bQMzaRJbu3Mman38h+UA66xwOEgryWeN0kJCZxdOLY1m2+ztej41l1bavSdy9izbhnenYpSdVXh2v4fVbcITmg2kHjY35HQj1GnXtF8AqFlpENOzgymrDNwtfYiLBn7Kg6oNVC9P/z8D0oatlNcVXJvQ2NqDf4tnUDJOrhsneU6f4IDONKZmpTMtMY6Zc/ObBsnIoA6s68ZaVn2DHBQIgO59XAWdyUJlACpkKC3amm3ZRgtX0NYHS3ixbtqwmD6scHViGM7nfMpAIKLEDQvFe9WWUz5fHTvQlIiKilo+kGrhHVmjtlD1ZoVPVQBnAVd9goeSp5qeqUimPvXpfhbKopqNRVWZ5rNTnUH7uAimtslKqwqzdOMvAqt4fO59PuQ3yGMoKv6qs2ynVgfon2qDCayAIVu9LoOsH+76JNt6WCuvtXO4orMHVVfmYpqov1PsimwSr+9Qip7uRgVUtYoEi0PXs2tCqVauQxzGQEnurfViX5xzAefUqmm5haRaaZeFFMr0MMrloqklNXftvpenfX2urV7vFZFT8aVkYho7m9aK5PRheDcPS0A0DQ/OQl7mPNvffR+cH2/LAH+4iukcYc2Ni+Omb3XyyZg2PdOpM12YP0PaeB3hu4FDWxcxm21vv8MviJRR+9DFFH2/i6k8/UZWZjicvF7PYhVGUi9t5EK8rA92VjV6Yg16ch9eVS1VeFpcO7OXigf1cyDzI1bx8KkuOUnHqHBXnL1N1uYwrZ8+wetlyenTuyrx353H2zDkKC0tIT8/iu+9+IDl5A8uXxfH+vAW88PwkRo8azfChI4iOfJiCwiN4dQO9RpE1/Pe+4abhMqwauoHX7aHs0mXGjB5D7969OHy4GLfbzaFsB089OY7u3SL4YusOysurayK83vA9FG0JXE9jF2cCXTfQ+0DH1kCB5qWyuoIJzz7NGy+/zBFHPpUnz+E9cwHvhQt4r17h6qXLXD5/mdNHT3Dw5718vuFD3pw6nQmjxzF00FAGDR1ORN/+RA4czNPTZ/Dmpo9YnLKX+AIniXlOFn+3h9idu1j6yWZenjmHtxYv5MHWD7J6dRJew0SzNPQQgy6FAqz1/S0Idh27sQ0GrIFANZR6Aj8jwnTWkt77lUh/qXWu3+RXBNQyLcPnI2qZfmCtT90NH9v6jKntuaaJaZhUGCbfnzjOu1m+dGszMw/4yw1gVRUn+W9Z/RETcgFIAhDkADaqWmunaMl/qxCggrOq2qq+m3JqkG7duhETE3NTblWRf1XNwWpXhEmwaKcadVUOeqMqVqpfpoB5Wb2Tj1fVZtHHbt26ERERQVRUFD169KgFLgI4VVNkO0iWTXHV+yODjl1RlfZAap18n1QlUgY4VXG2Gwc7hV7un/y32h6758ZOpQ/0fNotMKiwq6qd8nck0L1V22HXR/GcqAsy8njZmcoLUUh8JgdjCmTtUAtYbwdl8M7r35bCqiqpDT0vVAW2rn63atXqJtPdUJRYGVLFl0nO52p3vWBKrry/sb7Et1phdV6+QKVpYWq+SYJmyalrgk9KGrvdAdZQD8avnPjUE8syMXQvF86d5Ystn7Hv572UXb2MR9MwNC9a1RXaPfAAj0c/yotPjODt558nZuRTZH26lSsZGexatYwhHdoyZ+w4Fk16genDhvBMeA9ef+wRkt+awxdLl5C7bRsXszKpcrnQSw6jHy5GP16CduIwniNFaKXFeI64uObM4YcPk1kRM53l06ezfM5c1i6IJXnZGtYuXcPqpatJWpPIxsQk4mNjeWLIYCLDwlm4YCHDh42kdasOjBn9DO+8+Q6xCxaz/INYNq3byJeffMrS+R/Qu0cvpse8Q0WVB83QMC3dXxo3qRYBskzTRNd0qioqSU5Mok9UNPtT9qJpHk6cOMmEZ56je7cINqz/iOvXytF1H5gIYPX5H97wybO7z7cTsGJZGJqGoeucOXWKNatW8dbkqXy+cjVXDuVQnZeHp6SQY4cOsikpgZNHS9ErKjGvX8W8cBb99Amqjx3ldE4ORw5msGPjRyyd+w7PPf0M3XtHM+TFl3lv+3bW5eeTkJ3NW59/zlvJSbz25mzGP/80f7n7Txw6VIhbN9AMD7oR3Jzarg+3G7CKfbJPtuzPHqwOOWDbzarsDWA1TbmYmIbht6zwRVo2DV8xjBt/+97rN46pQ/W9HYDVvxPLMNBNk0uGzu4TpczPSCUmK40ZWbVztKrKlQw5arAYAazy5F9Wz+QUG6qyJSb8cj1yPko7nzvVl1WGQBV0O3fuXJPWRoZVWXGV39u9jh8/vhYY2eV/lRVJVbGTfQtFX2RlUx4XVTETf4u+CRNP2TRUNS21A09Z+ZTNUTt37lzTbtWkWjUllhVEu3oC+ZAGA3R5QUL2xZTNrIVyLV/PLgqzqlCq4y6bq9sBul277YDV7lWuT16oUJXOutojxkg848GefzWNkjxeMgjLz5PdYojcrjsK62+o/NpRguvyzwxFoW2swqqqpnbRgu3OkWFVhVT1Onb11XUvGjuet1ph1TS/r6DpK8J0rC5/p18DFP/WoTTY1nBg9YGSrrlxOXLo1KYDkeFRTJ8xgy++3E7ZxUuUl52n7QMt2bb2Q/bFr+Xg0lXkLY0nd3EcJcnrOPrlZr5e+BYpa5dz/uddHP9uG3uTV7F18TwS3prJy8OH8PLIJ3jv9ddZ89489n++jTNZuVSdPI3n/CW0S1cxy66gXzxHQcpeBob35P2Y2Tw9bBQTRz/DyCEjmTNjLmtXJ5OwZh2rV65h0fz3eWHsGPpH9iK6Vy/+8ue/cO89zXl63HMUuY7irSjHrK7CrKrCqKjk/NFjvD1tBpsSN/DoI0O4fPkKuuGLWu3z2Q0crCmUTY5U7HF72P7lNgY88igb12+gvPw6ZWVXmDJ5Bl27hLF2TTKXL1/xp2ARwXGMGmCVDDMD3uvGAGuwawZ6H+hYy7IwDZ2rl8v44L33mfXGdH7euo3TBw5SlXsIb+4hvE4Hed/uol/3bsx4bQrnjp1AK7uM58QRtKMuvIcL8Za48BS60IqLqczNw7X9az6a8y6DO/ekT9/+vPjBAuLT9rMyLYW3t3zC6/PmEhndnf/4z39nTeInVHs0DMNrG6gslD7Y9fdWA2tjNztYFb6vXq/XRqGtDayGYfr9ug0MvwlyRWUFp06f4sTpUxw/dZLjp05y6UoZZVeuUlXlRvP6TOkNXcfwLw782sBqN4Z1Pa+mZaJZBpquc8XjZdexI8zPOkBMRu10N3ZKk6qSqUUGN1l5VH077a4rX0dWp+xUL1GHnIfVTgUUE/UZM2bcpK4G8mm1C7okgFUAnqrYBWuj3H8VxmU4FefJLlNykQFLHC/7o8rRaVXVUA5qFEilk++DUJEFmIvzRd12wKoCkHyMXId4H0illdVSWR1UoU2FfvWZkuFNblcg3+pg91C1CrDzu1aDRNkpt8GuJfepR48etcDWrk12Kq0Mq+qx4vsiQ6u8706U4N/g619DYW2MMttYhVVWOu2CKan75fNkZVVVWu2AVa0nlDysixcvrvUfTn3GqSEKq9rPYK+mYfp92ky/j+CNidIdYL11W2OA1bB0dK2aI4UF9It6mIf7DuKZCc/Rr8+jPDt2PFs+XE+rB1qzZfV63h87ji1vTOPge4s59N5iHAsXUxi/kiMbEzn9xceUfb+Na3u/4Urq91w7+Atl6XtxfbOdPR9tIP7dt5k6fjwvPjGKF594itefmUjsu4tI2bOfi8dPUXXhPNs+3siDd/2F1ye9Rr+oAXz/7c8cyszhzIlTVF27hqeyAndFOVcvnCdr7y88P2YMbR58iMcHD2XalJn89EMKVRVeNM9VDG85hqcco+o67qtX2L55M0U5ufTv8zAF+fm+wEiW3zuvnilA1E0Aq6Zp5OTkMPixQcx79z0unDvPqZOneenFV+nQviuxS+K4cOESuq5hGB58qUjEcyki2Rj+EqLJ468MrPIxPkVP48L5cyyav4iFs+ezde06sr/eSZXLgbcoj4qCHC4X5rNn23YG9BnA1FenUJyTS3VpMVpxHkaJE29BDrorD6ukkKsHUin+eBMnPvqEb+a8w/MRUXR/qBX9h41ienwiy3d/x9srlzFxwpP8z+/+m17RQ33RlU2vP7/t7QesgepuzKbCqmEYeL1eSktL+eKLL7h+/XrNc6nrOppmoGl6DaS63R4OHz7K/v1pfPv9j3y6dRuTZ8zkqQnPMvaFF3jquecY88ILPPPySzz9/CRenTyV5A0fcu7cBdwejz/I2a3zrbXrZ8OB1fKZMuu+NFhnq6vZXnqEeRlpzJSAVTa3FJNpWRm18+1TlSNVcZMn4KoiKMOqfD15Uq+CgphPCFNcO0WpQ4cOTJ8+vZavqp2iqgZcUoFVhnU7H8lgylrXrl1r+Z2KfXK/ZJCT0/iIVD4y2MpQEmgxQa4/kC+t3O5APo+qmbWqFKrPhYBaGeBk6FZNvNX+2N1/uR5ZOZfhO5jPpjrOsqKrwrQMmnb7ZWVfvb4Mg8EU0U6dOtXy1xXjrH6f7NqljrvaX/n4UBVWef8dhfU3VAIprA1VQgMVFTZvdQnUXxkgVcVUVlhVVVQGW/lcYRasQqBcRFLw9u3bB70XAsrj4+NJTEwkPj7+pqjJwZTmxiisoajAmn9yYJkWlmGBDKxBJheNXXG/FecEa2t9JsV19bU+bQs2KQt5U4HV1DF0DxfPnmbFkqWEh0Xx0YefsXvH9wwfMIiW99/Nn//wF776/GsWzJ3N0Mhw3hwxiq9iZpP5/kJy5y/AtXQJx5LWUrbtMyp/2EXl/j1Upv1E+cGf0fIyqHJkcTHrACcO7KP4l59I276NVe+8zYThIxjY62HGDB7GtJcmMahvNP/5T/9KwqokwnpEcubMBTxVVRjVFVjV1zGrr2N6rqNXlVN96RKbk5MY0n8AsR/EMnb0WB7pN4BPN3+O11uOplWgecvRtXIMrZJjJS62b9nM4EcH4Mov8C2oWCIysold3tPa9yXQqssNYLh48SJz585l/Ljx5GTnkLg2gT7R/WnVsh2vvPwGly6W+Rd0NAzTB6y1r28COoGANdizI7+v7xYcAG703aqV/sRnQnr6zFlefW0Kz4yZwII5C3jq0SGMHzSQvVu3UFV6mOoTR3l9/HgG9+lHzGvTeWLACFa89z6ew4WYhXnoBbl48w+hF+ZhlZaglRRR9suPHNv0Mfkr4vh++iw+fv5VHnugPW1bdGTS2/OZt2YNTz4xlLv/+Ed+/6cWHD91BtP0+k2zb0Sz9S2Y+U2uA/S3Id/TYGNW13c5WN11wV/NnVD2GbpB+dVrXL1SRnFxCW+99Q579+73B27SMTSN6moPpaUnyM3JZ+/PqcycOZeHBwwmevDjDBgznugnnqTvk2OZ/MESPvh4E++sW8/bycnMWr2SpyZPoXV4L1p37ckb02fhOnwUt2Ggm4biB944YA3W//oAa8DzDQ3LNPBoBierq/mspIi3MlKZnpnCtMyUGlAJ5IMaLIKqOnm2O1dc105lC0UJkxVWeeItYE8+TwCrGmyprgBM4v348eNrwZ8wz5UVV1klk81Ww8PDiYqKIjIyskY5s/MllPskt1/OUSvUUnVc5TFVzW5V01ZV1VMVP/XaXbp0qZX7Vb2fHTt2rIlerPbPTh2U61XBqUuXLvTs2fMmldhO0bRTHwOZ8crPk9oW2bRbhUx50UB9plSlU1X1VVVY3ieAtWfPnnTu3LmWhYC4jt14qc+Mnf+vfFyg9qufyyr0HYX1N/QaSGFtqmi9AlbllDVNrdjGxsbe1N5A/RXgKedRtVNWZYAT5whlVQ64JJ+vKrjifJEiRwBrMIU1NjaWjRs3snnzZjZs2FArQJV8X+zuT2N8WFu1ahXUl7dVq1Y1ESZvTBb9wBpgwiZ/1tBJza06J1hbfzvA6gMPwzDQNC+52Zk8PmgI895ZxtGiU5w7dpTZk1/gP//l3+jXdzBvL1nKys+38MH7C5k5ZgzfL1zAwYWLODj/fQpil1K0ahXHPvyQ6p9/RM9IxZO+FzP3IHpOOkZBDp6CQ1Q5s/EU5VLpyqIs9wDH9v1E/Jw59Ovcgciunbn793eTeyCHyB49OXX6HFpVJUblNUx3Oaa3Cl2rwPBW4Cm7ys7PNvHas89zYO8BTp44wiebkunZNYwtmz6n8moFnooKNE8FplbOxZNHWDbvXUYMGUVRweEaC4AbwFqXgikUUHUwfcrq1avXWLBgEX/4/V288858XnzxZZo3f4iuXcL48ovtVFZWYFoapuXFMDW/SbAdEN8Mx399YPXn9/RHiPWZP+vompflS1fz3ITXOFV6nIqLVVw4fooN8XG8PSOGE65SPlqbzKzJMcx8YzLd27dh9fsrOJKRgedoAbrLgVFwCN15CK24AO34UcyLlzDOn+VK6n7OfPoZrmXLyH7zLX6YPINnu3XjwWbNmbIgliFjR7N00Tz++w938caMWViGju714tXcaIaGrhuYuolpudFNHcO07+/fLLD6I3pbhi/Q1+ebN/P44MfY9PEnJCV9SNyqBK5XVKHrHq5dvszbc+fRuWdvwh4eRM8+g4h47AlmJawnPiWFtZlZrMnIICE7m3UOB8l5eSTmO0jId5DsyiMxJ4vVv+zjxfmLaNE1nGGjx+MqPYZH1zAMN5bh8eXBtXy/J1aAaM11bbcKWP3/KWGZFoZpopsGHsPgRGU5G50O3sxIZUpWWq28n7Kvo6pU2fkqqoqbqqwKU06781VwslPk7BQrVTmTP5eBNZCiaget4u+xY8fWTOpF32RglRU3eRy6d+9OZGQkjz76KH369CE8PNw26rEKS7JiqircAubUaLGqAiy3Q4VT1ffRTiEWxwsYVRVW+b717NmTyMhIevXqdVP0XtnXVO6rqkSL8Xr44YeJiIioyccqL2rIYClHFbazBJADgsnjaudDG+g+qAqknYIpj6udIhooCrFsoq2a6crRpu0UY/l7pt5nedFDfpW/u7J4JAdq6tjR78N6O8DWndfGv06ZMqXJzXfVV5ErtCkhWDafjYuLY9myZbXgTgZIub8CNGVYlc11g6W4kZVY1edVhV11v6gn2P0QwLp69WrWrFnDqlWr6jUeUVFRDX4O7MygZVht3bp1wMldoAlbQ7bGAGtD62rItW5bYLU5t8b/zVPNl1u30iu8L5s2buGI08mlE8eI6NqTZvc+xJjnX2Dxxx8yZMxo7r37jyTNf5e8jzZzYGkcBxYsIjN2KXlr1lD+4x7M7HS82SlojnS8jiy8+TloRXl4S5x4Dztxl+RS7TqEVpBLtcPBhcxUnD/vYcTDA7lYeoYB0X0pKCil8no1RnUVprca3VuN7qnG8FRx8dhJ5r7xGnHvzqfy3CX0iqsY7mvs3PYV/fo8wqJ33+fc0eNUXr7MuePHKM13Eta+ExPGTaSqohpD8/nuhfKs3gBW9XNfzlq3p4IlSxbxL//yb/zHv/+Oe+5uTvNmrRk+7CmOlZ7G69XQNK8/wJMX09RC9res694Fm7g35rrSO+yA1TC8VFZc560332PPt7+gecrRKiswqq5z7piLOdOmMKTfYwzs+wiZKdlUXb3K5vXxDI1+hMzv9qAfP4xRnI+Wn4VRkI3uykU7Uox2+jRW+VWsS+cwi5xU/7yH4qWxZM58k52vTWHQQy1p07YDc5ctJ2FNPA/edRd9H3sMj2ZieA0qKio5deosKfvS2PX1To6VlqJpGoZZf5Nnu7EOBVhDGV85qFJ9gVUsshiimAZezcuZM2eZ/MZUHn74EYYMHU5qWjqlJ0/zxNjxdO07kHmbt7DhUDbrD+WwLjeH5PxckoryWVvgIKnAQXJBHsmF+SQU5vmKK48kp+/ztc4ckh2HePujj+na5xGWLl/NtevlaJrHlwbL8gfZw8RSLARC3eoL/YGOvRlYbwyeMA/WTINKQ6fk+jWSD2UxNzOtlmoXLIWIDBNyQB81VYoMKmrkU/n6KsyJvwMFkpEn4nIdcs7SWbNmsWzZMlasWHGTf6oKpyJqsPx+3LhxNwVakv09BRTIMCHqj4iIYODAgURHRxMZGUl4eHitKL/y+MjBlGSwl/OuyseoICgDq52KK8ZX7oc83nIdYr9QWOW6VegU8CgUVhUC5eBIMqyp5tXdunWrpUbLiq5qNiyDtF3KF7vIwaq5rfw8qvdBhUwV0lV1Wz4+0CJOXWbLYp+a4kc175WfMbnfHTveML8Wz6tsXq6qwPLijxiPOwrrb+j1ViusixcvZunSpTcphU1Vz/Lly4mPjycuLo7Y2NhaCmsg+JJ9VuU8ubKpsAytavTfYEqsrOCqEFiXr6gA+xUrVtT8h1Ofcb5VUYLFOIUyeWvIJDvYpK4+E6G69ocCp6HUHayNDQXW+lwz1HaK48Tk2TAMqt3VbNr8CY8PGcqKRUv5YcduJjz1NPfddTf9Hh3AsGcn8sa8efQc9CitO7ene4s2TB81jrXTZrAhZjY/rFxNyc6dnPnlJ8qy06goyEErLkIrKcFz+DDasVK8x4+inyjFfcSFx+XAKHKiF+Vw4VAqQ3pFUpCZQ9+I3uzZfQBvhY5e7cZwV6NXVeO9Vk71hTIyf/iJMY/0Y8edsq0WAAAgAElEQVTaBNxHStHPnsK8egmzuopvdmxn1NChPDFkCLGLF/H0+PE80n8AU1+fTsX1agzNxNAEMJgBx6n2mKvvfSqjx1OJy5XP8OHD+OMf7qJVy3YMHTKSRQtXcOb0JTSv6Q9GZmAYGjUmqvV87ut6Jupzz+vaVGCtaS9ynlAPebk5TJzwEqn70zG0q2hV1zA8VzlakMErzz5Di/ua8+aMOVw+ewXdXc3pow5GDejPvDem4yktRS8pQHNmYeZnoudnohU60EpLMK9cxrxWhnbiMLozG8+Puzm1ehXZc+awbtST9PrL3TzwUCtefv4lIju0JyyyL2evVHDy5GkSE9YzoP8g+kT1pn37Djz++Ch0o/Z9DjZmdf0WNAWw1sp7XA9gxf+3gC7d8qmFmqHh1XTKKyrJTM9g4tPj+dd/+meGDR9J98g+dB0wmIW7dpPoyGOty0lCgZNEZx6JBTkkFjlYU+QgviCXtS4HawtySSh0kFDoILHQQZLTQYLTQXyhg1UlDhIdmTw1eSqRvR+hwFmMu8rtS4tlGH6XEBMso6at9XkWGwusAf+PEFYl1g3Q100DzTSoMg2yr1xkSfYBWzgVr/JkOZCypCp9MhyoyqDqW6n66MmmsXa+gypICp/RsLAwwsLCmDNnDitWrGDFihXExcWxfPnymnmDqrCqPq5CYZVhQYUUuU2in2FhYTXA2q9fP6Kjo+nVqxfh4eE1cCeAVB4H1RdVBlZZcZPhyq5dqnlxsPupQqCAyW7duhEeHk7Pnj1rwLB79+62CqLd4oOqZKrPg7ro0alTJyIiIggLC7OFNVXBVscjkA+03D/Vl1eOeC3fBztLARU227dvX+ueyZYA6nOvRtG2Gwe5yPl57Z4zOa2UPO52EKoqxqq5tgz1dxTW39BrMIW1MZCqmgPXpcA2xtxY/DjL9dr1V8Cjmj9VhVE7uAwEpyrctm3blk6dOtGuXbtan4fyKvdFhu9Q4b6xCmugz4WZRSiTt/oCa7DJyR1gtb9mqO0UWw2wmqbPnNKoJjc3myUfxDL9tRm8PHESbZo35/GBg+jbfxD9Ro4mZuVKJi9dwrjpMxg4ehyRjw6gS/ee9OjSjUejopk0bhzzZ80ifskiNq2K5/OkdWxd/yHfbd3GLzt3k/7DDxzJzOC8I5tyZx5aiYPqw/m89fKrfL9tB13adWTFsmQKC0rIy81h70972PbpZ2xam0TyoiVMHjeWyU89yakD+3EXF+A5WoJ5tQyz+hp6+RVK8nN547VXCOvdizUfbqTgcClur4mumRj+KKn1A1YpDYg/BYjbXcW33+6md+TDNG/WgkGPPc7HH2/m4oVL6CJitn7jvBuBlUJfTPjrA6t0XcAwTQxDR9fdfL1jO2OemkC+oxDdcxmj6jpm1TWKcw4ybvhQ2rVow45tO/GUa2jV5VRdOcGmxOXMnPQqlYdLMQ670JxZeA6lYDkz8OZloBc5sc6ew7xyBfeZY7gPO9APpeD5fgclyxeTMXs268aOpdsf/kDvjp0Y+chA2rTszr7UDFatWsljjz7OB/MWkZuVQVRUNJNemuobe/PmqLb1GcPbC1hvQJeu+5TurMx0Vi5fxrNPPckrT4/l1WfG06r5A/z37/7Is9Nn8e727STl5JCU7yTZWcC6/HzWFThIKsxlTVEuCYW5JLpySSrIJcnlIMnlINHlIMGVR7LTQaIrj9VFeSQVOpj/+Wd06TuA8RNf4uNNWzh+/CRezUDT/SlyjNsMWKXzTNNE0/15pg0DTde4bppkXjhnazYpQ5Fd1Fk7ZUl+ryqFcgk0iZfNHMXk2s5MU4Y4MZnv2bMnPXr0YM6cOSxfvpy4uDji4uJYuXIlcXFxtRRXWXlV348fP95W+VVfZfgRf/fs2ZPo6Gh69+5NWFhYDRSGh4fXwKsawCqQoi2nFJKDN9mZidqZTcsKuBqYSa1fwHavXr1q/ErV6M3yvZf9XQX8qT6YdnAv+wHLYClDpwpVMnTZmQur58nQKO6JGHf1vQyrweBajv4s+3mr5tZCYbaLZmy3aBCsfnlxSIVpeSwDKcjqOMrtEJ/fUVh/Q6+3KkqwXOx8V9X9TW0ubAdjAkxVW3cRNMkOUgONm2xaLJsVt2rVqiZqcH3uQ+vWrWv+Y1m6dGmd42G3vz4Kq6jTTglWjxNj1JDJWyiT8lCOa2wdDZlchXK9+ozBXwtYfZNgodz4zFxNU0PTDa6UXaMg18Gk8U/zp//6H4YOG83E2e8w5LXJzFm/gYW7dhKfsp+FX3/NjHXreG35cl6aP48JM2cx6OkJ9HxkAJ0ietEtui/h/QcQ/dhQ+g0ZzqOPj+D5F19izrTpLHvzHXYkriVnz3ekf/cL+775kbFPjKR/n4G8MOEFXnhmAqOHjWBk/8cY06c/rwwcwuwnR7N348dUOx14nLloh0sxL1+j6vIlCjMy2f3VDl554w3+2KwZDz8+jGxHAZrbxDBkv9XQTBfFOPpSgfgC2ZSXX+fTTz+ld+8+PPRAez5YuIwDaRl4PB6/kqphF4wGxT81lHrr2m8HTk25qcCqaV50vZpPN2/i2WcmcbioFMNbhlVdhVFRRU7KLzwW1Yt2D7Vj51e78VRWonvK0aou8vO3W3lx7NOcOeTAW5yP5syiKmMvpuMAXkc6WoED89gJrCtX0S+ewXskHz0vHePgT1zYspHMuXM4MHMW8wYOpNk//yM92nbkoXvbs2LpSoY9PozFC5dx4cRpfv5uN527duPbPXv9eUbrB6yhjHVDt/+fvfeOj6rK//9/+/l8vtub+3GLu+6uu2tfld4JSUihg4CCgkovihSVInVFqtJLSJkkdLFgRTqBJIT0Mn1C76BIS0KSaXeevz8mZzg53EkRWFk/3MfjOJk795577znn4nme17uosFrnOiWVUNO8eD0uTh09wsoF7/LKgJd4feggPli1gtMFuVy0Wfg8OZlpo8fSvl0Ykb16MXLWLN7dtp14k5E4mzD9NZHgMGOwm0mym0muKkl2Mwa7iXiHmWSbhdVWC4k2M0kOM4b8bCYmxNN39DhaRXXgtYlvciAzF2elB69Hw+dV/bNv71bTteQ3zv8OewNpf7yaP3CUS/NS4dUCk1g9s2AZemTz1drgVfWxFMAgq0l6k/ZgPq3BfArV60+ePDkAoEJpVc2DVVgVSqzIw6pCgWyG3Lp1a8LDw6spqKKIoEuRkZEBKGrbti2RkZGEh4dXM30Ndv8CZmS4kn089RRaPWVQhnkVelVFMjQ0lPDwcMLCwm4AVTkvavPmzaspvHpKubrIIINeWFgYISEhtGzZUlc5V+FW3I88LmpqNzGOxBhr3bo17dq1IzQ0tJpJrQBy2bxYHc+yj6neIoqqZKuLKCocBusfdTFBhu6aYFr9FH2t1qfWK/fXXYX1e/R5OxTWW2XuezPnB4Mz2SFbDqQUDNbU9hJwp+Zercn3U/2uV2+TJk0C/zOpC6zqQX5dFVb1/muCVfl56zKBCDbZqOn3uhx3s9f4vw6sPp8PjSqQqwro4tJcuDQX7spydm/bxj8f+SdPvziE5btTmGBI5tVFS5i7dQtTP/2Ed/fuw2AykmQtYrWlkNVFBSxL2cvszZuZvnE9/9q0iZnvf8D09RuZmryGiXHxvLF8OQMmTKJznxfo8nQvnn2uHwMGvkK/foPo3LUz/3joUf76l7/xyIOP8dSjDYluGc7op/sS+9pENs9ZhOXL3dh37+TQ3l1YdqXxYdIHjB37BgOHv0LfYSPpP34iry5YwKhZsxn26uucOXHer6z4/Ol8tGq5T2tuH03z+k0f3U7Onj1NXFwc4eGRtG7Vjo0bPuTq1TKcThderxuvVwRV0jdDret25wBrVUEorG5c7nKSk+KYOH4yZ0+fw+O8iK/CiafUyf7tW+ga1prwVuFs+2I7ldcu4HVdwess5UDaNvp070b2lq24DltxWfNwFmTgNWbhtRbgsZvxnjyJVnoFz6VzeA/b0Mz5uDP2cnZDMjlvTWXrmDF89vp4nm/WiD/8/OdMmzSd1Ylr6N27H7mZ+ZywW3ipbx9GjX2db66W4HZVounkDdVrw38HsKr3UZ86A+qsx82pI0eYNelNeoWF83l8PMUp2ymxFFHpsOI+6KDSYeViUT5pmzbwzsQJhLZuS1TffoyLjScmL5cEu4V4uxmDw4LBbiHRbiGp6tNgt2Cwm6tMgy0k2iwk2SwkWo0k2o2sthtZtT+V6QlxhHbrxpARozBZHLjcVfmNtbqZvd+KrT7A6nQ6OXXqFC63228W7PNDq1fTqqlDMiSJyb8MRsL8Nhi0qj55qh+mXiAh1bewJuVWhgk1EE6zZs2YPHmyrnIaLA+rMB0WZsMiSrBQbcPCwqo9a0hISABKhUlrSEgIISEhhIaGEh0dTXR0NO3atQs8s2gvWTGUFVHV91KY5wofWBk2ZeARfaYGSpLbWgZqub9k+Gzbti0hISHV1EMZQsU11XyqevAoK6uy/2S7du0C6rNal1yfGBvt2rUjMjIyALjqvcttIJvhtm7dmrCwMKKjowOquxzVWIw1AfFqtGU9hVVWOlXYl+G+adOm1ZRbPaVTzyxe9jeVfcT1xr2sNKvvnd71VJiWv99VWL9Hn7czD+vtUE7r+ilDoYAuoRTKiazFPj3o1PNBFWbAshmxXiCmJ598slqgJrk+PQhu1qxZNXW1LjCvtm9dFdaaIDXYcU899VSdJhDBJhvq33p11QXUartGsN/qO3m8GbisqdS1ThVSajr+ht9AJCm5nqoE3/WcpJrPD6w+J+XucrweF7mZmTRt0ISw3s+zMDWV2Lw8ZmzYxGsGAytSU1mWkYnBbCLOZiTOYSTeZiTRaiHJasZgM2GwmUmwmkm0WUg0m0g2m0g0FbIy6wALtu9k3uaPeXvjRmat38Tk2FgmrFjE6IXzeWnaZJ4fP4FOA4bSMrorbdu1J6JNCBGtwujauSedunehe6/udOv1HFG9XuCFSVOY89Fm3tm2jaUZ+zEYC1i2cwcNQsJJT8vDXaWq1BdYvV4vpaVl7Nu7j9Gjx9CyRWtC2oazY/seKioqA0ArQNVvBuxDL12O3D+1XfdWAmtN46fm61wHVpF71VlZRrIhlkULl3Ll8mXcFZfQyipxXSph18cf0iW8Fc906cWOL3bivHYBT+VF3JVlZKZvo2NYGJ8nr8V5xIbbXojHmI2zIBOt2ITnkA3P2VNo1y6jfXMGX7EF5/50Tq1bi+Xdd9g59hUmtmpJn4ce5eVOkcx5cyIp23fQPjyS0WMmkrP/AOOGDeKRv/6dzp26UWgxUu50BtIY1fQ+1tQWtwNYtaqFIS0QUf3GSLuaz1fV/n6Tcq1K5a+4VkLC8mV0ad2OXWvWU2I1c81uwn3IjtNhw2m34LQW4bIW4LEXcT5zP6kb3+PlFwbRMiyKFyZNY/nuvSSbzRgcVhLsVhLsfqXVEABWC4l2E/EOC/FVUJtgNRJvLyKh2ESC1cg6Yz6T42Jo2DqEyTNmcfzMGSo9Lrya95YEFqtPe9YFWD0eD1euXMHj8UO134TZH21ZTKBVM1TZrFSAQdu2bQPqolAMVQVHL4+pgAkVcmVFrK6wKkOEOokXCqsepKp5V/XMgocOHRoA99DQ0GpwLtoiLCyM0NBQwsLCAqVNmzaEhYURGRlJx44dA8Aq2kOGGr0APLKi3bZtW9q3bx8ANtknUjWL1fM9lSFNVliDwZmeD7KsWOpBrKo0iqJG2xUKrRw4Sb6uCmNyECsRkElWTPWUeTWCcGRkJFFRUYHxqQK7MHEX7VKTMlnXT9nfVE0LpKeE6p0vt7ve/cj9L6fDkdV3dTwFC0TVvPldH9Y79rMuEKJ+3skK6818qsqmANNgCqteShfRnrJ5rwBW+TzZz1P4rjZo0CDwUgmTY73+Eee2aNEiEJyqrosBy5cvJyYmJgCutSmserBcn8+6TCCCTTbUv4Mdo+6vz4Smpt/+bwGrD388T2/AFFjz+SHO6/P6U1RUQZ1Lc+HVXOzdsZUGDzzM3/7+FONWGYi1WogtKGJsbDzTN24kucjCapvND6YOIwkOM0k2C0k2qzQJvv6ZGJgc+/9OtJlJtPmDvBgsRSSYCzCYCogtyiOmMJcVOZks35/Gir17WblrN0u2bGXFjl0s37WL5Tt3EbN3Hyv27iM+N4d4m4l4h78YHGY2Wgto1aE9S5atrvLT9eD1aWi+upno+oFVY9QrY3n4oSd48B9P0PPpvuzbm46z0inl/6x7n/4nA6vmdeMsLyEpPo4lS2K4cvUyJw4fJi81m4snj7Ns3lxGvNifIc/1Y/vnu3GWlOAuu0RFeRnZqV/SNSyKD2KTKbH5I0d7zXm4TXn4DlvwHLfjPX0c7fwZfCeP4DPmcyJ5NfZ575I/7V+kvjmR+V060/qee/jrr35Os38+Qae2ETRp2JSPP/qUg8ZC5r41gwljJhLZqi3RHTqw/oNPqXR5dZ/zuwFWMVY0fD5PwNRc09x43D6/gu0qw+N249F8eDQfmteLprn8qXq8bs6dPsIbI0cwYfArfJWbw7VDVtxnzuL7+gLaV+dxnztJ5REbpUVZVBRmUWnKp9Jh5lROFivmz6NVSBjNO3RnwebPSbbaSLCZSCg2k2g3kWw3kWQ3+U2AqxRYETnYYDeRaDeSVGwmwWYi6ZCdlVlpDBg9hqefeYnMQiPlLv87cScCq1h8qqYAVxVVrdKDFlnJUove5DoYBMmTankyLytLMlyp0WVlc0pZMRJ1TJkyJWDmK5sDBzMLVlPeDB8+vBqEqu0hriMASgWhiIgIunTpcoN5rXqfcpvK7SqgTg5IpAedQvkWCq6A6JCQkIAZrOyvqdeeqmopw44c5KcmJVW0hbzIIT+XbAIuYFxuO73UOPJ4lMehrIzK7SrqE9/btWsXSLsjK87qIoy4tl6qH3GefH96Zunq+BbBv9SAVer7pCqxejCtt7ij916pAaDEcfJ41bv+LVdY5eA33zX0/V/7vN0+rN8FrC5ceKMPq5wLVdjqq7CqB/tyFGEBfOJcAb1i7Ip/LES+VTWgkx4UC1ht2bKlbqClYJ+LFi1ixYoVxMTEBM6ri8J6M9B6MxMOeeJR3/PutK02yPguN1+VHxw+T1XxidkcPjxoaAFfOT/Uebly5QKzJk3mmbYRPBfdlb4jx7D0QC7xNhurMjMYvGQJc3bsYrXNRpLDiqEKFJOEiaHjehGQmlRsJanY6p8o20yB/dWKw0KCw0J8sYV4h5lEh5nVNgvJVr+6k2A1BibScXYTsXYjhkNWEhwm4ouNxDtMJNhNbLAW0K5rNIMGj/ebtFYFrfHVw5fU7Xbz0IOP8cBfH+a1cZM4cfwMHrdfHRPH1AdAbxX83Iqt5nu5PuX3UZUWRNNwVpZjiItl7qz55OWl06zRUzx436OkbdtFz4j2ZH62hemvjuGd2e/y9alTFKbv57j1EPu3f0Z0WATvJ63jbH4W7kMWPJYcNHMOWnERnsMWXAftVBRbcRWb8BZmcyQhHvPM2RRNnUH2v2ayb8p0PhwzlmdbNOaXP/4ffvHjn9Ozcx+GDHiF5g2asHjBUs6evMKp4iM0eOIJRr36Bq4gwPpdbEItpSqirtvlxev2cOHrc1y8dJmKygq2bv2CAQMGs337bioqnFWmwC58VdGmvzp/kgmjRjGs94uczMig/NhBPJcu4SsrRSu7iq/8Mt6vT1FmzudaQSZucx5OSz6uw8W4z50jJzWNHr2e4a8Nm/L2pk9YY7YRb7UQb7P4gy/ZizDYi6qZCwtT4YQqgE1ymFllLSIhP4PBY8fQu+8gco1mXF530NzG3/VW04KSam4YTJER0CAm+3L025rMeuUANXrmjM2aNQv4CAr4kSf0ol5ZfZMVRPn+BLDKkKrnyyrDq0hpI4C1ffv2hISE0Lx588B96SlWciRaAS/t2rWjS5cu1YIsqZCoAr+AHBk6ZXVXBjyh/gowFeeHh4cTGRlJRERENQVYTa0j96nsHypMUhs3bnyDEhjMh1jsl31l5fpVKBWmvjKEywGK9NRQWbHXswBQoUxWfMX9y7Art4HoNznKrqrcyhYEqhm3Oo5leNaDblVp1fMtlseLep6sBIuFAnnRRm13tX3UxZdbrrAKlem7hrfv42cwM1TxebujBH9Xn+r4kvM4iX+0VHNgvXZS86fKaqoaeEm8JEJR1YNmGVobNmxY7YWsT7RkEVF42bJl1RTWuijsweBcHi96qXv0JgV6k4Vg++oz6a+vGlpfEL6ZydadDay+Kh9VN5rHhebWcFW4KCsppbz8Gi63G83rw6dVBWHSnHx99iQ920cyuksvNk6bQdewKKYlvYfB5iDJYWF51n5m79iOwWzEYPXDqsEhfOKqVFSHuRq4CmCVITYosDosrLKbiK2KWmqwm0mwm4i3mYhz+APDxDrMxBabWWUrItFhxFBsrAJnE2vM+bTp2pHmrbri8rirTIK1OmeK9KsyHi5fusLB4sM4nR48Hg2v1x+AqK7j8VYA0+2ArtqBVatS5f0+rE6XG5fLxd6UFJ7v04+ZMybyz4cf5Bc/+l+iWoXxXLtQTO9vZv3Mt+nSti1L3plLl8gOdGgdxabEBIYMHEL8ohVsS4znmjkXzZKFz5yNz5qH11aI11KE21KEy5KHJ3c/h2JXkj91GoVTppEzaRqm+QspMsTR4YmH+dV//X/c+5Nf0qZxO5o/1Zpm/2zI735zH336DCOyXQTPPtOb3LwiPK4bo/Le7nbVbc0qZdUPq/6/NU3j2JGjdIiKoGf3Z7h46QqffPo5bduE0a1Ld9L37cdV6a7K4evB4/VQ7LAw6PnnmDF6EpfNFipPHcVTegWPswy3+xqeiqt4z5+i0maiPC+DyrxUXMYcrhkLqCh24D13lktHDzGgTx8eb9yKiUtXEZuRSYLJTILN4n+/HEbiqwIyJdv8wZcS7f73Mc5hIsFWiMFhIiZtJz37P8/0f83l3NcXcGsuf3qbO2yrzbJFVc5kRUdVnOR8oTI4yOlRVOUumO+jHKBHzjmpp9iqCqx6HXEP06dPD0QIlgG1JniVldYhQ4bcoKyp7SJfT/bLbdasGW3btiUqKop27doFVchkFVlEERZwKQBTVkhVaBPHyz6aAmLFOaKusLCwgB+sev+iCFAV8z7VjFVvXKjwLquXap5ReVFChTxVcaxJQZXNikW7q4qsqENWl+V69BRzcb+q2bG8GCJfQzXLlqFQ/VR/D6aUquNLVVDlfXL7yqq23AZqPl35vRL3fkf6sN6McvR9/qytXYTCeqsgU8+38rtQcFXorIvvajCFVRwn2lKFXAGhevWJOgSwyuAq+wI0a9asRnPgurRnVFTUTb8HerAqnkdvYqA3YQi27y6w3v5NAKvmdeN1uzh74iyffvg565LWsWnDe2Rn53L1SikXv7lM2bVyvF4X548foWvL1sztP4Riw2rmDBhMt+cHsCI9jwS7DYOjiGSHmUSrya/COCxVwCpMf40kOswkFVtIPni9JBVbboDWANTKio5QdexmEmz+OpNs/kl0kq3KnNhuwWAzkWAxkuwwkVhclUey2MI6axEh3bvwl380x+l2BUyC6wOsfp/C68BzPXet+7aNw9tVR/3qrA6sQmF1ud1cunSR0a++yoN//RtPPfQY7Vu05tF772POi4PJW7KUwlUxvNq5I00fe4jZb88ltHkonduH8VyvZ4idOZ/MDRvwWIuoLMxAM2XjM+XiLcrDW5iHuzCHivz9eLLTOLhyOTmT3yRv8hRMM2dhXRXD8jfG0rrBk/zsv/+He3/8c8IbN+f9mFVsWLaIJx5+hHFvzGB18lpOnD2N0+urSi90pwBrVanyH9e8XmJjYujZtRtNGjRl9650Vq0y8ObEGUybOJm3p73FpW8u4/W58Xgqcbs92G0WBvXty6ThY/g6vxDP2dNoZSW4nWW4XGV4Sy/jOXkcj9VCRV4G7oI0XIVZlORkUpKXwzVjPhez9+PY8hmjevahScOmPPvKaGasf4/YrFwMVivxdv87Z7AYWZWbzWqzmXhjEbFWE3EOCwZHIQnWApZt/YzIrl1Y/95HuD1evD53na0X/l1bTbAq+l3AgAydepNdWdkT4KCaM8qTYnkirpeaRA1AVNdJuzpJF9/btGnDjBkziImJCUCrXgobPVgVRY0SHMznU/UVFffTtm1boqOjad++faB9ZMVaVfhatWoVaFMBWaJO2QxYVnPlBQPVXFhWOwW0hoaG3tAv8mKEgEk18I8eVOqZ5ar9Jq4hjyUZ9tT+Vs2VVXNvud1l82a9fhGKszw+9eBRtSCQfXPVcScv1qjQqI5PNUqyXmAwPYgV96/CvPr+iPl68+bNqynAcpRl2QpBhljZTLhp06Z3pg9rfX037376P2+FwirD1HcZaCmYwvrUU09VS2Wjlz+1pnEVDEKDLQrI15OvI+BW5GoV/3Ns27YtzZo1C9puCxcuDPi31gSxUVFRuspofd+jYM+nNznQmzTUtq8+E4/6nFPfa3wfN5+PqkAvHpwVFbw9fRa9uz/LsgXLmPjaG7zwXD/mzprHjOlvk5mVi8ft5tyxI3Rp1oylA0ZwaLmBzGXL6NezF+MWxZFgtBDvKCLR7s/jeKNSWpXf0WEiqdhcBarmQFEVVhlYk6SopQGAtZkxBCBVlOrHJNmvq6uJDgtrLfmEdO/E3x9pjdPtxuVx1wtY/dv14EzXx9/14Dj/ru3fPzZvBFaP15//s6K8lDVJCTR9uCFjnx/IugWziXrkcb6cvYCUKZNJmfwmb3XpRIcnH+G+X93D/b/8X/76m1/TJyyCL95Zyukvt+MqLMBpysdtK0KzFqGZC9FMBbgKsijP2od7/x7sSxaRNflNsqdNI2feXGJfH0u3zlF06dGTe3/+G14fOJgNC+bxTf5+dicvo33Lxqx//xMqXG4qNS9ODSmwUd3/bbotrRkYN5rfj6D12qYAACAASURBVNznw+kq55Xhw/lw/UaiQsJ4fcwERowYzWcfbyV1x07eeGU0589+hcfnweOu4Orlq3z0/ia6R0QQP28RJWYzvnNn8ZWW4K0oxVtRivbNV3gOFuMyFuIuzEYz5+AszKS8IIvyvEwu7dtNQcIqMhYvJDsulnkjR9CnazdaR0Tz4uTpvLN1J4kmM8lWE/H5eUz56ENis7OZt3sPS7NzMDhsJBQXkWApYP7GdbQOC+XTL3bg8XjRfJ47GliD7ZNNLVUIExNiWV2VYUHPXFQGUtWHU4Wh2mBVnbTLE3ARlVX27Zw+fXoASGsLsKQXiGnIkCGB68rApQbKEVAo/EWFQhoZGUmnTp3o2rVrABRVn1VVuVbhWK/d9cyv5U/VrFQAa0RERDUTZ9mUVfUh1vNVldtBgJCYm6nmrHr9q6fUykqr7FMqP7OAKyGm6JnfqtApFgxkH1J1XAq4U2FZtLHefbdoUT2wkxpwSoV68ZtqTi5Dqmwmr0bxVY+TYVr2G5ZNukV9ov1EH8nm1mp//X/yJPZu+c8u48ePrwY/N1tkYP0ui/qcssKqQuS3KWpKGPU3NT+rrLIKkxr5H52mTZvW2KZLly5l8eLFNbZvdHT0DddT760uz6T3PA0aNKhxciDvr21fXSced4G1/pvP56uK4OmhoryCsJD2vND3JU4cOkHK9p2EtWrD7+/5Hc2atuLTz7dSUV7BYYuZkIceZukLQ7EuWIkjPpFda9bQsXdfFu/cS0KV2uKHU5MCofrAmugwkei40Xf1uq/rjUUAa4LNfD2iqcOsc5ypKh2H3zx5rSWP0Kc78+BjfmB1ez3+6Ks6bRN8bAVXIL8PwBr82XV8WL1uvB4n10ou8l5CDPNGTWBfXCKDWjem4z8eZvHAYbw/ejQ7p0wlZcZUYocPpssj/yTk/r/ycpfOfDb7HRwJ6zi8biNlOXm4jh3De+YE2vHDeBxm3JZ8KosyceXup3z3VnLe+hdZU6eyd8oUFg0aTI+OUbw45mX+2bgxbZ9sTHHKHk6n7eZi1h7S1i6nU2gLPvlyF5WeqrQlVSbudwywaho+zYPm86D5NK5e/Ybhgwdz9vAJxg0fSVirMIYOHsnRgyc5ZDQytP8LHDt2ikrNRcnVC2zasInunToT1rQxW9du4JrVhPf0SbTLV9CulaKVXkE7cwqPzYrLlI/LmINmzsdpzMFpzsZZmMnZLZ+SuWABcf36s3nSG+QlxrN9+VJG9elL06bNade7L//auImk3BziM7OY+sGHTH7/Qxbs2cfsbTuJLzKS4CjEYCpk6ooVdOrenay8Ijwef7C2OwVYa1NW5X6XJ8mygqcHQqpKJU+qVdVUVtn0lEW1bhU+ZJCTVSpxnnBlko+fMmVKwORXKKxqKhs9aBXfhwwZUu1+ZCVTVTBF2hsRGbhr16507dqVbt268cwzzxAREVEt3YgKf3JbytdUYVUuqvot94usbLZt25awsLBARGfZbFkFOdXnUlY45b4S7SGnPpIXMtT7URVXWc2U/VVV02r5ODWljNpmeoGvwsLCaN26dWBsqMHB5PsU9yHaSm/Mq4sC6hhX+04srgS7d/k90atP/i4DvPr86nso++EKAFf7Th6/d4TCqvoW3v387hRW1Rz4u1RW9RRWMV6EGbAAsdrap67H1aUeobYKZ385Op8wVampXRcvXnwDoKrH6Sms9bE8UOFbVpgbNWqkO0nQmzzUtq8+E5Dbcc6tNN2srZ6beX55X13P9UcE9iuDXo+Hd99ZRKvmbejXtz99nu7Jg/ffz+/vuZenHm9I9x69OXXmNOsS4mn9wN9ZO/oNrItXcjxpHRcPZDP7rRn0mTCJhCKRr7GoStW0VamjRgyO6sB6XVk1VRWLbhH+q4ZAEVDrD6SU6DCT5LCQ5LD6VVjZNNju98FLqDIJXm8rILxnZx59vCVOtxuP5gmktfG35fVgVPUdW3Vp/29TZ211Bau3tu91ucfq5yj7NQ3N48JTWcKezz9m8sAX2b5gCTvmzSXs9/cyf9Bw4kaPZsustylKNHB8rQHrquVsm/ovPps0hZ1z5lKcuJYTyes589HHVJqt+C5fwVd6Fc9Xp3AesuC05lNhzMZdcIBvNr9H7vRpZEz/F0sHDqZLeAQT582le//nue+392KYP5fjWfs4l7aHS5lp7EpeSqfwtqRnm3B7/UHDNK8Pn/f2Amt93ndN0/BqHv849GqcO3uKYQOH8NWxMyQsWsQTDz7G5IkzcJU6uXLmFIOe70vKvgzK3S72p6cQ0iqE8DbtWDTzX+z/7DOumvJwnziM98IFfCWX0S6cx33kIC5zEU5zLi5zLj5zIS5TLi5LDq7CAxz7cCM577zLJ6PHsXrEMNaNeoWUd+azdNhw+kdE0qRRY54KDSN60CBeWbSUxXv2MX7jJmIzc5j83kesPJBNnL2I+KI8hk6azIsDh3D4+Gm8Xr/1hl471Nb2dQXL+vy7Wp969cxA1cm5rMqp+TPlCbieciRP6vUUSxmSajKfVH1fGzVqFLimOE6OEixHCq4tSrD4LvKw6imMKkAKYI2IiKBTp0706NGDbt260a1bN5599lnat29Pq1atdM2Z9cw/VbjXi26rZy6rmnvKCw9qFGe5fQXcBvN1VJVB+T7Ve1KBVb5PNd9s06ZNq6n5AipVqNZrN9UMWfXNlI+Vn1NVtOXnE8AqIjvLzy23jTrexfWC5btVwVQUOT+tXpRt+Tp6ZsvCKkH4G8sKq2hf+dlV5Vzc8x2hsNZXPbpb9MutVFjvFHVVT2EV0CUvdOgdo/ddVh5rqyNYveJ/OrJDvWwK0rBhw5t+5g4dOuiqunV9l9TjhSIsQL+uE5Pa9tVnInI7zvk+A6vP55Pyr2pcuPAN+fkFLF2ylCEDBnL/b3/Lr3/6M+79+a+JWR5HybVrZO3dzbPNmrNj1nxsS2M5k7SOb3bu5iu7lf7DhjFz/fsYzBaS7AXEOYwYih2stVlIthn9IGs36QDrjYGYVGCtXkwBtdZgN5EkH2+X/WUtGOxWEqsiBSc4rKy25BLWqwt//9sTlDsr0XxuvJoT311g1b1HPWAVCx2a5sVTeQ1j5m4mDBhA/LhxpC9ZzAstmtOxSTP+NXAwa94Yx6Z/vUnuulgu7vqMkh1fcPHjzXzz0WZObNjIqfc2cWHLFipzc/EeOYZ2+TLesiuUnzmC66AJj7WICkse5YUZfP3JJormziNu+Cu0btKSN5atYNEnH9CkRSv+8bvfY962hUMZO9iRGMuHCxfySew8Qlu1IK/Igab5FUyv7/YrrPV63zUfHp8Xp0/D6/FypLiYoQNHcvHU12x9bw2P/f1BZs54F09pJZUXv6Jf7270fW4ADsdBXnppEIMHDOO91e+RsmUbV48fx3WsmMpDVtwnjqKdPIbnsAO3zYjTlIvTmIPHnIvbnIvTWoDTWoC7KIuSvds5/cF7HFmdjC0ulg2vjmb+M8+ydtxrxIwZw+g+fRj6wgs8+LcHeKJtKHM++4I5X25n7tbtLE87wMT177PKZCQ+dz9dnuvHuNemcKXsGm7NG2jrurbRnQKsquqmqqVy0CRV5dRTevSOUxVDNfiQmJALP0rZn1KO5KpOxFUVS+RhFZC6cuVKVq1aRXx8PKtWrarm16oXlEkorCoACcASvqayaawMK0Jx7dSpEyEhIdWUQhnm5OdXYVhWxYKp0jX59Mr3LveJCmqyKhisDhVyVQVcBSFVwRSAJSvhzZs3rwZ5esCq1qWCtXz/qiKsp2iqqrL8t170YfUacrupzyhHepbVZxlaVYVZtIecZ1a1MlAVW/U91LNq0NsnzlPv/Y5QWO9+3pkK63d5fk0KqwxgAsjqojCqUKf6ptZVwRSmwLLfgQy/DRo0uGllOzo6us6+ucGeWy9PrGg3vQnDnbLdSmi4lde7VXBcn3tSv3s8HrxeL2UlpRTk5DDwxf7c/9vfER0aweWLF9m2cR19GzRk/zsLsS9bybGYeE5s+ogSo4n8tDR6vjSQ+IwsEmwmVtqKMBRbWV1sJdFeZZZbFSVY9V3VixAcDGCvK7Imkor1/V6Tiq0kOMwkFttILraQcMhE4kE764uLaP9sNx55qCEVbicezYnP56oCVgLlVvaJXrvf6rF3K4FVr96qb1V5ef37vB4Xl785xcp332bS4AEUfbiREVGdGNipJ0ezsjmbv59De7dSvPVjrmTvpTRnH+WZqVQcSMWdl4m7MAe3uQCv1YTv0CHcx47707GUl+E9fxpPsRWvOY9Kcw6XCzMp+PA9Jj3/PE8++gSz17/PuiITQ9+exh//8jde7Nabs/tTmTzoBUZ060bGxk3Ez5xIy8bNKLIc9EfCBrw+H2jBIf9WbPVdEPOg+YHV7SFj717GvjqeK+cukrplMw/+7R+8uzCWyitluC6eY3Cf7vzyJ7/iVz/7FX/688Mkxq6j4ptruC6V4iu5ivfMSbxH7HgdRfgcRfjsRfhsRfishXit+bis+VQeNOM6dhDn0WLKLXmU5uyjNGM35Qf2cmnfLvLXJfNq+1Ca/OSHdH34QYZ36cr0sW+wZN5i/nTfn2kQEcHc9zcz5YNPWJSazlsffcrytAOsz06nbXgU776zApfX40+MdROLJMEWFb4tsNa2T95kZUdAozzRlQMyBgNJPVNHuV5VYZWjC6sKlgq6MjjrQYecYmXy5MksXbq0GrDGxsYSHx9PTEyMri+rANalS5cydOjQwIRehmERubddu3bVggOp5roCXiIiIqpZismRaMVzC6VLLSpoqkp1sAUB+VNtL1mZlH0iVSVb7i918UG9vuoLKiuI8n3L5uEC0FRfaFlB1VNUVQhVQVv+rraHHPBLbhf5ufV8i+XnUoFVNbVVoxfL/a72g9ymcuojGZblhQxxryqAqoAqP5d8vOwDLPfPHaGw3i23ptxqH9Y7peg9q/Arra9C+tRT11VS8T+0+qiYDRo0oGnTpoHVqZYtW1YzTRZAuGjRohtU6mCqtThWLh06dKhRPa7tt5rKdwGs9Zm0BFulr+skqaZ9NV27vkpAXZ9H3V/b9YN9F9FuNU1D83rxuF28/946HvvbA/z257+kR8dOJM6ex5udunBg9lzsi5ZxbGUcJ9ZsoDwnl5KDDgyrVvLKnHnEGS3EFdtIdBT5/UhtZgw2Y43AqoJrUMXVLiusxip11lS13xSo31BsqcoBa8Jw0ESC3UqyJY+OL/blgb89wcWrpXg0N5pQWDWhsNYN+mrqg7qOp/q8GzXVWdO+2sZAXeoFv+eq5vP4/S49PlyVJeze8TG9O3Rk34fvs/Gd2bzcbyBnDp/Bd+FrnOePcPWkg69y0inNSqUiK5Vr+1O4tj8FT/4Bvz9lsRHPERuuk0dwXziP51oJWmU52uULuI8fptyYS/HWT3nr5RE88Of7ebxtW+Z9+jnJ5mIM2Xk8Pagff/jdn1i3NIY0wypa3H8/zzZvza7YOBZPGEvLxi0oNB/Cp/mDGgmFVa9Nvu12M3X4FVYPbp8Xr9vN+uQkJr0xhatfXWb/tk959KFHiVm1DmdpGZUXTvH60Of442/u5Wf//f8IaxvJzs1fcPXIMSqOHsJz/DCuwza8B824LDm4Lbl4bIV4bCY8DivugzbKHTZcx47jOn2W8iNHuGrK53J2GqU5aZTk7ufr7P2cy8vEsWcrS8aNIuqRB2n0x/t57C8P87f7H2LlO4tp3KAhzdp3ZMySWOZ9uZXkA7m8sjyW1Sk7adC4Oe/MX47L48Ht06r5h9d1fN5uYK3LuyODjKpkqqqQmqJG77iaVDd5f23qnOyfqJqxykFy5HOED+uKFStYuXJloMTExASgVPZbVU2Fhw0bVg0UxP0JKFF9b1VzUOHjGRYWVi2Pqt7xwZTNYCqmqhIGU1D1oFZP8dPraxnk1LaVlfBg5+rdoyiiXeTcsHLdctuoCrSeH6rsD6zn76u2s+wPLauxquKs9q+s8MrXlIu8EKG2UzB1Wqiz8ljX87XVM8vXGxN66nGw/mve/DbkYb37WT8l7E5TWOuTP/R2Kao1Kax6sNqwYcM6t6v4XT1O3l9TOzdu3JiQkBCio6Np06aNbp7WRo0aBSIB16fd5aL6sKpKqR6oqz6vcvuon7dqQlfX7S6wXt9f2/WDPasMrF6vF4/XzbmzJ+jVqQP3/OQn3POzn9G9VVs+nTmb7HcW4Fi2kuOxBo4nr+XrbdvwHDuEIyuVVye+wayPvyDRaiHRlk+8zUi8zUKiBKyySioAVaS1qa3IsCp8YhMlM2Fhcpx40FwFrEYMB40Yim2ssxfx/JiRPPZ4My5euYrH60bTXPg0jwSs2g1tp/f9/xKw+nx+U2CPz4OmufG5NC5dOEfHqBCG9nmB/R9/ymsDBpGVlomzogKtshKt4hruq+epOGbHacrDU5RFZU4apRm7ceal4zRm4bEX4jlWjOerM3jLLuOpLMN9rZSSs2c4lJ3JxkXv8lz7CJ58+J+E9u7DirRUEqxmEi123v30E0Lbt+GhPz9A+kcfk5W0gsEREbzUOoSJTz/Ny093p9mTzSmyCmDV/BGhNU23Tb7tdnPAquHR3AFgXbZwAfNmL6Dk60sc2PYZD/7578ybsxx3SRnuS6d5bcTzDHqhPw/e/2e6RnfFmJrOkf1pHEvfw/H0XRxP28nRlO1Yt36CactmjF98StGWLRRt307u1m1kfL6FvZ98xvb3N7Nz0wdsX5PEJysW8MHCWSS/PZUlb7zB/IlvMGnEYHqFtqHR/X/kyb88QMsGTXnswceYNHoCk0aPo0mDpjQNaU+/CZNYuWMfszZ/yrz1yTz0+JMsXh6Hx+vGGwhoVvMYrM94DHZeffqnLu+OqrDp5ZkMpqzJE2J1six/qqCgBnVSFS4BBjKUiom2XlAZASNTp069wYdVz2dV7Fu5cmW14EwiSrAKBrIqqsKzqrQJs2A5Hod4TjWHrWrmK7eHHC1XLBbI8CP3h9w26uKA6uMaTKlTFVY9ZVM+X1bW5fPk8aD6uer5bIp2DKZYi4jHQp1VlWpZrRfih8hjK5RPWQEV40demJCBVAW/Jk2a6OZ81WtvMa7Fear/qjhWfi41oJb6/gRTwuX3VYVSuR/k9pL76a7C+h0UYY7auHHjW1qvqrAuWrSo1mi0emrfd62o1qSwyuposOi99fH3lP+uy7mhoaF06tSJDh060LRpU91jGzRo8K3aUT5HL0qwXH9Nz62nqIqi+rDe7ISurtu3BTz1t2CT2H8HsNbn2Pq0Z7AJmpyLUgZWr9eLpnnxet14nNd4c/Sr3PPTn9K9Zy/++fBjvBgWxc53FnFwzUZOrt3I0aTVFK9bR2lhLmVHbGxIiuXlGdOJS0slyVpEnN1MvN1Ule7GfINCWjcz4JqBVQRvkpVbQ7GJJIeZ1XYjScVGEu021loLGD1rOg0atePSlRI8mscfGEbTJFtgrda2VP8O1t7/LmCtqZ9rutdg9er9pvk0XD4vHo8bd7mTL7/Ywi9+cw+dorsyc+JUZk6Zw6ljJ/G4SnBWVOCp9EBFGdrFs3iPOvxBfyw5lBdm4DTn4LQV4XJYqTxUTPnJk1w8dYqczAN89vEnrFy6nNfGjiO8fXsaNG1Jj4EjWLFzD4mWIpIcZpKLCpi7JpHWzRvS4omG5H/2GQe/2ETGuvWkxseRu3EN80aPoU2TEKwHD0vA6g2YBNfWLnXdbhZYvZoHl+YH1mmTJrDgnSWUXrzC/q0fc/89v2X0KxNxlpRS8c1Jhg/oydPdutE5KprHHnqCF5/uw+ThI5n72ljeHf8aiyaOZ+bIYcx+9WUmD3yJaUOGMOGlAYzu148hPXsxok8fRjzzLGNeGMCUYcOZPnQQs0YMZO6rg5k/ZiTzXh3Na4MG0SOiPaENGxDRuBHjBg5k5bw5JC5fzqiho+keEcWkUWOIDmvPE02aMXLmAhIzDvDCxHE89MSTGNZtwuNx4/N6q4K61f3f3dux1Va33thXwSSYyWkwZVRVWFVFSfXNEwGLhL+frFwJCJWBRPXvk0FG/VsAq16R1VRRBNiKMnz48BvMU2VFryYltE2bNoSHh9OxY0c6d+4c8GOVYUhVDGWfVfVaqrm06q8rw6p8jlyfnu+nnroqQ3IwH071usFUQ/V55RJMTZahVvgHy0Wo1Wp/y/Av+5KqwbFk32N5/KnpgoLdm4i2rEYMVvtM1CXauFmzZkGfW89EXu8YvbFRF2W+prpatWp1V2H9viqsqmp3Jyilt0JhlX1PhbqpKop6KWqEMqkqlXJ/BOsn8b1x48a0b9+eyMhIWrduXU3ZVT+/rUItSmRkZI3jRn0ueX+wTxla6zNhuFWTktp+vwusOqqZBKlutzvwt9frwe2qxG7MY9AzvfnrH//EkNdeZ/S0GYS0CmXy4JHYv9jG19t2cGztOg6tW8/5vSm4jx/kVEEGc2dNZeLSJcQXFBHvsBFvLyLRXlQnYK1Nab3RJNhEUrEo5sDfhmITycUW1jhMJDqMJNqsrLEWMGDiazRu1p6LV0rxeP1g7tO8dyyw1nRebb/dLBCowOrxaXjdbgqzc4jq8jTR/QbR55VRRPXszdtzlnLEcQz3tTIqK67hrHCilTvRrpbgPXmcMlMh5zPTOLBpDduTYtmSmEDyOwuInT2fJbPfYebsuQwaM5bnXh7FkDenMX7pcl5fsZwxy5exYm8qhqJCEu1GVtuNrErfx+SlC2nXujUvPtMPy45tfLFqIbat2zmXmsLX2aksGj+epzv1ovj4EXxej39s+zx3FrB6NbxeN27Ng+ZxMf3Nicyfs4ALZ86zKWEZf/nDfbz2xjQqSkq4fOYwA/p05aXnXuLdf81i+bwFLJ4+k4Q589mweBGbli3hw2WL+WjpYtLe28CupET2b1zPvrWr2bMmkT1rDOR+tBHTxx9wbPcuzqencn7fTi5l7OZ0yhbWvvUms18exktdu/L4n/5M/+gOfBG3irO5mZQdslJ+6hRHjA7GjxzKy4OHEr9iJY2eeJyHG7XkrdXrGPvWdBo3a87WlDQ/sHq8fhPs/2Bg1VPgZKVR71MOICP2qT57stIjJsyyMibDkmwOKp8vQ48MegJwhPomgFWNDqwXJXj58uXExcURExMTMB1++eWXAyAj+5SqypYMz+Ie2rVrR3h4OJGRkXTu3Jnu3bsHUqyo4K2Cl+o7qSprMgDpRWOW69RTrmVlTU8Bl4FLNXuu7TOYAihDfjAfUfGpKtUCMMWihljIkNXSmhYu5HrFOfKYk4/VU6xFP4lzIyIiAmqo3niQr6e2n+qLG0wJV9tNPU+0jbooIVswyEWvv+X37K7C+h9Q6uqjqefDeicqpjersMoBFdRgRzW1VW1qpXqcfG7Dhg1p2bJlYCWsNnX8Zp85KipK9/5r89mti9IaDFhv1cSwNhio76TlZoG1vpOhuj7jtzmuNoBSv3s1L26Pi+NHDzPz7ZmsXbOW48ePc638GiePHmb8yJEM79Ubw8IFPPj4Y0xcvJQ3l8QQ3a03cyZP51RKGhe2buPU5g+4nJGB98hRPCeKKdj9CS+Pe5WZH31GrN1GgqOIJFsB8XYjCbIpb7E/3YzwXfX7n/qhVRQ/qMqRhKubFF+H1eol8aBfYU0uNpNQbMJgM7PWlEfHl57nqYZtKCt34vH6o91q3lujsNZ1jH6bsVvfOutyrzU9n1qnpml4vB7Kr5TSq1dvmnTsQWxKJvEH0pgQG0OfkaMZPHQsn23eylenz2AuMGLMMbF/Ryqfb3yfuVOnMeylF3lxQD9eGjaIYa+PY9C4cQyfOJkxs+YxKTaO+Z9/xuLdu0koKCTRZiXRbibBUkCCzUiCw0K8rZBkcxFL9+xmwKQJPPDAw0wbP409GxMJffIR3h41livGIg7t28GEAQNZtmAZl0ov+6MEa36FVZh+V3tenw8CeWZr3ur770+gZvEfny+w0+f14tWcuDU3HpeTmGVL6dn9GUYNe5m2jZ/gN7+5l5cGv8zxI0dxFOQwsHcPsnalU3rkBO7DDpwOG+5iO06HBfdBCy5rAS5zAZWWIpzmQpzGPCoLsynPz6AsZx9XDuykNGsXpdkplGXu5Vrmbipy9nAhfQvbY94hdup4Iho8wYudOpL/6ceUFWTjNudSYcmj8vBhXGfPsTl5Jd07d2f7l9vp0zmKX/zkFzzctBWhUR3oEN2Z8xev4vV40ASwIrdtzaa9et9vakHgW/4brapuqjIjw6ledFJZpVMVVtXPUIYpVSFUJ+TB/BiFH6SYP8j+otOmTaumqMqmwaq6GhMTg8FgCEQQFsAq1yerlqoiJsAqPDyc8PDwwHnCcqxv37506NChWqAmvaK2m9w2spIpmwarZrzBzItVKNJTYWWIUYFVVtP1IEvvOFVp1QskpAKd2q6qiiqnQ1IjM6sqqawKC+iUAVBe/NBrf7EAIBRbYV6smu7qqa3yM8rPo6re6v3KCxPyMUIdlo+tSUVV+0tVYoWPdWho6F2F9fv0qSqs30bh+64VVb37UJ9T9WGtT3Rf+Xg51YsAPlmxlL83adKEsLAwmjf3J/8Wx9wqhTVYHlZVWa3L89aktNbkw3oXWO88YHVrXlzOa7w5djR//OPv+dMf/kRI61DGTxjPjAkTeCGyE1uWLMP8/joGhreldVgE8z/ewtTktXR65nneGvcmJ1JTKc1Px22z4C0+hnb8MGXHTKxZ/i49Bw5hWVYOBoeZtdZC4uxGDDYjiTYjSQ6/CmooFj6oJgVEr4Opav4r/5bssLC62OKH1GKTP99rsdFfb7GJ2GILscVmkqwFLPz0Q1pHR/JMzz64XO4q82dNghaoCVr+LwOrV/Pg9Th5f80GHm7QgpkffkayxU6i3UySKZe41H28Mvddovu8SPfeL9DrmRfp9ewAejw3gF6Dh9N/3Hgmr4pl2fatrEhNYXl6KiuzMojJySKuMA+DucgPqFYjCTYzCYHUL96CrAAAIABJREFURP6/E+xmkh0W4nKzmf7BByx9/3269HiW5BUxZHwUS9O//4bH//IQhvmLWLNoIT0iotmzYxcutwevJvlo+/z+uNWe1+fDv1ARfLGiLu2se7woPv+5mldD82r4NB9erxeXuwK328XpU2eYNnk6Tz7egMcfepyB/QbQsnlbnu7xDPPnzGf8qFeJatYMS8peSkxFOIuycZpycZnzcVsL8VgLcBuzcRVm4irMorLgAJV5+6nISeVK2g4upmzhQsrnXN7/JaUZO7h2YDel+3dSlrmL0uydXMraw761ifQNaUnO5vcoyc/AXXgAd2EmZYVZOIvtuE+eYP+2j+nRsSe7P9vGhJcHcv+9/8uf/vwXHnr0CaZMfQuX04PH5cbr8eDxetA0r9S2+v7hdxqwylF/5QlvMKVPjUKqFyVYBhFVKZKjmqp+fjJkyHAgm3eGhoZW8w+VgWbatGnVogAH82UVv8XFxQVgdfny5QwbNozQ0FAiIiICeTll5VI1YRZ5WCMiIqpBbqdOnXjppZfo0aMH4eHh1ZQ82adQz/xYr73FeSLdn5p/VgYTFX7lCMUC7lq2bFkNalUfTlnR1fNlluFIDbQl+4jK/S8vNrRp0+aG68vgqirber6YKvjpKZWyybBoJ3Ff6niUlV65fnE9Mf7kBQzRjvL54poybMvjRlaM1UUAdfFAmEfLwaPUxQPV91l9f2SobtWqVQCC7yqs36PyfYwSvGjRolqj4talbVTfV7GvLpGGGzVqRKtWrWjfvn0g+bEMuXrXulllu0OHDtXUYxnSa1OU1efSU1nrO2mo7+TjVk1obsV2K4G1Ptf8tsAqNs3nw615cLuv0SM6gp/88H/48X/9kB/99w/56U9/zD9+91veHTSMjAWLMC1bSv6KlYQ/9hQ9h7xMQmYWS7d+TscX+vFiv/4cyjhA5cFiv9Jz1ErlSQslh0y8MfIVnh7+CklFhRjsZuIFeEomvdUUV52i568qgNVgN0rA6t+XYKuq02Ek0VpInN1Ekt3EvI/eJ6RzZ154cQCnT50JmD/Xp2/qC5e3YqsNUGs7r6bf63KODKzfXP6KPr2e5S8NWrDaaCXeZiPOYcJgLyLZVkSSMZ/YtFTmbd7M6owMkg9kYMjOJCk3h9UFeRgK81htN5NoM5NcVRJt1dMZJdhMVE9xVJV/125mTbGNmIwMZn60mZgvtzJm0ptsSY6n6AMDhllT+fVPfsFvf/5LHrzvPiaPn8g3Fy7gdnvwaH5A9Gm+Kr9Kjesy520GVukS/kjFGi6PG6+m4Xa7uXzpMu9t/IAe3XvROborm9Z9QP6BfBbNe5dii41Jb0zgiYcfZmCvnry3+B1Op22nJDuFq1kplBce4FpBBuVFB6goyqS8IJ3KvHTKsvZSkrGL0v27KN2/k5L0HVzZ9yUX935JSeZuynP2UZmTijM3jcqcvVTk7MGZm0bp/lTO79nJpdTdVKTv5drenVxN3c2hLV9wePs+3IeOcmDHF/Ts1IMNsfE81y2CP/3vb7jv97/nj/fdT/9+A/n8ky+4eukKbpcLb5UFg88nQ2vNbRqsjb/NVt8FIbGpwXxUtUwueipPMEWwpmNVs0X1GqrpozyRlyfwqqqn+rDKwCpHDxb7hTmwUGCHDh0aCJrUvn17XRNkGaqEz6Sq+nXr1o2BAwdWMwtWlUQZSOQcnuI42dS5NvVMbmu9xQUVuNS21+tvNfqwnuKqjhXxd7CIv0KxlIFRfgYZcmtSEmsaj3I/6d2Duk+FW9EHar16yq+qnMuLKjJkivEhA62ev7DeNWTT5LCwMKKiogILNnpRiuV8waqSK9/LXYX1Fn0KULgTFNb6+Kz+uxXWul5HwOqiRYtqzbda1/6RTYjret6TTz5ZzeRIBdxg1wkWbbmuzx8dHR24VxU8ZeBWP9VowPJzit9Vk+D6TCRqUoTU/d8lsH5bdex2X782YJWL5tPweF24K0voEhHGD3/wA370g//hf37wA37y//6Hjk80YMfUGVjnzOfo0pUciktmw/S3aN2yBaPmLSA5N5cV+3bS8aUB9O76HKZdeyk/aMR1xEzlESvuEwe5ZDHSr2cv+r85mZiiQuJtJuLtZhIcphtAVVVO9QIpqSXRYSK52ExysUXxgbVisJtJthsxmAqYvHY1Uc/2JXZVPJcvXqG8wvmdAWt9x8KtAla973U9RwDrlZJv6NqlG/c3bYvBYiPOYWWVw0icvYgEWxEGWxGJNn+qoRhTAYkHbayyGokrthDrMLPKbia+2EK8zUy81VwVSfrGHLwBeLWbSXD4oTXJZiHRWMj4tetYujuFiQmJLFi5gvQNCRStSyD0kce551f3ct/v7uUv9/2BpUuX4fZ6cGte3FXBf/zQquHzefwFDz68+NDqaBBcP2Ct/r750+q4vV6/z7jTyYmjxxkxfCQdozuycslyzh47hbu0HFdpKc4rVym/fJW0lFQ+3Pg+V0+f5rK1gNL8NK7u30pp9h7K89Moz0+joiCdyqriKcrAlZtKZfZeKrNTqMjcTfmBXVRk7qIyaw9lWXspy0qhLHsv17JTKE3fRsneLZTt+5KrKVu5tOtLvtnyCUdXG8hZMJ/F/fsS9Ze/0vgXf2Tring+iF1Br45dWDLrbcKaN+CJhx6lW3QnOkV2YkC/gbRu0pKxL7+K1WSlstKJ1+vBn+fYixyBO1g73crt276HelGC5e/Nmze/YfIvq4yy+iebFQdT5PSiDMtqlAxeol691CAqQDVv3pwpU6bcoLDKsBoTE1PNZzUmJqaayfDw4cNp165dwLxXNv3U81lUfWwFIHTp0oXnnnuObt26BVK4CFiQn1XAgwA58bvYFxYWVi06rqpIBvN9lRcPVNNbVXHTex5VgZWVRNmEW20PGYRlRVAeR7Iiqt6/+nuwcaTWKwOjbCYsPtXjZCVZVXrVevUUcTVoloDU6OhoOnfuTFRUVGDBQTYplhch5PEiK8yqgip8aoVCHRUVRXh4+A3voqhPNpdXoVa+zl2F9XtUhMJaX3XvTvVzFfdVnzYI5o8qw1pdc7c2atSI1q1bB1aehClwbYpvw4YNb/rZo6Ojg+aarWtEYL0gVHoKa30mC3eB9eauXxdg1YTa5PXhdTo5f+o4LRo35P/94Af88L/+m/+951fc9+t7eKFVGFkz53Bw/rscXhHPyU2fcDEni4kjB9K1R2/mbvyE5CIjGwrzGfHmDLp3eZr34ldxOjcX56HjuE+ewHvmCN8Um2jVpg3PvjmFhfvTiLebiXf4YSTRXgWfB4NDad2KgB4rScX2ALAm2gpY9OWXPPvyq8QkJHHl6lV/uo2qNpAjJde13evaL983YNU0D1cuf03nDl0IfX4IiVaH36/UYSLBbiLZbvLDqt2EwWEmwW7x94fdToLdSrzDX+LsVhLsVhJtVpJqA1aHiXiHiUSHhWSbmaXp6czftpO4jEyWb93K6vUbyN60mvfeep0Hfv07enTri6Uwj6EDBzBrzjyulpXh9nlxa/7I1/4cw/7IvJrmxudzV0Hr7QNWvxmyVhWl2G8GXHK1lNwDOYwcOJih/fpxYMdOys+dw3n+HO7z5/B+fR7tmwt4v7mA68Il3BdL8H79DRUHHZTnZ1KelUJ5dgqVuftw5aXhKUjHmZeKOy8dT14a3vxU3Ln7qMzaTWn6NsoydlC2fweVWSlUZu2lLGMnJRk7uJq+lZLULVzd8yklKZ9xJfULrqR8wZG1CRyYOY2PRgxlVKMGdPrr32n46z/w4cLFjBvQn07h7Rk/ahSNHn+S2TPmc+rQcY4fOsHVC1fITT/AqKHDGTn0ZYqLD+P1uv2RuP+DgFXAkeqfp5ZgvoWqsqcqc/IEXwYkdQKtBs0R4CVMh/XUPlVxE3lY9XxYVWCV/xbHjRgx4gZFSlXogqmSMoB06NCB3r1706tXL9q1axd4XtnEU4ZWYeYsoFVWXoP1jfrsKrDq+Z6qPsKqAqcqh7IiqfqZqn7Jeuqnqviq7aWeH8zHVn4+uU/kcSSATiw2yMq33phRfVfV/aqCG+xdEKpqSEgIkZGRdO3alY4dOwauLea8Ig+tUEeFYtq+fXvCwsJ0o2arfrmiPlGnqviHhITQvn37agsjqm+yeK67wPo9Kt/GJFiomN81nNZU6vr8cgRhNTKuADc5YJNeACYZ/ITfqvDnqE9f3OyCQXR0dK3PqsKsCqw1ge23nUjUB1j1zru71bwFJtBeDVelG4fZzqy3Z/L3R/7Bj3/0I376wx/SouFTPP7H+3m+ZTvSZ8/FsWw5xxLXUbYnHe/hYmz7vmTwM715bvg4lu9JI8layHprIVMTE+g5aDDTJkwje2s6V06e59rlc7gunWFE/35E9erDpI3vk2A1E+/wm3km2y2BnKnCxFdWVdW0NarpsMFuJDFwrJQWx2bGYDOyKmMf/ca+wbS35nL+6wtUepy4vW40j1Y3OrlNfVDf8XorJvM3c10BrGWXv6Znl6fpP/5tEq3F/gBYdiOJdguJAci0kFAFrIk2C0k2K8lSSbRZqo6XiuN64K3r6qqJOIfRD6w2M4aiAqZs3kxCbj5zt25jXUYaGzZsIn3jasb370R06zAO7MvFmpvLi8/3Y9pbb3PxylXcmhvN58HtduKsqOSbby5x6cpVv1muz43mc+PzafhkN+ZbtIn3zaN58GpeyisqsTsOsirOQNMWrYkMj2RTXAL5O3dz9EAWFwoKKbVYKLPaKLdbcR62cu2gjcojh/AePUyluRB3QSblGSmUZ+6hMnsvztxUXLmpePL348pNw5WXSmX2Hiqy91CevYeK3L2UZ6dQkrGT8qw9lO3fybUDu7iS+qUfWNO3cXHvF5zb+TGX07dxLSOF0x++R86ct9kzaSKfvPY6o6M6EPr4E4zu24eH//gHfvbDH/KLH/2Qhx94hHfnrSQrPYeifDPHDh3jq5Mn+XD9Bno/3Ztdu/bicjmrgFULCqx32iYmzXJeUwE3ApxUfzx1Iq2aUOr5NMr+k6rvpmqqGQzGVH9A1advypQpN6SqkYFVmP+K/eL78uXLA0GXZL9FPTNg1RRWViXFM3Tt2pWBAwcycuRIOnfuHGhDsTigZ/4rQEQO8KP6MaoQIsOdnkm3ajqsPo+AYxnKVUAUyqWAabn/1fP0xoEeQMttKUOqHsSqECyeXYVc0baqibbeeFLHltx2AmLlsa6Cv6xYCxgVinhkZCQRERG6QC2OEfcmL1ToQbg83uVrq8As+9mqQcP02vOuwvofVOqiCNYXWOW0N981lNYGrALC9NpDD0hViBOfMrAGM7cV9bRo0SLgy9GkSZM698NTT918lGA9YA2mpsr3JMyeZSDXg9jatm8DrHX57e5W8yYm0C6XG6PJxqjRb9CwVSt6Dn6J//3t77jnRz9h9HP9eLFVCPOef4nseQuxLV/J0dVrqNiXiu+gnYpDJrYlraJnx86Mm/0usTlZxB0sJM6cy7KUFF6eNZ+hY95kwZJY0g9kcfH8eT7f9D6duvdixoYPSbRYiK+CljV2C0kHzSQcNAdMhGUoFd9lYBW/B3xbi80kFot0OaYqgDKyxlrEqDlz6dlvIEWFFtweFy7NiUdz4tN8d4G1Huf4zWk9lF48x9NdejJo2gLiLA4MDtHeVgx2KwmO6/6mgf5wmBVANVepsCYSHH41Vg9YDXYz8cUm4hx+M+M5O3ewKieXVbl5TPvsM5LTU0havZpd65OYOrw/78Wu4bTjMJPHjSM8NIqPP92C0+3Go7nx+Tx4vW4OFR/i1TGvsyphNRcuXfaDpM8DPs3vXnkLxoSqFvqDPXmorKzk8y++5LkBg+jU/0WGvT2L58aOo9+QEQwbOYoxL7/KjNcnMmfCFBZPm8XS6W/xcfwq0jd/yPH9qZQY8yk3FVCak8GljL1cydzLtey0KhPfvTjzM6goOEBp9j6u5aRQnruP0uwUSnP2UZa7j4sZO7l8YDeX9u/mSvpuLqfu4FLaTs6n7sC65SOOpmzH+MmHnE5P5VLWAcwb17Pu9dcY36UzXZs25/e/+hW//K//4lc//jl/+P19/OHee/j9vb/nrw88zojhY3n99TeZ/OYU3po2mVeGDWb8G+MpPnQETx0U1jttCwasYvIbHh4egAAxMZeBQChHYpIsJtt6foN6k+y6FqEgicm9Wlq1asXUqVOr+anKqW3k6MEytMplxIgRNwCYqjTXBlMtW7YkIiKCXr160b9/fyIjIwNtK/uuytAlg6ucH1RW2+T2VIFFLxiPev96z6NCb7Ao0C1btqwGQQLugsGqgEC9ttLzFVUVWz1oVs/VU/1rsgBQwVhd/NBbCNAz49VTe4Va2rZtW92xIeqX+1defBDf9fxxgy0QifdBBl6xT34Xg71Ld4H1P6TUJW3LtwXW7xpI6wqsMoSpZr6yqlqTaiqAVYZYtb6nnnoqYIPfokUL3eNr669bDax1UU8bNmwYMBVp0qRJtSjIagCn2rZbAazf1tz225qf3YzZWl3OvZ0mcT6f5vfd82o4XS4KCo2MnjCZga9PYnp8HHHbvuAfjz7GfT/9OSvHjmfbjNlkzn6X4iUxHI1L4OTaNTjT9uKxFuI+YuNSbgYxb75B906dmBgTy6qivEDqmLjCHOZ8vJmx7y5k1LSZTJgxi/kLFtP5mefoMnY8C/alEmsuItFuIcleBZuHLCQINVWC1QRRHMZA/tUEh9FvKmo3+ovDDz9Jdn8amySbkTW2Ihbv2EKHHs+wbuNHuFweNK8Hr9eJV/Pnm61rf92KPrmZ8SqfX9O+WzW+gr1fmubhyoUz9OzxLCPmxxHv8AOrwWHEYLeQaLeSZDOTVBVMKakq6rOh2ORXXAPFf05CVTE4TFLaIjNJxdaA/2q8w0S8w4jBUsjsndtJNplZuD+dZTlZJB3Yx8r4Vax8azJtH32IhZPn/v/snXecFGWe/393v9v93Ya727u927vdvdt1dV13112CgDCkYXIClCQokpUgWQVBguTMJCZ1HEAFyQgqAiJx8kznquohiwFQWVHCTHdV9ef3R/XT8+1nqmd6hqQe5et5NV1d6Qk1Pu/n8w2YOuZ5dO0cg7WZhfj8i79BUVQoihbdWJZ92LtnL/715/+FwcPG4PRHF+BTZSiqDAQCCEQJrNGafNN3T1X8uPLFF3h5xit4PDkD8zduhNVZg9wTR7F0127M3bARL2bnYOz8BXhmynQMeWEqRkx5GU+PHIenh47EuJGjMWP8eMydOBGvjhuLWWNGY9nEsbAsnIv3i/JQ+nox7Nu2wPP2Lpw+8B6EPVtx6v3dEN/Zgf3GdcibMRWrJo1F9otTsHHJImxfuRzvZGXi/aJCLJ4yEUP79UXe6pVIjemKkf0HYPLwYRiWkYauf/wDfvGTf8SPf/gD/MfP/h3/9A//Dz/7yb8jrlcSZr48Be3atsEDD/4Fm9/ajb3v7seWLVuxa8c2HNj3DiRJwvWbdaGgSzyw3up4vJUt0jVZoVF36WSdBW9hvzMoZeaPTM1iqhFVByl06QEFNdPkoU/PFJnBIJ2M68HyvHnzwnxT+VQ2ND8rNRNmgPv8889HBA4KPpEUYKa+du3aFYmJiejTpw/i4+PD4ExPiYxUf14B5FVSPXNd/vq8ykrvxd+fRn6mkZypOTb1kaVwS31CaWoYClsMlnhgZ/WiIM2Dp56qyMOvXv3pAowejPLji47d7t27h/oxIyMjFDBKzzyYqs9UkddbXOHHP28GzS+C0DagfckWlRISEkKLIrwVBF28oG1yH1i/I+VOKKzflRKpPfT8NfWOi+TDGmkRoH379qGVNgZ+/D2b64/bAaw8eFP1VO8Z2rZtGwoiQaMZ83W+U0GX7gNrC++JhqikakCGKvsQ8PlQXVWDMRMm44XXlmDdB4exwePGmy4H+g4fgd/97OfY+tpiuPKLcCq/CKfWFeKcwYJzlmJ8c3A/fLZy+DwO+EUnPj3+PuZPGImE1GRMW5cHs9MJg+RBgWSDRbLBUHMCKw/sxbLdW7Hs9dcx32DC6LVZmL19G/JtlVraEgYptR5NSZWcKPa6NGgNwqnB64DB64JF1GDIIDpRKDlh8Gqmp0WiHVaPHQVlJXhtzx4UVZaj6MhB9HyqPzKz1uHy5S+hhoLtROezeh9Y9YH1yucfo2/vAVi89YCWokhyB6E1CKXBCMAWQesvq+SGRXLDJDobFh+Iks4r6hRYmQ+rSXJg0b53YKiqxga3By9u3Ywidw2Kq8tgfmM9RvZLx6/+5cdo+3A7PPL7Nihe/yYuXfoCsiwH1U0FiuKHLPtQWlaCpJQ0ZOcX4esbN+BXZShq0Bw4StW9VcCqyrhw7jSeGzMGfZ6fitzjJdr4Fh2h9jK57MivKkdO6XFkHT+KvJISrN63H8t37sIcownjFy3CM9OnYvz8eXhl9Qo899I0PD1mNJ4eNgyDBjyFQU8MxIDe/TDq6WcxcshgPDtgAAb07Yv+A/pj6KiRGD72eQwZMQp9BwzGoH6DMCDjCTzxRD+kD3oKUxYtwcLcPPzu4YfxwEO/xx///Cf88Q8P42f/9FP8809+hKFPDcKIQYPR/pE/Y0CfgXj0kfbo2ycdqakpWLRwDb788m/w+fzw+Xzw+31aShtZhkyCmrV0vDY3Hm9law5Y6cSdqlJ0Is6bWtLARBRG2bEMcHnQ5YGD9wuNNMGnKhxVmNj9mHL12muvoaCgICxVDQ+ovBlwYWFhCHCfe+65Rqonr3zpgR4NAMWArVu3boiPjw+DCR4a2D14M1oeDvVyrkYyo+bNW+lzNhe8Ss+fk69rJEClQbU6deoUWvSgkMgrvrySyC9EMHikpsu8STAP5Hx9GNjx4483zWYmumzhhY3j/v37Y+LEiZg1axb69OkTtqDD+53y/qeRFmyonzabH/PXiKQg86px9+7dERcXF2YhwdRvfnzQxY/7wPo9Kt9XYOXBjEFjU2a9kYAukkJJj6GR4Gj6mqYgly+trStTvVNTU3WBlVeI+bo99thjoRVG3vy5JcB6O7bvErDS81v7e4vvB0AJqFACWoAZWfHh3LlzeGLgYDw3Zx6sFeUo9nhgkQRsEN3Ie2cPfvfb32J67yfhKbLibKEJ54rMOG+y4qTZjKsH3odiK4fPWQlZcsB/0oHPqo5hzuQJ6NAlBlNXZ2J9lQ1mtxMWwamlORFssAh2GJxVMNmrYKiqhMFWraWeCSpuZskNixQOrCForXXBVKtF/l0veVAsaCalRsGJYo8bG9wuWG1VWLZjBwbNnY/Zr2+GtaQMvUePRv8hQ3DlypXG+Vajabs7BKy38/zWAkC099ID1o/Pn0R62hMoPGyH0eskvqvOoOrtCkaBdsPs1frVKrk1E2AdSG0cFZr4s0puGAQHCp1VWPTeOzDV2FBYWYklH7wPk+SEtaYCS7LXou0jD+InP/gH/OJnv8bSpdn4+toNyH5/qL+1aNAasN64cQ2ffPop/nb1KhRVhqz4gsdpwNrSxYyo2k9VoKoyzpwUMWrECDw54WXklpajyGMLWg40pPOhKX2Mkhv5tW4USU4UuW0otFcgv+oEimxlMNorUVBdirySoyg4dhh5HxzEuv3vY/WuXSg4sA+GD/YhZ/dOrN62BbkH3kNe6THkVB5HdtlR5B79EAVHD8Fw8H0UvfsuFlvWo8/YKUgfPQGTFy1B7lubYNi6GSPHjcHv/us/Mfe5cTi44XW0e/AhFK7JwZyZr2Bgv6dQUlKO8xcu4KuvrsEfbG+90lw7tXY83srWHLBS1ZKaP1L/PN63kgYD4iGBKkM0byr1geQn9hRYKZhQ4KETdz3TWB5YaTRgBqr5+fkoKCgIS2tTWFgYOmbs2LFhah0FZj3llQI3Bb6YGC1ybFxcHBITE0M+rM0BKwM+vvDty8MHvTdv0tsUkEaCUvY8fKAr3h9Vr/BBtyKBPh8EiPYlr9qzwo+BplRpXqWkEZhp9F6qsNJxyt6LpKQk9OnTB4MGDUJCQkLoGtQUtzn1my7O8BBLledIamykc2ihizd6vsF8X9wH1ntYqK9lSws1kWX79ID1u2L221RhKiEFMKoc8gDKA5peLlP+N9on7I8981ulUBht/0QLpvTftKSmpob57LI+b8oHl7YRLXrtcze27wKwtuT42w+sAagBBWrAD1X244svrqD/M88i47lxMFdWwix5YPaKsEgirF43NnudyBj2DLo//EeUrs2HN7sQtXkGXNyyFRd3bYev7ChURzkUeykUTxX8pwT4Tku4edKDFS9NxeOPd8GUZWtQ7PDA5BFgDEbqNQkOGGpdMNQ6YfY4NeAkJqJmya1BDQOXYKoaS9A31ex1weRt8I00Ck5YBBc2Op0wnziBsctW4Nm587D4zc14YvoM9Bs3BZ17xOOzC58glL4kaI74bQDWe6WwtvReesB68ZPT6PfkQBQcssFU64JZ9MAsuhuAVXKhSHKhqNYNg9cNszccWMOCZXHAqn3ngFXU8uqa3Q5s8Hiw5shhGJw2mEQn1rtrMHrOLPzHL/4TP/rBj9Gjawpu1Adw01cHWfGFYJWprH6/D3V1NyHLMhTZB7//BmS5rgFYA2pwnES3sBTtMQFVhar6ceakhGeHPoNRs5egsKpGU6VFeyhYWKSUPsaQb7Zm8m4Ofi8SXTAIThgFF0weF0wuB6yi1mZ57mpYRBeKXQ5YXE6YRA8KBTeMohtGwQ6j5MS60uMYuWgZYgYOx+zit2CxubChqhrW/e9jyKjhGJSWjD35eTi/fz+WjBqNjG49cNrpwMhnnsLwYSNw4eNL8CsyZNUPRW1YELrdf+/uJrCyjZpA8mDAwIFFMmUlLi6u0WRdDz70IuBS4OTVJgqtfIAfPcWI7uvevTvmz5/fKAIwDbREzYXpd6a4jh07NvQ81GyU+niytD1UpeMBn5pL87DPq44UsvRgVc/0NpJZLjXjpb/pRcTl4Yr3k9RTkSPl2qVwpAejQ43CAAAgAElEQVTUkXxp9ZRFqtRHiobLm+XyPsb0urzfK+2jSCa21ESevgM0PQ3/DlAwZj6tFLZ582EePHkwpeoyXVRqro7NwS47/j6w3sPCA0m0RS+40PcZWB977LFGPqV6wYX0FNZIfqr8sW3aaKbAnTp1Qo8ePUL3aaoPmgLY1iqrrKSkpERUUGn9eSDloZWCLVWmb2ViEu05rZnA3Mqkhz/vdj8jf+3WbI0hQ4Gi+PDZR5/gxakzEffUMyiorIBJEmGURJhrJawXRVgkDyySExtPHMHjbTtg8VMj4cg14aNN21BfUgK1phwBWxn8VccRsJ+A4iyHfFKAcvYkAmdFqGcFLJg2Gd0SkjBhbQ7yqqtQIHlgkARY3S4UCy6YmYIkaWa9BtGpmQUHzUcbAis1FA1gG6LGGgUnjC47CivKsGLPO0gePwmTlq3CtII8DJo/B3MLTEjqMxgb1m+Gz+eDGvAhEPCjwYcuWjPOyBPaaPs/2uu1pF+b2ne7ALYpYD3ldSAtrTeKjjg031LRA1MwLY0x2K9FghNFkhuG4EKDhQPWSNGftX0U2tyaH6vHAavogsXtxOzdO2ByO2AUnLB6bBi9YjF+86e/4Jf/8Vt4XOfgU1XIwci/AEIQxRR2zUxYgar64Ku/js8/v4ibN29CltXg/nDw0mu/5v4OMFCWZTl4XwWKKuN0rYARw4Zh0JTZyCuvDJpH23Vh1SS6YPY4YQ2+N2bBBUsw6rKWBsgdShtkkoLtJGiQaxLdMHqcMHlcMAseGEUBRlGAWRSw3uWGqaQcy7buQr9pszBi4QoUHDkBo92JwqoqzN9gRd+BAzBtyBCI27fiytFD2F+wFomP/hE7TBZUHN6Lx9v/FQsXLMf1G/VaBGZVblZNbW58Nve+3al3J9I16SSYV3FoKg7qz8om6wzW+IkzO5b3f+VBjcIH9efjoY4HYbaPwm2PHj0wb968MPNf3hSYBmOiwZmYj+vzzz8fZm5JAZNXHXmVjh1L/SDZd9YWsbGxiIuLC4Md3hyYB1A++q8esFJzXOp3Ss/hVUcauIeaxjblZ6t3TR6A+aBJzfncUpikCxMMFKnZLa/E0qIHbnrm7Hx9qcrftWvXRubuPESyQvOd8uOzZ8+eSExMDIFufHx86D408jZVifmIzfx92fXY/ZqCVH7sxcXFherEfrsPrN/BEin4z902Cb5bMMxAkv2x6Nixo66pa2sLuwb7g96rVy907NhRN3gT3weR/FmjhdNIwEqDLlH/VT1gpdDOH8PD6t0E1tZst/O6dxJYW3vvBrjQJpCyouDSxUtYtmQlBo+dhIIjx2CWRBhFEWavBItXwgZRglWSYJSceMNlw9iXZiKxfQw2vbYcn35wGH6XHYq9AqqjHP6qYwjYSqDaSuAX7JBPiVDPCFBOu/GFUINV819FalpvjJ4zB1mHDsLkdsEieGBxB/30WBTZ4CTbKGjAahb083BaJDeM9hoUlZXCWFWJnA8P47U338L4FWsxfM5CzMg1YNTCpZhiLMSavW9j0PMTMfuVhbh86Qqu+euCAZa0lBpNhYFtqp/0JtrR9FdTE+LbMelu7pjbMdZ5YBVclUhJTkfhh3YYa51BYPWEFhQMbjvybZVaf3q0/KmWWiGUeoimK2L/pgprY3hzB/PpOmF225FdfgJmwYkijwa42UcOYsqSZWjTpjMuXrqKellBgAArq4MazLnr92t+lrLswycfn8esV2bi+PESKEogCKtys8Aabbs3QJyW9/XsSQmjRozAU1NfRV55JUzBoGHUDDosWjKDVMkdTBVEiuiGSQgGIgtGWzYGfYnNohNWj1Mznxe0NjQ47cg5egxzN23BiMUrMPiV+Vi2dTfW2x0wV1dgxY5tGDZtKlJTkmBeshBn9u7E1Q/34eLBPVgzeQymPD0YnwkCclfNQWJcHI4crghFYI62vVoLrJHGY7Rba94DCmR8YBc2WabARf38+OBK7P/5CQkJSExMDJX4+PhGClEknzy2n1fi+OfTU2MpsPKwqpd3lUEsC8jETIL1YIgqiWx+Q2GKwhiFH+bHmpiYGAJVHoL1ILApM2C9/KG82S6FSz1/T9aevC9nc9DKB3jSuzb9XQ/4WDtRJZEeQ/9NYZMuDNDFAf4eka7Pq628ys++x8bGho1Zek+q+NLFE6qSssUM2v802BN9Rjam+ABidOGHLhLRgFB83fm24S0k6PH3DFj5NCX3S3Sg2tTv32Yf1lsBWwaHzGRED8h4sIwEpbzvKyvMFJhFVOPHJjVB5oGVL00B69q1a5GZmdkktK5ZswZJSUlh9Yl0L70IwE3BKiutmTB8V4E1GjC5W3DLT5a/+PxLFBmsGDJhMla8vRdmjwdW0QuL5IUpCKzrJQlWrwST14P1ohuFBw4go/9gvDBkOM6VlkE55YXfWQXVWQFf9XEotlIotjLI7mootW7t91MC/KecuFx5BOaF8zAwLQ1Dxo7Dip27YHQ6YBTcmhInuYMQ4oYpCKsWHliDeTxNogsmtwO5JScwudCAyYUGvJCVixeWr8WMzAKMnLcY41ZnIe/QURQeOIjhL72CF6bOhNshwe/3o06pCzNVvB1t35Ix+n0E1jMnnchI74M1e0/AIDlg8LhgkQSYBDcMghP51RWYVGzBazt3Iq+0BEanTfNlrXWHAWp0wBpUEEUXzIIDZsEOk8cGixT09xSdMHtqkLd7N7rExOL8J5+hzu9HQPUjoMphdVAUFX6/ggsXPoHLI6DO58Mnn30Ka3Exysur4PdrgZlU1d+i97Cpdmf7VFUD1o/OnsJzo0cjbfQU5JSWh6JfRwLWkKoqNrSJWQxGwxacMAvav83MXFh0wioErRMkN4pdThhOlGDZrrcxNb8Io5auwKglKzEhrwAFFWUwu2zIOrgPU1cswROD+mPc0MHYW5CLSyUf4PLRd3Hx0B4Iu9/C4Q0W2N7bjxPv7kFcTHu8OHUmLly4hGvXv9EUa6XBV/j7BKw00BItdGLMJuCR/EopIDBVlYKtnopGgZXCQySfUXoP+nzs2nPmzNEFVfZZWFgIg8GAwsLCkK8r82lleVj5HJY84NG680GgqHlzTEwM4uPjkZ6ejoyMDCQmJobmRBQE9dRSXm2NBLEMCCl0Up9gvdyneqDE+5NGan/WB7Tw0ErvRdVyauZLFWj6nVcSmS8w/Z0fg1Stp+3A9vGQSRc9+AUJuujCII8GGtMDRD1gpTDMnp2qqXpm7nrKLgPnuLi4sHtSH3K+bjy8Uh90Cu+3FVhb6495v0TXtt82YL1beVxZ/fi0NDxENgWsFPyoOTFTJDt37hz6o0JNgaOBQB6E27ZtG1WbUXjlj0tKSgpTVnkTZ3Y/vcBKvH/vvQLW2zF5aenkNNL9bwewtqRO4cdpymEg0BAVWFH8uHnjOrZv3YVhE6dj9sbXUeR2weythVmQYJE0WLV4JVi9Xli8EoySAIvXA7OjGnMMBiQlpWOHdSNu1Hohi04orhrI9nLIjgoozmqo7iookgPyqVrIp05CFm3wu8rwZdlhvJO/DiP69UfygEGYmpcHY00VzB6Wm9MFs8hA1QlTED6YWanR64bJ6w5FnDXYajBn5w7MfPNNLNi8BRNXZeP5pavwyoaNsNpsyD1wCEOnz8TEqa+gqtyO+jpNVVVUXzCQTsvhMpq+iWZSfSeANdprNvd80ZzDA+tnH59Cv379Mcu6BetsFTA6ncg8fhw5pSUwuO0oclRjzvZteKl4PSYYivDq2zth8moBmMJy54oOmL3hPqyhsRECN0+wBE2IRQeMHhvMYoNpuUmyoejAe+gc0xO1p06jXqmDqviCqVQanl2WFXzzzTUsWLAYi5ctx/X6OtT5ffD5Zfj8CmSZqavyLb+zjb6rKlRFxsfnzmDsc2OQOnISckrKgtGSnQ0WB1LDgo45uIhjZos7wcBWZtEBi+iAhfmuhkyDNbC1Bv1UDZIHeSWlmFZgxNhVmRifnYvZmzfDWFmJYpcdluoKzH59PTLGj8XQMaOQv2whTmyy4PyhPfii5ACkvZuwZcVrOGg14cyJMhx6awf6xMfigV/+En3TBmLevAXYsHEDzpw+B79fDplcq4GAZsTAlebGa1PvS7Qw21z/NLWPvy7NMclPevUitEaKYKoHufQ3Cn5s0k1hgQJPU+qenrLErs+AlaqnBQUFjQCVQiz1dR03blzEHKkUtvncnNSHk9YxISEB6enp6N27dygfKwVJ5nNKXY8i+abqmfRS6KQQSKGVKoe8wqkXkKc531Q6TvRURn4xgo6HptISMaBNS0tDcnIyYmNjG/l2smOoIkzrRv2kI/l2UvDlfYupNQH7nb4DkQKC6b0PfHvpBfLifXYpjMfExIQU2l69ejVqX96Pl/dp1QNY2v/3gfV7VL4NwHonAJaOL+q3qQes/HiMBlo7dOgQejE6d+6sey0eAJsCyXbt2kUE1GjbKzk5OQxK2btFn5/3VdV7Dr1998KHNdrt+wesKgAFCKhQA4ASCMCv+lFX9w0qykvx7PhJeCnPCFONHSZJhKm2FibJi/WSF8VBpZUBqzkIrFbJDVPZCYx6cSbGjpqAM2VVkM+chiy64beXQ3GUQXFVQnVVQhVtUE+JUM6chHrKA1mwQXbZcc1Wjpqdb2HK8GfQNbY7Bk+fjsKjR1AsOGEQHEFfOy2gjlF0wCDatWizvNmj6IZJ8MDsdWPdieMYl5mLMSvWInPffmx0O1BUchwDx03ACy/NQo3NjbobDFK1VD6B4AT6PrA2fa3mrsGA9drVLzBw0AB06dMPfWe8go12N5btfRfj1+Vh4du7YbDXwOpxYV1lGRZ/sB8rjx9uUAx1gdWpBdYivquNFUf6m4uYyzphkqoxd4MJXbrF4+Klz1EvX4es1ENRG3yWAwFNYb169SpWr16LLVu3wR9MuaKEpV1RwfKE3hFgPX8G48eNQfqISVh7/ASMXs3H1MSZ+5pEdyifbciEXmSLPQ3tZ2SBmcSG48yidg2D4EShvQZLD7yPVYc/RJGtGma3A1a3E+bSUjy/4DV07T8Aw2fOwobtWyEe34+Lh3fj0tF34NjxJpZOHIduj/4JaT164JnefdG9TUc89pf2mDtzLtr+uT0G9BuMFcvWYOvW7fjiyheQFRly0Jrh+wKsvGLKgyA/IacTbL2cq3TSrRcghqlY3bp1C+U65yPL6pmcUojWe+Z58+aFIgEzMC0oKEBRUVEIWimksn8zE2FmEkxVUArXvL8hLXxb9ejRA/Hx8UhNTUVGRkYoHys17aVWbgxWWWYFPUWwKZDUAyS+7Xio46/F91VT7U3VTn488Ko7/xv1n+VNVZm/JbtnYmIiEhISdAMw0f7hfaoj+XjGxcWFVEsGy/TZ+LHM76MQzpuKR2ov+kx0QUSvjflFDwq4/CIO7Su9fbxZPa3DfR/W71GZMWNGs4DZUiC9mwDcHLAycOSj4OoFXooErfw+5h/LXkY+0BI9jldl6b3p8e3bt48Iqk0V2u6pqakRFeSWgDOvALPnbm7C0NTkItpzWguaka5xK9eJ9h6369iw44LRb9UAEAgAquLHJ59cwHOTJmH0vIUwlVdjgyDBInlh9nph8daiWKpFsVgLq1QLq7cWVgqsXgEbRTcy396DlH6DULAyG1+JtfDXOiG7yqE4yuG3l0F1lUEVqqDUuqCeqYV61gu11gO/4IDfU42brnKcP7wPRYvmoVO7NkgbPATLt+6E2W6DQXChSGKBlxwwC05YPa5gkBl3g7IUUpycMNiqkXPsOArLyrDRYccmmw1PTJqMyTNnQTx1BnX1fiiyioASBCwoLRpP0fZltH0YqT9vZXGEv2Zr6qT3PE391gCsCurqr2PZokX4y8N/xW8ebounpr8CQ2kZVh/6AONy1mHY8pVYc+gDWEPKaND/VHSGmf6Ggi7VMmDl/DfFpgBWGx8WwQmrWI1n5r6Cv7brii8+/wp++QbUYNRaGhna7/fD7/fjyy+v4OrVr4OpbsLNxVvbT80vdChQFBnnztRi7NhR6PfcdOSWlcNY64bJ4yEqamM/Vb5NwoNU6beRSdKiBzeYEWt9YBXdKDh+DPHPDkebPqmYkrMGxoP78e6Jo5BKD+Hse7uwZelSZPTsgeQ+6Ugc8CTad+mCPzz4EP7424fw0G8fxqyXZiMjKQMvTZmBrZt3orDAgI8unA/BKivRAGu07Xgn/j43B6x6k3oKBnTSS2GVqVC8GsUUKnqu3qSeTsQZwPFBdahS1a1bt7BAN3qTdAqsDEZ5gKWgyr7TKMEUQKm5Lx/RVU9541WtXr16ISkpCenp6WEBc3izX+aipaeGUjDkTbdp2zFVljddpjDL4I5diwEUDYhFgZAq2hRMacRo9ozMjJaBJe1v6vfMnomZ8NIxpAeGzA+6V69eYcG56POxa/Nmt3rjmgYC4wOC6S0K0PpHgnjeJJ6aQfPvE+0XXnXl241XUflFHLpfz3y7qfRD94H1e1T0gDUSFEULrJmZmcjMzLxl6MzKykJOTk6rIJiCml7aFt6HUy/VTSSQZebAPXr0QKdOnRqptbwiy/KcslVGeh96fKT2jLakpqaGBVdqqk5Nqal6z96hQ4cmJwfNTSSiPedOg+bt2u48sAagBoI+ZLKCgCwjKycPcUOGIufQYawXvVjvrYVF1KDV4g2CqkSB1QuLJMLiFWCpFWASBVgcdkxdvQpdYuJwaOtu+E+5IHuqINsrINtLoTpK4LeXwifYoJwSoZwWoZwW4D8twF9rh89dDtlZjhu2MpS99Tp6d+2Kxzr3wtgFi5F/7DCsHrtm8utxwuxxw+wJ+u2FTCFdMHmdmp+fxwmjxwGDxwmLx4mNVVUY9uJMJPXuj08vXUR9vR+yX0FA0YAVgQBURIaRW+nLaPtQrz9bO2bvBLDqnds0sKpQZBnXvv4G+9/dh98/8Hv8+sE/o+8L02GsssNos2H1gf3o/fIrGLV0JYqOHsd6t+ZvagiZ+7LC0tg4g99bBqzMBNbkrEDCmJH4zUN/wfZtu+GXb0L2s1Q1DcAqy7IWNZrLD8oU1qbqfivtCQBKQIZP8eHC+dMY+/xIpA4ZjZwPD8PodcEoiqG6sGKU3Cjyap98m7C244GVtpNJYtGCtbY3CVo6KYvgwtxtW9Bz5HAs2fYGrCVHsOnoMezadwAFq1civn07JCX3wQKDCZajh7Fq05tYmZuPHVt2IC0+Cb16xGPLG2/hpcnTMXzwcOzYtAPv7N4LSRTg9/tDUZG1v0mIWmHVK61t62i35oBVz7wzEqjxk2sKVjTYCwUiXqHlJ/9UKWRAwdQvqtYxVZZCD28mO2/evDATYGruywddolGDIymsfK5TCks8iFBAYm3GoDUhISGURoW2J5/blCqhPLDyOUPptWjwJqqo0mPYbxSkevToEYpazPosksrIjqeRbxnsUb9l5hOrZybLgxXvS8qAno436tvZpUuXEJTrLazwZs16lgFUSWXPTBVyvr30VFLWrykpKYiPj4/Ydnw76imfzbW5Hqzy50byQabjgX527twZ/4dOtO9/3v1PGsTnVj9ffvnlRkDYnK9kc7Cal5eH7OzsW1Jb2XWMRiOys7NbfD41BWa+E/wnU0Z5M1o9oKTHsZc4NjY2BKDsdwp/DB5pvjAelOknzbGqB6tsIYAPwMRKenp6qH40fU+k+1H/1Uiwysx3vksK653eWjsZa0ndA4EAFFWFrPgh19fh3T3voGfvfliydSeskhfmWi/MkhdWyYviILBqRTMJZsUsar6tZq8Ik1eC2evFJocLz06ahviuPfBpVTV8bid89nLU1xxHfdVhyPbjkD3V8IlOyCc9UM/WInD+NNRzEuRaOxRPFVShCvWuSpw/8gGWTZ2GXl0eR8fuMRj+8ovI2rsXFpsNBrcbRaIDRaKWy9PA8nqKdhgkGwpFGwweGwzVFcjetw/jX1uEtL6D4Kp2Q/b7AFVBQFUQUANgUrOKyKavkfommj5qaX83BZutGRd3A1gjPbcsK6j3++BX6rE6cxXad+2OGStz8cy85cg+XgKr24k33G5k7z+I0Wsy8fTyFZhktWDeO28j314FszcYUMsbnsrG4vUQ02EdRZUHVsmNQsEBi7MSGz48hCeeHoXE5Az45JtQVBmKEg6sDWlt1Gbr2FxbNNUner8pARmy7EPdN1exesVS/LFdJ/SbPA0FJ47B5HHDILlgkshijRAJ1l3hJtWSW7fdTEFoDcEs84f1OLFBcMFw9AhinhqCdglp6JzyBP7aIxG9nuyHV9flYn2NHblHj2JyTi5mLVmJpa8tRVL3WDw/ZgwufPQJTteeRNaqtag6UQnJIeHYoSOwVVXB5/Ohvr4e169fhyxrAa/CmLWFwBpNifZdiWb88/soXFKooNCjp9DoBSGi5qUUFOh3qubpTcp5dYrCFQMOCpQUbubNmweDwQCj0Qij0YiCgoIwQKUmwDy4FhQUhICVPS+Nyst8TilsUTjQU7u6dGlIDcTn/aTHMVilptB8G9F2pWa/fL/xMKj3nLRdebPuSH7LbB+LWMuAlSmq/CIFvwiiV28eLiOpgeyZ6TX0AFDveuxYWk+qLDN1l45LXpXmTaG7d++OpKQk9O3bF2lpaWF5W2k78lYJvH8tbVfeJFnPb5wumuj1O11k4sclD/f3FdbveKGqYSQf1tb6la5duxbZ2dn3XGGlwKqX1oUGYqKQFklZZcd06NABiYmJSEtLCwErPY6ex5/blBlu27ZtG7Wjntkvv4hAj0tLS9NVkOkz6CmuemorhX22Mnp/07a7AazaRNwPv+8mXG434jKewLQ167DBKcAoSTB6NVPg4qApcHPAavFKMHslmKRarPd4UXz0CGLTUrHopVdxudqJOo8Nflc5VOcJKPajkJ1lkEU7ZMkB9aQH6pmTUM7VQjkrwl/rgCzZ4PNUoc5ViZuOclRuex0LJ45FemxPPBbTFSNefRWLt2+DwV4Bo2hHgWhHodeFIhZkRrLDKFQj64P3MWnlKqQMeRbPT56OWu9pqHUKVEXW4EQl6g4QIYFN033TWghsaR/ejnFxq8Da8vsBATWY29dfh3PnTuF3jz6K5+YtwoLNu/CisRhr9x+A0WGD0etCgceODaIHhopyrDx0ENmVZTB53TDVemCqdcEUCrgUhQmwDrAWiU5Ya8oxcPJkjHvpVVz6/G+o913XUq2QNEbh9dHq0ZJ2iha2Iv2mqgpUWUbA58OZk1488+ww/Ov/PICYAYOw8v39MApOLQiZ5A5CqzMErjywUpNq1laNFdagPyv9jfnEii5YPC4YTpRi2bZdmL/pLaw5eBDmmmrkl5Rg+Tvv4iWjEc++PBO/efAPeOzRtjAWFuLra1/D5/Ph5rVrOPbhYezZ/jYuf/w5Ptz/AZw2G2ROYW3kxtoC0IzUvncSWPlNTymkPnRU0eTNDfX86ngVkqpfemaNbD+dtPMqrx4I8dfo3LkzXn31VeTm5ob8VvlAS1Rh5SMJFxQUYNy4caHr8yamDAxYECQGDfS5+Xbo0qULevbsibi4uDBgpYCnVw/e5JM+h56ZNQUXGqSJhzs99VFPIeYhmUIfDUpEoYyHavpcvA+zXp1pf9N9vKLNt4Gessqr+1S1Zm3P6kEDQlE/Uj11ljeHZpYAFHr54Ens3tRUnl5fLzUPVV1583m6mEQVaV51pu1Jrx2KEnyvFca78ckm7ff6Oe70ZySF9VZA83b5sbYUmqkySZVNqqyy/RRYeYClymS7du1CxzMTjZSUFCQnJyMmJiYEem3atGmkXEbazyub7DOSqS+D1EgKK/vOFFZaD736UYWeV1jbtm0bOpb6m3Tq1KnZyeD/lu1W4Ke564YmxIEAZJ8P58+ewfhp0zFw2gyYK+ywuAWYRREmSQr5rlqDxeKtDYNVWjRTYS8sXk2dfV1yYfWWt9C5WywKV2biS6cD9c4K+G1HodiOQHGUQHFXQfFUQXZXQ5WcUM4IkM+KkE+5IXudkEU7FMEG2V2NOnclrnuqUbb1TSx7cTr6pqSiW1w8JixZjNV7dsPisMEsuGHyuLDe7cCGmkoseesNPDNtOkaMm4Q3N2/D5ctfwu+XoSpMRWsw8wy1+LdXeL8t250C1ibPC6ZoUVUfrlz6DH965FH0nzAFG5wClu/bj4kGA+bs3I5Vxw7D6NFMUYsFF8xuF0weF8xeD8wnBZhqtUBaVskFS5MBlyKbChsFB4oO7kf3jD6Yv3wtblyvh6LUwS/XBcdFg8J6p97DaDY1EICqqFD9fvj99Xh7z060+Ut7/OyXv0Ha+EmYu3UbrE4HLKKmPhuDfqd6CmuDSbCzUXtEB6xOGGo9KPJqKXKKHTUoOn4CC3fsxszXN+NFswGF7+xFn6HPouPjMVi2bAXOX/gYPkWFosiQfXX44vIlvLN7L3Zt3Y2CvHycP3sWqqKE0ts0glVEB4lsux0LR9HeI9JGlTGq0FDTRzYx7tJFCzhEIYGHWWp6qgcZdDJN99GJvp5SyBTVpkBl9uzZyM3NDUGoXg5WXlml/qzjx48PgQszQWWF1psBK2sflrOTN9/s1k2LFJyUlITY2NgwgGLKJG0f3myTQQ0Pb1Sho4DFwzJVrPWUTr1PCja07Sl86SmBeoG3KMDS33ko531G9RRN3neZQju9HlWIKTzzz8mDJTVr5wGVAWdcXBwSExPDwJT35eYVW+rjywCZPjt/PANo5mvLzuHP44N90fP0zO5ZezKl+b7C+i0rvKoX7Tnt2rVrNujSd7U05bvKw5ve7xQmqZM/Sw7erVu3Rv6oeoolbW8eZnllM1pfVQqsFGBTUlIaBXnSC/bEmzs3FWiJKayPP/74HZtoRNqiUYzuxXb77h2UhohPmBIMHCPLMi5/dhGrVq9B/+fHIe/wcVjFWpgFAVZBgFlq8F0NQWvQRNhKIDZUQsAqwnDKDWOtB5sEN+auy0VcfDI25xfhqq0cdXTwmekAACAASURBVDXH4K86DH/VUcj2MiiuCijOMijOSqheO5RTLqinBAROiVBEN1SvB4rXDf8pN3ynnKiXHKj3OGDfsR3Lp05Brx6xSOw/EBNXr8XaAwdhqa7BugOHMH7xMjw7bjxWrc2B6PHCV+fXUmmoWiqSAIJQwCa6pMnuTF+0fLudKq7eNSP91tR5rbmfElAgq1qu0+tf/Q3Dnx6Onun9sGLbLpidDuSWn8CsrW9hzvZtmFq8HnN37MTyQweRU1EGg9sJs9cDo9etpS6S3LBEhLOgWSszl2V5WQVPKJWL2VmNKcuWomuvRDg8J6H6AlDlOihyvebLHGhYzAgEpdXbrahHsymBAJSgMi0HZHx97QpWLlqKf/3Zz5E2ZBiGzluIaUYz8ivKNBAPpnfS/H49jfxXG4qrEbSyPMZhhfjHav7hThR6HSioKceCzZvxwupMTCswYM3BAyg6/gGemjQR8akZeGvTVnx++Uv4ZRWKqiIQkKHKPiiyH19d+QrHj5zABwcP4uurX2lA3kJgvRUFVG9rDRRH2qiiyat4MTExjQLlUDWRV8QimQ7zcEoVPV7d45+FKph6ais9fvbs2cjJyQkFUcrOzg77npOTEyoMbKkP64QJE3TzmeqZ8FJgTUhICDMLZef37NkTKSkp6Nu3LzIyMkLHRKovbS8KrOxZePWa94ek36m6GklF5++n1/9Nqa/U1JWCKh85mkbjpWlt+OfiAZjPh8rDKV9vqgTrjS1e9YwUVZheS8+3VO+6TQXhoiou3w8MimmuVKbG0oBmepYH7LoUvvUCWLHz6DnfSoWVB4Z7/Tz3ov4tqXe7du3w+OOPY9asWbddYb1dymqk54hmPwVRppAyX0z2nUEpU2Fp4moKsez37t27o3///oiLiwsFW+IVWV5B5SGVP47CYiTfVb5kZWWFPjMzM0Of1IdVD8AppEdSeqkCTdvtXiis33tgZbaMQUtHRVXhk2XIsoK/Xf4S+esKMej5cVi6fTusbhGmIHQWU/WUAGtITY0ErF4vLF5By59Z64HF68KbjmrMXrUWA/oMwM6iIlytqYDfVgZf5Qko9gqorkrIjjL4bOWQXdVQJQcCZyQELpyFfOEMlE/OQfn4DOSPT0H56CQCZwQoHhsUwYYvK49iV2EOxg8bhk49eqFrv4HoM24SEgcOw9ARL2DvO+/h8qXL2qSY5VZFQIMR0jxsgqy12R3qi1Zs3wtghQasakBGQPVD9tXhgwMHEJeYih7pffHK+vUwu2pg9lQjt6oMc3ftweK9+/Dqzu2YvmUTsipKYZRcsJwUGpREIRjFVtfsVwM3k+QMRroVYHKLsIheWJwOFBx8D2n9n8B///cD2LXnIJR6GapcB1WRoSrBsUFS22jAGp7u5m6MiQZoDkbzVmRcvHABjz36Zzz817Z4bsESTM0pxJg12Vixbx8sThuMggMmrwcm0aMFTtIFVqa0OhsprTS3q5FEITYJmv+wwVWDBVu3YeSiFXjZuhH55aXYaKvAiBkv4tHHu8BqfR3Xv74BVVaCC0PBtlSD758agCIrkGUfFIXLXYvvPrDyCitVvpiaSBUdZtrKK5+s8D50dHLPK3hsUk0VPmre2L1791BQIAYt1AeRfqfASiGVgir9zkyCqXkwU1ipkkdNLKkPK3tWWh9e0YqNjUVqair69u2LJ598EomJiWFBifR8Xum9eR9UPTNfPR9Fel32LOy+vDJNwYv6nFKVkTenZSU2NjYMKPXgLDY2NpSahprRUnNaHlQZyMXFxSEpKSl0ffrM9Hh6P6oy0jpQBZT5oCYnJyM+Pj4Mlpmiyj8P/37oQSvfrxSoqZJL68tHXOafk29/1j96z8fv53+n7XZfYf0WFx7emzquffv2mDlzZotg8dsAtdE8n17eUT5xNV9YBDsKtNRsuHv37ujXrx969uyJDh06NGprvRIJVvXgNdrctExZzcrKCsFqZmamrg8rn1qHV1n56MB8u1Ff1ru9fd+BtWEypv3bJ/vhk/24fv0Gdu/cg37PDMd8SzGsDkcwfY0+lDYy/9UD1qB/q1USUSyJsHg9MNS6YBbt2FBejhcXLMbgJ/pjl9mAK84q3HTbILttUOwV8NWUwOeogOyq0syAz9RCvfQpAlevIPDNVwh8/TcErlyG8ul5qGckyIINilgNWarEDVcFTh47ijkvzsSDf/gL/tKhK9LSB8BlE3Dz5s1GaUjuVV/c6r3vNbC2+n6h/zR4URU/rl/7Bnv3vos+/Qaix6AhWHPoAIoEO4yiB2aPB2aPGwU1VcgqO4ECZ43mw+ptrPxFSl1jFli6l6DCWiug2OPA1vITmLt4AXp0bI/f/fLXyFlnQl2dD4pSDzkgQ1UZsMrQ8hSztpKD5e4Ba2iVCaoWDExWUH/9GtatXomf/+IXSBzyLF4tKsaCTdsxaOEijFqXgzUnDgcBlAuoRIIuNQRfaoi0zBRWls+VmQNrJsHB7yc9KKquwMK3tmPF2++hyGaH2W3D4jeK8W//9Z944KE/YsuWnfD7FMiKAjmgQm604KJqvrmqDFVVWtWGt7vtWwuseudRWGETchqxNpJKxatavHKop8zxwMGna2GFN6WkppH0umxyz55nzpw5YSCak5MT+jevplJYpWlteLPWxMRExMXFNTJlpal49JROpkYnJiYiIyMDffr0CUWUpWa2egsFeoGE9FRr3l9Uz78zktoaaT+tO00BQ4GpR48eSEhIaASdvO8l67/k5ORQOzLVNCkpKWRKrXdvGtyJAii7P6/E0qBK7Dt9Bmpay1RN5lvMrhtpP7+4QBXZnj17hqCdKbZ00YAuKFBrAVaPuLi4sGfj1Wk9dZtf7KHqu55Czr+TMTEx306F9f5nw2ekKLd6x82YMaORskdNTu+l0norQNu2bdswEOWjBNM0M/z+Dh06hCm0DNpiYmLQq1cvdO7cOXSOnrKq58vKFgj0ogSz0pzSTfsnKysL2dnZIWjNyspCRkZGo+jATZkG80ov9XnVO+9ub7djVf1ObLcNToJFgZauRVVl1N28joqycvQZNATT1mZjvc2mqVDe2tsCrMWSF+tFCVZJhKFWgOmMBIvkRnFlBV5atRrxyYmwZmfiK48Lfq8A2VUNv6MU9fYS+J0V8Huq4T/pgfLJeQS+/AK4fh24UYfAta8hX/wY/tMiZKEG9a4S1LtLcaniCKyrlqN/RgbMZisufPIpvvr6G9TXyyFYpWlIaPtGM1ltSV/cKTX0dm53Clgj1b1BMWPAIsPv96Hu5k1s37YdnbrFYmJWDgpcLpgkESbBDmOtE0WCGwaPBlRGliM0SmC1CB4YRQ8MkhMmyYH8WhuKPWXYsXcHpg4ZgjnDhyGtU0cc2H8IN+sV+FUZsqoGowTLCMAHNeAL1UUNqFADSpP1vv1bA7AGAgEtQFF9HS5+dBb//etfo01MD7ySU4DXNm9D/okTyDz6IZYceA/T3noTK48fhcFtJxGBnU0Cq5koqybRDavIchtrirbV44KxsgrT33wDaw59CKvTHfSZrcHSNyz44Q9+gJTEVJSdqIQonsTlL66gXlbhUwJQ1aDpPbQ2vFUf4ZbCpd64vB1qrN41+Mkx9Y2kyhHNB0qVuh49eiApKQkpKSlISEgImTLSHJ3Up5CpQHoQyn5jCpOewkUVQ175mz9/fpivam5ublguVr0crNSX9YUXXgjzmWRgxqc+0QuMRCGFml8mJiYiNTU1FE2WtYOebynv08mbIPM+rhSeeGWNh17WhxTmmvLxpL6QVBlkhUEa349UfWXm0lRhZSDIK5m80sjnSdXLnapnhssDHR1rFEipmTIdSzQCMnsneCWcKtrUDFdP2aTHsXeIKr9MdWfH8Qqsnm8xBd/OnTuHYqqw8UFz8/LPy653X2H9HhQGSdSHtbW5V7+NhQGinrJKAzHp+bay4EwU+KiJTMeOHcOAlVey9VRuCsCRFPBoVGUeWmkgpvT09IiKaVMqq57SqndOa7ZbUaFaO/FpzfO15BlbA0m6vwXN8NSAohVFxqVPP8PcufMxdOp0FJWWwSIKMNV6YZK0NDYUTE2CiLVl5TAJYjAacGRgDZkOS7UoFr0oFr2w1nphqvVq0YO9AswOG6avXYPY2Dgse+kVXKq04brDBp+jAoq9BHLNcfirT6DOVoobrhrIZ09BvXwZ6tWvEfj6Kyifnke9aMNNxwl8U/0hTh7cgUlP98fAvuk4fOwornz9Ner99fCpfvgC4bkzI/XJrQJrpEnsnbpmS8d3c6Cu93tLnrWpawORTDw1cP3m66+wZOEStO2ZjDUHj6JIEGAUbTB77SiQXCgSgyAlOEMmrtTPUh9YNXNhQxDS1nucMHldsLpKsXrNSjzxaBsYp0xF/8c7ISE2AVMmz8THFy7i66s3UHe9Hn65HoqqlYAqQw0EoARUKM0Aa3N91Fz/Nf49PMVOIKBCkX1Q/DeRHNcLv/7N75Ax6nm8tmkrZm/ZioKKUlidNpgcNqyrqsC66nJYg+lrzF4XzF4njI2UVs4sWHTBEixmUYu4XSA5kF9ThRGrsrCy5DiMohsWjxsWtxPFzgpMWr4Av/yPn+Pf//nf8Ot/+xX+8JuH8Hi7x7Bw7gKcP/cxbt70Q1FVqAEVSkAOKqxqMHI0CXp2G/7eRdsvrXmvonkf9dQ1vjAw7dWrF2JiYsJSvTAoS05ORkJCQiNTTR4munbtGhZQhk3K6TnUJ4/6A0byy2SAtXDhwkb5V2mUYP77unXrkJ+fj8LCQhgMBkyePDnMd5CCMYVLXg1mz02BgP2WnJyMPn36oG/fvkhMTAxTAylE8L7AeuoqBSem7lKFlTfV5lVUBmus3Xkgo2ogg1CqPvJgReGRKt8M/BISEkJKrF4UXap4MlBkz0f9OqniypsU8yDNK5E0j21sMHBSQkJCIwWfpk2i9dZrJ34fPxb5cUsXNVj78Goufy12Lh0PFICpyT5zT6MLG7zPM4Xcrl27frsUVgYCNMjN/c/ofV6ZwvptVlZvNa0N75PJ+6gypVXP17N9+/aIiYkJ/VHXU2L1fId5BZP6hur5tjYFrHrRgqkvKw+sfPRhPeWU+rJSKOWPp99bs90KsLbmPncLWFt6fd2NAWsw36jvRj22bduFPkOHYfm27bAIHg1Wayms1obS1ZhFCXPf2weD2xMGrHqKqyWo0Jq9tbAEgXW96EWxqEGsyeuFUfTgDZcdi4qtSH5yAJ4fNhrH3tqKL8pKUGcrg2wrgb/yMG6c2I9rZR+i3lGBeskD//kzUC6cgXJGgF+sxsXj+7Bl9Tw88fhf8cgvf4WXXpkNx6kz2P3Oe7hw7hxU2Q8/5yN3p7amJsPNnRPtNaO9bjT3uZOLJ7r3oCli2HcENBhT/fA47ejbbzDSx7yAgspyWAUnLG47imo9KPJ6Qqoqyw0aDbCaRCcMkgMWwYENLhfWCx4UHf8QI0eMxJx+T6E0OxtPPfZX/PxH/4R/+fF/on2bzpgx/VUc2HcEV69dh6zUQ5brEFCVew6smrqrqbwBVYbiv4l3d21Hu/btkPjU0xi7Yg1WvLsPr+3aheyjR2C01cDs0VLcWJjC6tV8UI1EXW3sx+qEJVhMkgsGyYECjw2Fgh3ZlWXIriiDsdYDg+CEWXDD4rBhzfat+MNj7RGflIQH/+dBjOj/DIozc7Fg6lRk9OiO/qmpeHvHTnz26Wfwy37IqgJZ0SwfZH9kC4jbubUWWJt7/yIBK6+w0ckt7wvZvbt+tFK9PJcUACi80kAzDGB4CKE+obzCR5+XwVNSUhKWLl0Kg8GAoqKisM/CwsIQpNJ/88A6ZcqUMOWNhxBWXwZUtL0otFEzYZav84knnkB8fHyYeSzf3ryPKa+s8sGW+HagCi0rDPaoIsork1QZZm3M+5bycMr2MZNdXumkvpi8Ukv7kirydAywe1GllkIsD/70GRhgs3NZ+/I+t+w8qvxShZ1XaikE6/n0UrWV/k4Bk1e0KcBHMqHX85XmxwldRKKmweweDPZZO32rFFamftF8mPeLvqLKf6cK67cRVG9VYeWVQgZhbLzQKMF8dF2a4qVbNy1ke7du3UK/M5WVmvjqtTlVM5vKhdq2bdtm68QrrHxJS0trlPNVL78q/wyRcsTybXcrExK9Scbt3L6LwBoIBKCq2mRX9vlQXlKB1IGDMXHtWlidDli9EsxeEWZJDEUANku1mtraBKBGMhG2eINpbSQvLKKE9aIX64PAqgGxBKskYL3oRub+/Xh62ktITU1H1vz5cOzdg79VlsBXcwL1FYdQV/4BblR8iHp7GeocVbjprMTX1cdRvWUDVk0ai5jf/wa/+smP8fsH/4yZq7Kx6cgJPPnsKKzLzkfd9Zuo9/nD1JuWqCkt2b4LwNocREVzjZZs4ecEgIDa4A+KBvPggCrD77uJHdu3o0O3nhj80kwYyyphcbtRJDiCJr1BM2AhemA1Cy6YJAdMkgZuG50OrCi2oke79tg4/SU4ctZgSnwX/M8//xN+9Pc/xQ//4Sf46U//Hf0HDYen9gzq/PWQWdTg4Ptzz4FV1VRpVanHJ+dPY/DggUjoPwjjl63GrPVvIP/4Cczdvh3LPziA7LJSFDlqYBHdwQBoDcAaOfASg1UnjF5NnTY7qrH24H6seGcv1h7+EAZ7FcwuOyyCGwZbFTImvYB+o0fh6UmTkJjaFyvnLsHV2tO44nbg8Fvr8fJzwxHTvg2mT5qEqspqVFc7YLO7IAgCPr98CT6fD7Ist2qMRbu15r1vDnL1vgPQNTnk/fjohJflJ+VVI15J5SfzvNklhQ8GLRRu+OitPETS0qtXL6SmpmLVqlWwWCwwmUxhoErzsPIKLN0/ceLERsF76HOx59Dz62QgyZe4uDikp6cjPT0dPXv2RFpaGnr37o3k5GR07doVCQkJSE1NRUpKStg1+aA9PMzo+TbyPq16/ql6ZrRUuaPH0fNYO1Dw5PuVv56eSkkLBVhekaTH0PQy/IIKHQPU75RCOl30oDDJwJcp3zzE0ntQtZZdmynITBmmCjAFV95cnFfS6fji/Zj5BQve15xXVen5rC6JiYlISkoKmez37Nnz26WwMqigStX9z8iKKr+fKaxMtbvXoHk7FFjmw0rzqNLB3qlTpzBAo0oiU0Ip4LL/sTGFlSWs7tixo67CqhcFmP0eKUovBVbqU8x/8tGCmS8rHyWYN+el9eN9b+nvFGD5fLV6k4ZoJhStBdbWTv6jeZZI57UEElpzrHZ8AIGA9pumaig4feo0howYjf5TpqGgvAxmUdCAVRJhlURYRQnFkmYaTIE1GnBtMA32wuqVYPJqeVytwfysDflbNUA2SQKsogRrTTVeKSzEU8+NwbiRo2FYthQVW9/E58cOoN5eghvVR3Gj6hjqKo+jzlaGTw+/j+LXZmPFtMno1bE9fvzDH+EPHWOxdNsebHKLeCkzF/EpfXHkWDlu+LV6axP94Gdw8t/c2Ip2awmktAZobzew3spYjPTvpp41+A0g0W7DzINVBbJcj7q6azAaDfhLx24Yu2wtCqqqYJQcMHqdQV9JLbVKJGDlzVqLBTfMghOFtQ4UiQ5srCzH4KFDMa1/P1RkrYGQuQzrJw7Hn37+M/zo736Av/u7H+Lv/9+PEJuQjtJqF+plBYriDwJrcNyoSpNtcieBNQACrKof9XXfYNeubeiWlIrn5i7Egk1b8cqmzcg6ehS5paVY/uEhZJWXwOhxaMAaZhLs5EoDsJqD+4ySA8UeO/L27ccTz7+AvsOew9CpL2PcihWY98YbyDt2DCZbFWa9YYXx0HvYcuIIBj0zDC8MH4OLLjdu1LpRd9KBT+zlWDr7Zfz1oQfRv3d/DB06GtOmzcCk8eORtXYtvrr6NWRZDqa2IYsaAW1RI9ygvHXb3QBWto9NjKmSlpKSgpSUlJB61qtXr7AgOex4qrQlJSWFlEPeN5UqrgwQGPzqKbQUmGi+Sx5uqIoUHx+PJUuWwGAwhCCVNwdmJsHUj5X5tubl5WH8+PEhs1FWH6pIUuWQNyXlFWFa37S0NPTt2xdpaWmhyLQMsFJSUpCWlhYCVv5+NNUJhSgGW1TZo8o0369U+ab+yLRe9Hw2L6SKOAVdqkRTcGXn8wsZdBGCjh89AOV9b6nCTutDIY6aCsfHx4fGcHJyciOIpG3AVG+WK5e1KxvrdBzSKL7sPjT6MQVWWvgFAJYOkhbe9Jcez0Moa0Nq8su/Z3T8MIWaWjD8n3sNX/9bP++E2TNVWO8ERN4tCObvxyCxSxctdyr7H0tMTEwIwCjMU0Cl0NepU6fQ/zA6duwYsqFngZfat28fcXGA/TvSYgo9rl27dqHnp4sHkaCVqao08FJaWlqY+TMfOIl+UrNkqvxS1ZmHX71JQzQTivvAGkCABDTRJruAqgYgyzKu/e0rvDhtOrr1748V+/fBKogoFqSG9DVer5aSJmgGbJa8MEsSzN7oFNYGaNWuY5akUB7XkH9rEFgtwWtbJC+skoQNgoDsAwcwffkKDHx2GEY8NRhLJ0/GnnU5OHvofdxwVkJ2VkIRbPjGUYmPy4/j3Y1WPPq7/8ZPf/wT/LFrEpa+vR/FogBLaQkGPDcJ/Z4ajrOffoY6RYFfDvrNhdSqhhQbkdoz2u0+sEYJrExR5YE1ENCAUJVx7cY3yF2Xj3Y94jExKwdFzhoYJbeWV1RoyLvaHLCaBBesgmYGW+CthlmowasFhYh/vBvKi63w5GdCyFyOytVLMWtAH/zbP/wQ//fv/xE/+ulP8cADv0dBUTFu+vzwKz5okYEbxk1TbXL7gZVcL/RvDWKVgIyLlz7DiuVrkDLgaSzZvA2v7X0HM7Zth8WpRVnOd9lQJDpg9rpg9bpg8brDAFUvH6tFcMEsOGEQ7TBUlmL0jNlISx+ADdY3kZ+7Di9MnIwBzw7H0GnT8Up+PnLe3o63K47gROVxFK1cjr7du2Nr8QZcO1ULf60A3/lP8OWpk3jp+ZH4w38/gF5xqTAVFcOck4PkuCQcO16OOlmF4tdcFlj6GyUQQIBGSYaq22bRbHcTWPmovSwQDFOOeDNNahrLJvFMwUlJSQlTcnhoZeDDR4hlAMGggpqDUmjQm4yz/cyHlUYDptDKIgVTiC0oKEBhYSGKiopQUFCAF154AT179gylPElOTg4LuMSbjDJYYe1EgYdBQlJSUkhBpebArC1Y29FouLS+FI4ZQDO1k1m40eMo9OmZs9J+o6oxDUDE15ea6FJ45iP48lGD6X0o1LLfKYTpmTfTSMy8FQBVbnmoZ+3OxiJTQGmwJmo2HBcXh8TExNCYZPvpIgk1Y2eFD95EVVXab3xAJj5KNttHVWw9FZn2I1VgebWaj3DM3g8aIOtbpbD+b/rkzU9vxyeNEhytgtnc/ls973bAK6tft27d0Lt379BqS+fOnUPm46wdeFNZBrQdOnQIrbzRQE0MWiMprE1BKn9fCq18nlVe9aa/06BLDFp5hZUqx5H2858UYvkUOXqThmgmFC2ZxPPXudWtpc8S7fO2FlgbIotCM2WU/di1dQc69+yFpVu3wiS4YRElbAia6jLfU5MkwegRYHC6kG+za9Dq9YZysEaMDNxMVGG94xoBryDCbLch5+ABLLJaMGbyFKT0SsDwjD54Y9VqfFJVim9Oirhx7hR8Fz/GZmMBZk6egP4ZvdEjeQDWvn8UJq+I9aILefs+wKPd4rBg+XL87fpNyIoaah8VwSA23wJgvRvb7b5/64C16X2qqkJRFciqjGvffIOiIhPa90rElNx1MNuqYRZcKBQdKAqla2kaWI2CC0bBA4PggFmsQnH5MbTvFgvL0pX4fP8+SPlZcK1ZAefa1djy2iz8+4/+Ef/0b79Cz7590blHT0yZ+jIufPIpZMWHQMAPqnI2VZdb3Vryt0wJqPDLfnx07gJenjUPqSPGIPuDD5FfWQOz0wOr4NHaIWj+a5VcMHuDkX0jmFJrsK+ZAhtEG5bs2Y5uaRlYtWQNPj97AVc/OovzthqUf3AIudm5GDJsBJLSUzF21DBIxz+EuH8v5j83HGOfGQ7PsUrUnT4H38efwv/ZJzhVU4ZZkyfj4YceRl5mHg5u34meHTpj5qx5uCYr8CtqMG+rgoASXFS6TcDamq1lf3cbAysfWIiaAlN1TS8aKh9Ehk3c2fVocCIGOgwQ2L8ZuDEVkkaL1fMlpCDN4GHBggWNfFONRmOYikp9WCnAFhYWYsKECaHIwAx2WIAeBoF8lFfel5KHoYSEBCQnJyM1NTUEUbw5NO/7S01qGWCwNqawRE08KYzwZtQ8nMYGfTlp+/E+pAymqPkr/Z3uY9dj/chH86WqJVWtKYixfax9mzJz5U2K6figKiutP1VYWduytujevXuoPdlzsHamvq0U+tj4jOTzyp6DATNdZKHtTcc5ewf0ogXz/c4vCvE+uswnmhV63+7du99XWO/lpx4c3cpncwprpP2ZmZmh3F6ZmZktVkLvdGH169SpU2gViwZKYkDJm8VSSOvYsWPohacBlviARPQ6eubBkRYZKBy2b98+TGGl6WqofzGff5V+ZmRkhPxzeTNnPYWVV1L5+vHHRztp+DYBa2vueWeAlUUV1aBMDShQVR/OnqzFs8+OxIjZc1HsdMEkeGCVJM0kV9L8Ts21XlhqvTC5PcgtLYfB4WoxsOrBaTTAqim6mpprFAWYPE6YKstRsPcdPDNuIrp1i8OQ/gOxatFS7HxjE857JHxx7gLOuNx4ddrLSO77DDIPl6Kw1guTJGKDIGGuxYqYpESUVNnhlwNQ5aBZcCifZuQgL7cXWFVSvnvA2hyUNndeNPs0YFUhK36oiowvL36OtWtz0Ck+GTPyCmCsroTB60JRbTBljeiCSdKKLrCKLhSKHpgkFza7qzFk4gT06twVX5SX48p7b6Nm1VJUL10M+8oVeLVfBv7lH3+ENokZWLd/P0bPegUdu3bDgUOHkJMaXQAAIABJREFUIMt+BFR/8F0KhBmltuYdbu59bsnfMjWgQlYV+Hw+lJdXIKlPP4yc8xqsdheMbg9MgganzMzXIrlg9LphCLaZxeshSqu7IXWQ5IBRssMg1sBcXYIpixchNaU39rz5Fi47bKg7XYu6j87hm08/wXlRwO4NG/Bkty4YmZ6Mi44aHNv6Boam9cHm/Ndx7dRH8J87hfqPz+Dm5c9Qc+QD9E2OxyO/exgdfv8I/vrL/8ED//U/2LZzJ3yqCl9AhRJQg0ore0cbFuDuxdbSxSimxFFFiw+0RAPtUKhlCg9VevgUNHz0WabIUmWRwSsDO5YChk3SeWhlKhqbtLNJ/OLFi0NAygIpGY1GFBUVhRRV9hsDVga3BQUFmDBhQphSxSCL+e0y8I4U9IiaKdOorsnJyUhPT0daWloIpCh0Ucik5rNUDaX3YG3C2o+CI4U0pmRSVY/BIU3fwkxZKXQyMGU+tmlpaSGlmKYwYu3EVEoKYkyBZc/LTG/j4+ND/di9e3dkZGRg2LBhSEpKaqTwUvNmPuUPXTCh7cX7AtPjqJktXXyIDfp6snPpuKNjl18coOMlEpSyfqDtT82L2bFssYf55FKzebpgQQMo0TpSZZ/VlS4W0b74XiisenDxXf5s27ZtmBoW7Xkvv/xyqyAyOzsbBoMBeXl5yMrKuisQ2pJC24UPpsTahw9MRAMqPfbYY6E/FD169Aj5fVJFlofUSLAaqT/46MEM/HkfVQqtvMJK9/Xp0yfMVFkvXU+kND485FJoZdfTmxA0N5GIdjLe3OTxboHEnQPWBmhVVRmK7IO//hrWrFiO2NQ+yD96AiavZoZrkRoCLZm9IkxeAZaTIvJrqpF1tATFggaQZi8zF44uP2vECMJR+L8WS7UwiRKMXglGSYBV8sDqciDn/f0YPnUGuiRl4NHHuqBDx654os8APPLgI/iPX/wKSSOew9qyKhRKXlhEDbA3Ou1IG/EsRk6Ygr99dR2qX0VAkYM+gEw5izwRbUlfyrIcCu6kKKoW5Cr4vcHvUCbfm0+zw+9n/1ZVVff4SGPlTgBrNO9Oc8Aadh01AEVRoKgaoKiyH99cvYrVmVl4LCEZs61WGF01WOeugVHQgiiZJS04UCRgLZDcMLttWLdrO9q0aYMPN23CzapSXD3wNlxZq+FavQq2VSsw/+nB+OWvf4sJa3JgcbnwirEIf+rcCZnrcnH92rXgIocG1AGuHrp1acVvem3dVDsCQEANBP2zFah+H97Y+CY6xiZhwaatMLldKJKcKJScMEiaibQl6Ptr1AFWBq0m0RWEVicMkhNWwYE3qsqRPnQYhvQbiI9LynBN8MB//iwCV75E4OurCHx5BaV7d6HdHx9CQdY6XDn3ETLnzcOUZ0eh9sgJyKck1J8/Cd/nl3H903Mwrl6C//qXn6HLI4+ieMESDO7cHV0fbYOK8krcVGT4Vc13WFX8UFU/B63Rby37mxnd+8P3h955vI8hVUWpDyGDBOpvx1Jp0JQaNCAM9YGkvpfMnJamPWGAw3xHKQxRc2Rqpsom3+y8xYsXw2AwhAC0qKgoBKw0ABP7Nwu6xJTXyZMnhwCVRi/mzZYpiFO4pO1GlcH/z957h0dxreue89fMnZl7Z597wr3n7OxtH3t7b2/ABkQSCFBGiCBMMNiYYKIROZqcsTEZIamDJDAGg21scjYgJEAodbe6q7pFzlFZnSr0O390r+bTUrUCwdg+7uepp9VdVauqVlXD+q33+96PqqEUIHn3ZZqLSpVBpt5RSGNAw5Rgdl40LJRCGwNkHqYoqDJlmU0msHBmBrFRUVFISEhAfHw8oqKi6oS98oZDTDGk4dJMAWQL23fQoEGYOHEi4uPj6xh9sT6h5XzoJAmbbKHPGLtvzIWZXjeFVupwTWvUsv5mUMnfXwqP9N5p5diydwaN/HPCm2pRUyWqptP26HVQAyZaj5dO7oQKm/5FKKwvIrz2Zb5TpY6BWlMgndZhbc6ybt06bNmyBRs2bGhQYX1ZRk70eimMatVY5Q2XWK4q+weAhRFTuOWNi7T6t7FJERZ2zM6LKqlUaeVLDvElbtj9SEhICJ4rhVa+Bq0WrNJcVXpNFG61BgvNGaD8HIC1Ka9nOQ+/IiRDUTywmPLRf8AAjJ2/DBkWG3QOO4x2GzLsgl9ZFURk2AVk2EuQasrHihMnkGn1u/s2BqwhnYKbAKxa9Vv9NVxFZAoCMgQ/UKfbS6AXrfjSJmKHuQRrDxzEpPUbkTRpCrp/MBTDFy6EruAidKWXkWEvxRc2O4yCA0arFZsPH0C33u9i+65vIXlk+OQAPD6jwkqfHUVRIMsyZFmG0+lERXkFaqproCgqFEWFLMtQFP/CYJWvPdmc5Vn25c//6Z6thtWm5rYTDM1WAfh8YJEBiirj/qOHmLt0OdrE9cDyb3b766mWmGGwBuqEitrhrXrBAr21GLozPyCuT28MS+yJx3m5cOafQvnxPSjZvBZFa1Zhz6yp6Pb3t9Ctb39kFhZBb7NCl5uDfhPGoVNkFEosVj9IB4BVVZR695//HAp8GtqvoT4M2a/sefAp8MkSPNVOzJu/BG/H9MDiXbuQbi6ATrQgzW6BTvQr04ZAaSBNo6rANnqbFemCFemiDemCBZmCCZsO7sc7YR2hX7Yad/ML4bpUCtftW/BWlEOtrob70X3MnzkVQwYOx4Prj3B673d4r3ccdut1qBYs8FwR4L5xHcrD2yg6eRDd276NVn/4C3YtWgVb1peY1LMv5k6Zhnt3H6CyqgaS7IWieAKTPE+nsD4vYA21X6gXgyQ+N5CHLr6EBl9KgymzbGGfw8PD68AJBTEKqzTnsWPHjggLC6sDWHSgz/JhmULFoJUprAxEWX4qcwym6ivNb2Vq7OTJk4OwzINI586dg2BH1zOoYCDAwISdZ+fOnYOKZJcuXepALh+6qxWeS51uGZTQ49H1tIwN6xvqGMwfjx6Xz/1k0MpCmdn5sDxlPrSbASpVaKOjo+sY/XTu3DmoxLL2u3XrhqSkJHzwwQeIjY2td07UPZdX8OmkAR82zv6mCiu9Zqpss4Uqnqx/QxmB0e/Z9hRa6W+Gr6HKxs/090UVZFoyioZz0/PQmjShcKrVH1R5/0UorL/U98YgicJsq1atmpTDGmppTijwywBWPheTzYSGhYWFNCRiCmtYWFjwPxTmKszDLZ/zSWFYq7+1Jk0oNPJQSheqvDLDJaa00pBgqpYypZhXXPm6tKGMmHiobc7gQGuA8ksA1mc9Dz/YyFAUN3Z8kYV2XbtjftZOGEtEGOw2GB0lMIqCPxxYFJEpWGG0FGHhge+QYbMg01HqD9VtAFgbdgquHxLcGLAa7A7oHf7zyRAEZAoCjKIAnd2KdLsAfakdersIo2DDVlFAlq0EmVYLttptMDoEpNsdMIoCsgQbMsRLyHBchiH/At6fOh3Dxyfj6tWbUOWAqYtPhQptAx32uSn3hwLro0ePYDBkYPKkGVi54nPk5l7E9eu3cP/+Q1RUVMLj8QaV2OYCJw+6ddXb+n+HAtzn8Xw9b2B94tgMQPV/r6j+EjKyKuPazRsY9fEExA8ZipSTJ6EvsSDdVgKjtSSgtGqVtTEjo+AcRs+agbgO4Sj+ejce/nAIVbmHUXFqL2598wUsGZswo08s2rYJw2ff7oWhxASdaMZWSzGmb9mEdzp3w1dffQuvV4KsqpAVOfDsNK6O/ijAqrL+84e6y14JD+8/xCfzF6B1ZBRmpKZDn58HnWBBeqAskJGFU2ssrByQzlqCdMGGdKsVaTYzdLYifFlwHqMnT0WrN95C7p7vUCMKcF27Bs/DB1CqqyFXVOC6xYTozt1x8PvjuG6z46MPBuLD9wbhav5FeC4J8F5yQLp3HeVXHUh+vz+6/q0Vvlv2OewGI9KTJ6P1a29gxJDhSE3R4/bde1BkXl19vsDa2L1pbLtQL35wy8MpHVRT9ZWvK0lDZPnBNIMhpqxFBHI7mapHcxqp+kTb4wflLCSSDea7du2KhQsXBnNYGYSyiDe+rA1TVtnfqampmDBhQhD+qCLGAJlBGAUwFpJLlU5qmhMVFYXExMRgmDMPV3w+KG/gwxsh0dBQmuNLlTkGg3yuKAUhCmcU0ugkAg07ZtdMFdCoqCjExcXVMZ9isMu3wxRYBquxsbFISEgI7sv6nYW8UnDmw8O13IlprikfVs0r5PzkCesPCvr8dvSe0nd63XSfbt261XE85mGTV77pfaKQS1VRCtxsEof+Ta+TP09eYf5FKKz/1d+ZivaiXIJf1kJdgnnoatOmTTCsgMIc/87MllgyNwVVPnyW9SPbJywsrF74cEOTBxQiKYRqwSqFVgqr7DN1CWbGUGFhYcHvtCBUC15DbdecwQG/bWP7/NyAtaEBcJ2Bb2CBzxdUXhRVgiy7sGnjOoTF9MCKfUeQYXMgI1CT0Q+spcgQRWyzWbH80AFszDmDTNHqV17tjpDA2nhpm+YBa4bdb/7kB2h7IHdWhMEuQs9K5NgF/3eiCIPg/1sv+r/358E6YHAIMDqsMNgd0ImlyBKs2LB3DyL7JsGY+QU8rkBdTZ8PMlTivEr716/yNfTy18T0wyBTULOytqJFi1aYlDwDY8ckY9CAIZg5Yw6WLV2JTRtT8P13e3Hz5m14JRmyrMLj9qCmuhZVVTW4c/sOHPZSPHzwyA9IkgxZViDLil+lVRRIgb8VRYUkyXC7PfBKcgCYFXi8UnC9oqqQ1Sd/s5I+LKb1pwasCgesDLIVRYYsSzh2+CjiEvpg4JTpWP3DKehsNmRYrTAKVuhFa8CIyRoofWOG0ZSPhYZUdO3QEZ+PTcaN77/HgyN7UXHmAGpyDqPqzEH8kPYpenUNwwdTpyH9YqG/9qhQjEyrCWnZZxA7eChGjByHqupaeAOhtw3lIb8IYG2wzYAyrcLff15ZhiLLqK2swKcrPkX3nv2Q/NlabDqbA71gQ7pohcFmgdFGytgEygQZmJmVzQydYEaa6DeuMliLkXYxGwt0KUjsm4QR7w9G8uCBuJOXB8+VK/Deugnl8SMoFdWQyh9hUJ84rFm9AaZzhRjSJwktXn8Tu1LTUG01QxGscF0rhevWNSyfNBrvRcZAN2Mezm9ci6lxPdHu9bewZPYifPThR/jhh9NQZBa+H4iG8EvwQBPL27wsYKXKGx0s82HBvFLHK1d8iRIKwHRgzytufG4h3z49JtuWlS1huZAMOBYsWICNGzdi48aN9UJ/afjv5s2bsXHjxqDfCPs8evToOiqyVk4phU2q7tKcWgYV3bt3R3x8PJKSkpCYmIiYmJh6Ch9V7KiSxiCMHo+F1FJ4pE6zDGx69+6NhISEOmGxVJHkoZjBLw97NPyYbcu2o+HKFN4ZaPKGWFSNZeZaSUlJwXxLehwa7kyNnNjzwyY+GBTTY1HlloIum3Cg+9HwXzqZQtVrajpGwZDmzLJrYpMwcXFxiIuLq6fUs8+8Ekr7nppJ8WozXehzRpVgfjKCf65YP780hfWXEsZLcydftKIaanv2/iwKayhYfNnAumbNmnruuAxYWQ1VCmMsBLhNmzZo3bp1EPQ6deoU3JbBJR8+27LlkxxZBsF8uLCWIZOWkklBVas/teqw0s/x8fF1ros5GTNDJT4UmkIqf11aymxzBgf8to3t80sE1sA4PwCsKhAwiJEUL2pqyrF02Tx06z8Yn504C73ogNFug95ugcEuwmh3IFMQsTn7LBZ8+zWyxBIYHTYYgrVT7cGlucDamCIbClj90ErDhAPnIIr126PHYOfr8Jfk8e8rwFh4AWMWLMLIMRNw9fI1+Dx+ldUbcCGt379qk4BV8fn8rqaKDI+7Bu/2G4SkfgNR/rAcD27fxukTx2FI02H5kmVYMPsTxER0xZhRH+PIiRykpBqxculKzJ+7GHPmLMaE8RMxfOhHmDJxOpYuXo7lS1dgxfJVWLniU6z5fD2MhkwYDZnYuDEFGzek4LPP1mDJkuVYu2YDNm9Kw+YtOixeuhLr1m6EXmfEN3u+g+PqVbg8EhTVX7dTVZWfJLD6n+EAsPoIyAaVYx8kj4zDB4+gR7+BiB89AWtOnIJBKEG6aEW6YINOsMFgtSHTYkb66R8wdfUqxEZHYkJcD5xcuQqXdn6BR8cPoOzkAdSeO4Yr+7Zj0qDeiE7qg3VHT8BgscBgK4ZeMMFgNSPTYsKHC+ajTYdwnDtfBLfXn1PZFNj80YCV/v59T5RqVZFRU1mJzKyt6Nl/MN6fvQBrT59FumCD3laCDJsZOtGfq8rK2Bht/rxfXaD+aorDBJ3dBN25M5i4ZBFGDBuG7Zs3wnxyL5IH98WujZvhvHQVnquX4b11A2qZE2pFOZbO/hjTps/Aif2HMfTdgZg0djwGJcSi4NB+eCxFcNlFOC/bsGrKSIS98gp6tGiF2e/2Qdc/vYnF4+fg9P6j+HjUSBzcfwCSV4YkS1BUf3i46pNB/qVr0vPVnNfzAlYGMlRJ4sODeeWHqT9UAaLKG1Pm+PYohNFwTa3cP/o9VQjZYJ4a0jBYmz9/vma9VQarrLQNg9oNGzYE/968eTNGjx4dvE4K41Q1pmHJNByU7z/WByznMyEhIVgTlG+TKoEUhlifsfPp1q0bevToEQwvZsfhc2CZms22CTXJoFV6hV0ff/0U/HjI4u87D1TsWtnz07lz5yDcsYg9OvFAAZK6SVNzKFZ6iEIt65/ExMSgesu7GtOwZaqm0tBmBsz0nV4/nysbFRWFmJgYREZGBuvq9uzZU9OFOTw8PBi1ECqcmN5POjlAjZlYv1LTJvbbYBMbtG2qQP9iclh/Ke803/BpoPV5Kay8IvhjKan8wlTHUAoin7PJQJYpo61btw7CaufOnYPhwzTHVcugKFRpGN5FmL9vNMeWKqahYJXmrlJDprVr1yIuLi7kdfJhvw3VZ6W5tVRx/fXlfzUFWAFoAqusqPCqEsrL72PhglkYOH4qNuQWIs1uh8EhQu+w+MNr7Q5k2eyY+cUOpOScDaivAoyi3wCpIWfgn/ISdB+2CzAKZqzY+RVi+g7Awf1HIbm8UBQFkiqTshn01Xj4oV8ZDOQJyxJOHD2E9u274Msd38DjrIbiqYbiroKzqgwP7tzC3auXkbJ6Ff7jX3+LyLh+mDZ9LvQpqTCmZ2DN5xux84sdOHbwODLSjViyYDHmzJyFGdOmY+G8BUgeNwHjR4/Fx2PGYczIURg3agymJE/CwrnzMG/WJ5iWPA0TxiVj3JjxGDtyFIa99z56JyZi6LBhuHH7XmDAL0FRZDLWb7pS9TJfPh8gKyokRYbX68aFCwVo2SYCSRNnwlBcBJ21GPqSYmRZzdiSk41ZW1LQa9BA9OzSFbMHDMKRBYthWr8ed7/fharsI6g6fRhlZw5h+/J5iOzaGdNTtsBg8Zd/0QvF0Alm6EUrDIIFy7/ZiZbtO2DOghXwyDJk2ROEwh/v+huHYH47pkxXVVXiuz370Oe9oRg8cw7W/3AKOqsF6YIZ6fYni78uqxk6wYR00f+uF4qx+cxxTFg0HxNHj8HxrG14lHcOlYVnsS99HaYNHQrT4WNwXxHhuXIJ8t1HUMse48vUDRgxYgQytqShX0IS9n67H7MmjMG4QQNx/fRpuEQ7aoVCLB83FAnvvI1pSUkY1rk9Ovz2TxiR8C5GD3wP7f7xd7zffwB27diNx2UVkBTZPzEUDA3+aT+3VAENpbyxnDxqeEOVWTog1wq5ZFBC26O5g+wzP7CnahIfTkkVV3YsFhLMclOZCzCDWP4z7xo8ZsyYOm7AWrmADPyo4Q8FGgrmDLhojVoKhyysmoIkVbL5EG1e5WWQQ1U5qrA1ZATEYIeFa1Ow5CcZqELI3un18kBHJxeoYkv7jRpn0fOkSihTVmk4MQ2RZQZZ7HyZysvq3dLcXAaV1J2aPZe8iknvV1RUFOLj44MuybRGMTtHCs5MPabGVFTF1VLEGYTS3yB/v9gkDf190HaoczD/G6R9zCY+fs1h/Zm/N6awPi10/lQU1nXr1gVBlNZPDfXO1FW+DlZ4eHhwG96oiDc0CqWkNkUZZ2AbqpRNqNzVDRs2BGuwMoWVz1HloZQqrLwbMD1/vrQNX4f111fjL6q0MtjyD/K9uHvnOqZO+hjvjZ+BTeeLkGoXoXfYobeXQG+3wyg6sCbnHGZ9tRuGoiJk2G1+5fUXAqxGux2ZDgEZBfkYMWcexk2Yihu37kAKuAX7oOU+2hRgVQPAKkHyuPHJrBlo8Y8wiOI1SO4qKJ5KKJ5ySO4KyO4qeCsf4a6jBK/+x++R9O4HuFx6HVWPHqKmogJlj8rhqqqA5HShprwMj+7cxr0b13Dv5g08unMbd6/fxK1Ll3HDUYrrdgduOEpx99o1PLx1Cw+u38CdS9dw6/I13Ll6A7dLL8N87jy+zDAiIT4O+w8e9+eDBgyfnoz1n8/Av6lA9Szty7IESfHCq3gguz340rgDb7bqgCGfzMW8bZmYvHEtBk6eiHbR3dG2VQt82D0S38yZh9xVqyFuSsHDXTtQcfJ7VGYfQNWZwyjekYH3evbA8BmzkHb+AtJEK9LsJuhEk19hFALlYHJOISyyO2IT+8MpeaEo3mA93+d5fc+jD/n9FVWFJPuV1kN796LfgIHoOfIjLNqzB3qb9Qmkiv5FL5hhtJpgtBYj01yEtfv3YvD4cZg7bSqK936PqvM5cJ4/A9fFHFw/fQwrJ0+EbslSVNqK4bWLkK9dg6/8MQ5+uQ2JPRIwYcw49Irrjws5xbhkLkRsh44YmdgPj00W1JrOY+WYDzC5dy/sXbIY33wyC9tnz8Kcfu/i/Y6dsXD4KCxLnoJ+sQkwGrZBVnyQZAUqk+B/AsDa0D1jgMJDIlWHaLguHQfwuYF00EwhgoaMsvBFqgwyhY4HJD6ckW3DwDk8PLyOMdHixYvrmCvxkLpp06Y6YcDUmGnLli0YPXp0nRIhfPhvRERdYyUKa3yuIK+UavUng2OaC0zDqNl2dJKAX8/gkA/VpXBDYUgr3JfeFz7UmJpOsbYp/PHQSScp6D3jlXOqyNLjs/Nmhk8UEmkoNAU3OvnBGyux62PKJwNJdh/ZuVBFMjIyMrgtU0v79OmDnj17Bkv7sNxdFgLNoJW9R0dHBwGeB2I6EcLnvdJcZr4f2fnxRlAsn5ipzLyhFmuLPY8RERG/Kqw/93cKV7xL8NMqpVQd/DFgt6Ht165dWyfMVytHM1SOK3U7a9++vaZxEduPhRgzsGsMWtnCK+MtW/oVz/Xr12PDhg2apWy0cljXrVuH9evXB/s+Li6u0VI2VEHVgll6/hR++ZDghgYLP/fX87iOuoMm+BXWALDKioTbN65g6uSJGDLxE2w8X4BUu9WfEypaYRBEZIp2GKwCDOYSZFltyBT9zsHB8NwQIPiygbTJwCraYRBFGEUrPjEY0a57DPafOAGn5IVPlgGfhPrwxjTrUC9/TqiiqlBUDxTZg09mz0DLFh1w+3Y5FMkJn1wN1V0Bn7cGiqsaqrMKlTeuoM2bb6BrRByqyl3wuV1QJRdkrxuq2wnF44HiroXiroXqrIbqrIFaWwO5ugaKyw1PTS2kWickpwuemlo4KypR86gc1ffLUH73IVyVNXA+KkflnXu4ZLVhyHtDkJKaAUX1l9rx+fw5j/5npXmhlc0NsX8eYcNUMVRZWKjqxa1r1xAfG4f/75//Bf/6u9/jj7//A8Lf/AdmJPXH9ukzcHrZMhSvXo2S9Wtxb+d2VBzag4qzB1CZewCPTx9CxqJ5iOvTD6u+Owi91YYU0YJUezEMggkGwQy9UAKDaEFW3lmEde2KiMgEuGQJquqtY171NKAZKiT4eQOrT/VBlhTIsguSqwI/HDmA9h0743/+51tYvmc/9GYTDFYrdDYr0oQS6MUSbC0xY4epGKu//go9+g/AmiVLcSs3B5K5ELLpHNwXz8BdkAuntQhfbVyLxZM+xrULOfA6BMiXS6E+uINjOzMR3y0CQ/oPxuCBw2EzO+ApL8fxvfvwn//7T1g74xNU5Wej+OttMO/eBYtBh+yVy2FK2YT8tWtxbuVanP08BSXf7sfsMR9j1MgJkGUfFFW7z5rb31rrQn1ucl9z+zHY0Qo3pGGmDEJ5oxg+N44tNJSYtREbGxuED5bvqRVeSlU8CjksDJh9joh4UoO1W7duWLx4cZ0wYBoWzEMr+0xzXceMGRM8DoMOCpkUGhgMMUjnlViWC8vGT1q5uTRMlneLpTDP70+3o0o3r6rRsFZ2XylIM5Bl4bDsWmhdV5pvSRVLpjJGRNQ3BGLt0ONSeOKVzLi4OMTExASfD9Ym71LM7j1bT2GMnzzhj8uUUlprle1P82DZc0yV1Z49e6Jnz57o0aMHYmJi6sAs7TeWv8pCv+nvgs+15eFdC2r58GPajlb4eWxsbPAaaLgxOx5V1n9VWH8CCunzgNVQCiuDpeYCJK0j+jIUWrb/unXrgjDJK6wU2rQMhii0MnMmtjA4pUZJtD0a3svDH/ue738KsXzYrxas0lBg3niJKax8WC8P2zRPVStcmBpJ0f2bOmD4Jbye13X4gDrAqgRqf5barRgxciRGL/4cmwuLYSi1IlMQoS8pQVqxGanFxTAKIjJEu39huaqB5XkA6/MA3Kbky2ouogMG0Y40wYas4iIkjPwIs5YuQ1VNLVTFr5D6S9w0z4FUVdUnwCq58MnsGejQLgq3b5dDctXA562Fz1UFb001JKcbSq0LNXdvY2hSIrp3jcetaw+gul1QvE54XLVQamshOWshOWvgqamCu6YK1Y8fo+zuPdy9dhPffbsXkydNw3sDh6B7t2jExvRAUt/+mDRhCmZPn4PNG1Jx6MBR7P5yN3Zu24n1azeiR0JvFBTbICv+upayLEGWJPh8KnyQ4HsOwBpq26cF1nowp9ZdJJ8Ml1yDs9kn8I/XXsGbf/gTVk2agZxNelxcsQZFyz9YhbyXAAAgAElEQVTFxaVLYVm/Btd3ZqH82F7cO7IHD8/uQ9m5QzB//xW6hIVh7NJPkWH2A1u6WAKdaIJRMMFosyBD8IcEbzl5BOFRURg7fhpcLg9UyQNZUqAFTs8DoJ7nS1V9/kkr1QNJroXbWYW0zen47b+/ircjeyE9vwB6kwU6QUCaXUC6zYytxYVYuW0bevTuhc0rV+JRYQGq8/PgMeehtugMagqy4So+B6fNBOvpY5ibPAbfGTPwsDgf1SUmVJdacWx7Cjq3eAuxXeOQnDwV1y/fgFTpRMXtW+jUsjXmj0tGef5ZVF/MRs3Fc/BeyIErLxcPjxyEw2iEY4sOJ5euwtoJExEb3gUTJ86ErPivJTjp8hMB1lCf2YCZhwOqUDGIYYNkCq00R5LmRlKFLoK4AtM8QapI8rmRdIDPq4YUHKk6tWjRoiCk0nBfXnHlDZgYuI4fP75OjiSvWvG5uEy9oyDNh09TxTYioI7RsGb6TmGU5vCyfEe2jpYQYiWAqKssA0x2jgzeaHg26zN2/lQpZFAXGRmJhISEYD4ohSaq3FLIZX3C+o/1HQM6ltvMzo/BL3s2IiMj6+SzUmWV5k1TKKYh0vS6KPix8F12Pgzo6fPI7g+vAPP5svS3wtpjx6XXTc+Jhihrhb2z41NTKXY+fG4vhWvWfkxMTJ0SR1Q979KlS/A5ZO39qrD+BBTSZ4FUuv/T1mF9Wuh81vXNUViZgRIt+t1YeDANCW7btm294uE8tGpBKQ+HoRRLfj+tcjY8vK5btw4bNmwI1r+l62NjY+spqXzYL/2sBbO0ziwfNt3cAcPP7fXCzr8OsPrg9bhw4vABxPTsiSmbMpFutcEgmpFZVIKF+w5i+ldfY+OFPBhFMeAG7Ie8TPH5A+uzQutTA6vdgUxHKTJKHdhqt2Hq5hS8Hd4N588XwuORoKgeqD4vmPurz8eMlhs3XlF8ChSfG7LkxOaN69CubTfcvPkIsqsKirMS7soy3Lt5C/dvP4Cn0g3Xw8c4sDMT7dp2wfmcYriqqnHv9k0UXiyAWFSCa6VXYS02IefUGez/bi+2b/0CK5auwtAhwxAT3QMjR4zGsiUrsXHDFqz+bC0WLliK6dNmY/jwUUh6dyCS3h2Ingm90SuhD3r36YePJ0/FrXsPIKv+63S7a+CsrflZAWuwJI/qNxWSVRk1zjL8cOoIRn00An/6w++R0DEcX86Zj4LP1sL06WoUrf4M5k3rcGV3FiqzD6HmwimUnTuKu6cPIXnwACQOG4GUc+eRbrP4w2HtFuhFS6BOqTmQx2rB8j1foUWH9nh/6BjU1rqgKtJzV1hf1Ev1+SArCrweDyqrq2AtLcV77w/Df/+//gn/72/+HX2SJ2OuPhOrDx7CujM/YPPpk5j06Sr07NMHX+vTUGkuRm3BRVScO4Oy8z+gqiAbzuJceEry4bSZcaMgF5NHDsWQhD5IXbgQ2TuycDX7FM7t2oboVi3x6m9fxcKFK/Ho7mNIFbWQKh5i5tjRmPThMDwsOAdnYTaq887CWZQHt0OAdPkyak1FKPvhKIzTkvH2f/xvhLVqjb17D+NxWRVkRSXlj56uD0Op2/z6prYT6jMb2EZGRgbVITYQp4NtqkxRKGLAQQfdbKBNFTU2EKdQQOGPQUgEUQK13E0ZHNGBO2tz4cKF9VTTtLQ06PV66PX6eo7BDGbZtsnJyXWAgRr+MJWKltuh10y/i4qKqhMCS8NoGcjwxjo0/Jbm0dLSKFSVY26/EVz4tVauKh+eTc+d9T0FJzZpER0djcTERPTt2zf4PFBXWjYZQY2MKOTRyY+IgBEQBUmq+NHcadrPfKkkVlqR3R8aDcCgTqu+L1tH1Xs+RJftSyGWugqz76l5E2uLQTm/Dw/DfJgu/Q1QAyf27PG5vfx+fIQCn1tOv6fPxS9KYWXQ8LLP40VfH//O1j9Pl+CmwGRD4cbPy7Rp3bp1Qchi9dXYrAtVXSnMMgWV5Yuw2TwKu2w73iWYh1VeeeW/DwWPfBgwzVml6irLW+VhNi4url7uKQ/RWgZSoRRYvtRPqAGG1vehBh/NHbw8j/2a2mZzt2vaibHtmemSgscP7+PTZUvRZ+gwrDl6BjpRhN5SiDVHf8D6M7nYZnMgwyY8E7A2tazNswBrc1yJtfbLDCjHBtGK7YWFiBvwAcaNm4KqGidkxQMl4KD75L5oAauvzuLz+U2XFJ8HiuLChfNn0bVLPC5fugOvswKKswx3rzmw7rPV0Kdn4tG9Cngra1B16zLefisMi+Z9hkN7D2DN6tUY/sFIfPDuEIwbNQ7D3h+Boe9/iNGjxmLCx5Mwc8YnWL9+M4qLLJAlBYqsQpHU4LvkVeByuvDw8WM8ePQY167dwN0791BeUYVb9++j1u2CJLuhKG7IihuyLAVqicpN/u2EGqA3ZWnuM10PWH0qFJ8Mxaf4c4YVLy7ZShAVE4t+Iz7CsIkT8Mbrf0HE66/h6GefQjAakL9+LS5vy8SdfbtQnXMU7oKzeJRzAhunTUKn9h2x5Os9/rxVoRhptiKk24r9eauiFTrRgnTRjHTRAv3FHAxJ/hhv/KMNvt2/H17JG1RYfWja9Ya6vqZCU6PtBx9JHwuxAOCfTJEVGZWPKrD9i934LFWPIckT8U//9h/4H//Pb/Av//wf+P0fXkerjl0R0ScJvd4bjImjxiB/3348LryAygs5qDl/FrV5Z1FbkIuaizlwFp9DreUiqs1FOLQ1HcOT+mJ0v8FIfncAPuzWAZ+Nm4BdKz/D+hmzMDChL4YMHIUdmV+j7M4jeMru4+D2DLyfmIgbF7LhLDwDZ+E5uEqKIF+9BvVRBaR7d+AtNcF+aDfej47Ab/7P/xuvvvI61ny+Dlev34QUUFlZiDgLa2/qc9icvm/ofjb2rFO4ZIY1zHCGDobpoJsqWcwFl8EYHVSzgTxV+vj8PDb4Z4BDjXToQJwN6lnoIw3HZKA2d+7cOq6/mzdvDuaopqamBvNX2XqqwKampiI5OblOmCuFje7duwcH/iznlA+7ZP2RmJgY3J6GQzMnWXYt7Dh87itVUBmc0tBcmhPMJhcYTDGApTDIwzE7b6pUU9hi4MnCYnv06BEEdgqXrE2WO0r7grZPj0/X8+o8hW26jhpSsRB2Pleaqo18P2gZTzEo5o9Dw6EZxLJrps8+BW/af+z3EBkZWS/igKrpWmHwrAwSU2/pb4GGbtNw4Oa+s+P/qrD+jN61YJW+8y7BL9o4qSFYfR7HZ/DG111l//jSki+sBhktaRMWFhac7aLhxHQbrTqsFFpZ+2wbtp4uFCIZFPJ1VanBktb3vAIbGxtbDzZDKay01A+f48qfF9su1OCuoUHcr8AKKD6/EuVTfFB8EooLzyMpaQAmr94AncXvCrwhNwefHj0Og7UEmYKITOGJOVEQUH9hwGoU7TAKAjJFAV+UlGDi5+vwRqs2sFoFSIoMOVhj80mdTS1g9a/zL0z5UwPqZXV1JXr2eBe52SZ4ndVQax/DVpCLwf3645NZi3Dz+gN4apxw3r+Nt//WCu8PHIndO3fh+2+/w+5tX6PlG6/jtVdexe5d3+FCXi4uX7qCG9du4PGjx5Bkpc4zowbzUEmep8YAWlIUKAq7psD1qf6SPj4NpbCpz+GPC6w+yD4Fik+CT5UgKU6sW/M5uvcajFXbdmLS3Nlo9dZfMbB7N2wYPxa7587FsZXL8fDod6g6dRi1547iYe4B6BbPQViLNpi8fB0yLFZ/nVHBFFgCNUjFkmCZF4NggVEwIe34EbTu0h0RcT0glF6F7PW71frvw7OHqD5fYPVHV/h8KhSfF15vLXJP5eDd90ZiwJRZ+GzPHvT88EP89//xP/FP/+03+OO//QFdOkQgLjoWU0ePQsH33+L+6VOovnge1Xm5cF7MhafwAtxF5+AynYPbeh5VljwU7P0a4z/oj0kfjcGFvUcgHtiPlCnJaP/Pv4Vu5ie48NUOOM5mY/7kWUiM6oM9u/aj/M4D5Ozbj/6RkbAc2Qd34VnIRflwlxRDunwdSlkVlJpHUO9ex+P8c9gwayJa/uUV/Me//DvGDh+DhQuX4vL1m/BI8pP6rD4JQN3frH9R633X3L5/FmBlA2IaaskG41quwRRM2ACb5fbR/dggnLoQU2WUtcHy/mj+Ip+DRyE3KioKiYmJwbIhNMdv4cKFdfJTGahu2bIlCKu0lA3Lb2VQO3HixHpgTuGcwh9Vk5nqGxcXh969eyMpKSmopNKQYHrdNPeWKtG8oQ6DPC0DHj6El4ZH0wkDXmFl947dL3ZP+JIvtE1e6dPKxWQwTJVRtrBwZuquTJU/tvA5vBTmKRyz54FXDmk7NBKQKbZ8uDaDVQavFKZpmxSi6WQAux52j5OSktCrV6+gys7uAYVkBo38ZAIPpfzkA41mYO1Rt2x2LArXdJKBTlb8H1S5YyrTr8tPb+EhiQcsmsP6U3D4fVZgpcokrbvKlFaqkFJgpfVK27ZtWw9uGQDS7Wg4MO1PWiqndevWIe8LXyOWAitVVimwauWuUpiNi4sLHp/CNg+h7LhaOb5aoMr6MdTgLtTAobEBRmODjua8ngewNvV8nwZYVdUHRVLhclVh/ZqViO83GKsPHoVRKEGmTUR6QRGMJWYY7FYYRAFG4dkgs6nA+jxAtblhxk+cgh0wCiKMooBMmw3G3HOI6N0Xs2bPhdMj+R1IA8Aa2j3XD32KIkFRJBQVF+PKlauQJC9k2YOa6ioMHvghVi5ZB1eNE6qrEnevCvhk6lQM6DsIq1etR5YhAzuzMvHXV9/E2FGTUFlRBm9tFaTyagzs2R3/+eqrqKp0wSvXQlEUqGxgrvrhtNnPROC5qDOID4TX+jRMbJrc5FOAanPbpp9VnxqoIyujsroc7cI74/0Zi7F0+06Ede6Mt/7yKpI6dUZyTBy2TpmGs+vXouLkAVSdOYSK3CP4YsUcREZ0xISlq2DMK4bBZg3CKVsMYol/CQCr3uZXWbMshZi3ZTP+0rIV5i/9FG6vX+mlwFpHfH8O1/tMwOpT4FNlqKoH9+7ewuy5izB0+lysPnoCRosJG44dRuSgAfjvv/kN/u1//TvC23fAxuUrUHLyOG7nnsH9nDNwFRei1lQAt6UAkikfnqLzkKwX4S25gEuH92FoQhzC276N3rE9MGX4CHy/4XPsXrQEC/sPQdqkibhz6hhcggnCiWOYPmIU+kb3wPc79uDCoRPo1akTjm81wlmQA6kwD96SYkiOK1DKyiG5yyBXPIT76mWYD+3BlA/fwx9/+zusXb0FU5JnYeHCxTCVlMDpckORZfh8XgDyUwNrc+5LQ9vw2/IDcjpAZoNyPqSRgixT5Bh88QorG7TTWpoUhlkZkLi4uHrhsgzsGFixgTmrd8mD2oIFC+qE/KanpwfDgDds2FCvxA1VWdPT05GcnBy8Dna9DCKY6ys7L5qPy5TphIQE9OrVCwkJCUEYocDKXwc12qETATTsk/YdBRg6uUBDT/lQXwq5fNhvdHS0Zq1SBkx0koLur3We9FgMBtlxmbkUi+yj8EkBkObx8iokv1CVmjcnYm1pASsFaloHVwuy2XEoFPL9yjsUs/vPSvDw4c90QoKdD2+IxIdLs23Yc6c1scFfO22TgnoQWGm46TvvvKOp7LF8wHbt2gVDE38KiuPP9b25YcuhFFV+/cyZM38UZfVFgy2f+9mUOqw8hL7zzjvBpP62bdvWgTzeeIlO1LD+5JVMfn2oMG22H19nlc9RpYorr7BSl2AtV2StMN+mvrdu3Rrt2rXTHBA0Nqj4rw6s/oG9X/3xyhKqyh8hITYWvcdOQFpRITJMJize/R1Sci/4HYIdVhgcIgz2ukrqzw1YG2o/uE50wCgK0NsF6AQbtpeUYHFaOtp07IzSqzfglZQAfDBY1bq3T4BVlr0YPWYsUlPTIcsKJMkDZ3UVNq/ZiO7hsSgvc0NxuSBVPYIl/xyWL1qMwf3fQ0y3bmjVsgXefLMV5s5dgurqMijuSvicVTi4y4DXXnkVxcUi3HItFDWghvqUgHra/GcC7Gp8T1RYumgN5JvyDDe03YsAVp+qQFK9kGUZO3fsRuuucVh/5BRWH9iP2H79sHD2fIzu1x/GuQtwwajH7QN7UJtzAjXnDyNnexr6x8diwqLFSLuYhzSbGQbRCoMQGlj1ovlJWLBYjIz8HHSI64GE3gNw91GFP5KBXv9PCFh9DFglD/LO56H7uwOx4Kvd0Isi0h0CDHYr1v9wGPEfDsJ/++ff4N/+5V/ROzIK5/bvR5VdRJWtBM5SAa5LNkilVngsBXAXnYdkuQhncQ7WTRqLftFxOLFnH/KOHMfWTWswqm8cpib2RuaUqTi9cT2cF7LhLMhBZcFZWA/twajecYgO6wTjZxswMCoS21atRHXBebgLc6EIJVAuXYLy4CEUZxUq7t/FXdGG23ln8dWa5Xj9ld/hg7Gzsf/4BSxZvBjjRo/G2excSF4Zqup3+G7qBEpT/z951v9HGHzQwS0ffkpVUy1DIR5uqELKlCMtY5vw8PAg7LEQSDpg1zL5CQ8PD6qBsbGxdVTd+fPn16uzSkvbMDOmlJSUOmor22bcuHF1Bv7s3JmRDr0e6nTMG+5ERETUK1nDjH8YbFCVjSpmrF+o0siOQY2HqMESr8RqhYOyc+bzVinwsYVX/mj7tG+oYssWGmJL+5JCEztvBm30vLUMqShMUiWR7cfn7lLwpS7MfL1aLUWXnhf/N28opgXZbHKCnzTg7y/rD1p9g14rzZWmCrBWxAOv4NKcZ3YMltrXoUMHP7A2Rd1r3bp18OFp27btS1cbf85Lc5XsUMqqliJIFdYXAa0vol0KaqGAlYc2rYUHVuoSTPM6aTgwH2rLq9Z86G1T7gm7v3ydVf6aqMKqpbLGx8fXgUwtdZWqr3Sh10iV6eaEBGsN7poLr00ZdDe2rimDl8aO/7TnWH9bf61N2SfDo7hx4cwZdArvhuk6AzKEEkxN1yFu9CSkncuHXrQiw25Dht0OfSPAGioE+GmA9VlhuClLqBxWgyhA5xCRaheRabNh18V8/L1jOBYuXQm3pAQdSGlOHN+/Pp8CVZUhy17MnDkLUyZPh+SVIcsyJHctCnLOodWbrSCKd+GsckOprYJUU4ay+7dw99pV2C0mhLV5B0bDl7h16z5czmrIHifkmio8uGbHG6+9gYzMr+BR3P6akz7Fr5j5fEEWCvVMhnp2FJ8CSZHhlSTICgXWhs2Dmjqwf5HA6v9bhU+R4FU9qHG5ERvVGx36DIXBUgJdXg4GTxiPlM3pOP7tN8hYvAhXj+7Bo7MHUXX+B1w+uAPjB/RCz8FDkXImF1tKTEi1F0MnmEMCq160BGuT6gQLUsVi6GwXsVynQ4eO3bHv0AkoKg3LVjWB9Wn/HWgWsPoCnArAhycTVj5FQk1FJeYuWIJeEych3WxCumiH3uGAzm6HwW5ByqlDSBo1Ev/+2z/g1T+/huGDP8DtEgfkuw+gPLoP5dEdKHeuwSOY4DXnQzLn4+H54+j+9z9j5az5eGgpRVlhMe7kn8HiCcMR8adX8OmQ93Hl22/hPpcN57lTqMw9jsfnjsCy/0v069IZHd54C4mdO2FZ8kSUFeShpjAXUokJymU75BvX4bp2Ezs3bsGKGTNw+cwpFOzaii4t30DbuPexx3wZ3505jo+GDcdW/Xa43EqdkGyt8OwfA1i19tNSPakDLlUxmdsoPyjmlUJe9eEH8FrqGh+azIMszYFlsMpCiZkyO2/evHrqKQNUBrIUWnm1dcyYMXVATMugh4EfPS+6MKjkQ1IZaLN+YLDD+ojtQ2uusr8bUhtpP1I4ZPvRvuXDRelnHly1VE3aNzQHl79+CmZabfGqKA1PZm1SeOXhjN0Tev60L6hqSsGVTrLwkQV8Tim/P/9M0+PSMkOh+o3WLw6lAPPnSuvz0meDnS+fr0vhWast1l4dhbWh99atW6NTp06Ijo5Gu3btmqwM/vpe/71lS39uZHO3Z6DU0Dufw/pzWSjQaQFyqPqjvBESLW3Dh9PSXE8tIyV+EqBFixb1SubQ7Wm/a31Pr4u/Pr4OK2/MpKWwahk/8QosBVIKurzyTE2XtAZwjQ0amrMP3TfUAORZZ9ubcr5Naa/hbX1g+Yle1QOv4sLyeQsQHtcb607+gC8sxRg8Yw7em7EQ20wCMkQRWaIYNFdqCjA2For7IoC1IXBtlpIr2mEUBejsItJLHdDZbNhltWL4nDmISeyL+2WVkBSl3qC37r14kgeqqjIsFguGDP4Qd+8+giL74JO8qLh/F+3fboMNm77AzWsPIdd64HPVQHVXQaoux53LdnR4pyUWzFqKh3cfobK8AtcuXcOJQ8egT0nB66+8gRnTF/rVRNV/PH+YZ+PPSehnR4HH68Gu3d/A61WgKAGQVeubLjUETk19PSuw1mtLVeCTvZBVD2wOAW+36oyJ6zORLpQg05KPEbOmY+jgoTi2YyfunjmFx9kHUX3+CMrOnUTKrEkI7xyOZbu/Q5pFgE4ogUEwQS+aoWeKKrfoRQv0gtlf3sZqRbpoQar1IjJPHMfrf3sb02fNh9stQ1F8/rBtVaHU+OL6QautesAqQ1VkqJIXNosNnWJ7YcX3e/356WIpttouYautFBl2O7YJJcg6dw7DZn2CP/6tJf7w579i3qyl8FZ4odTUwFdbBaXsHjylVkglhfAWX8TjvBPo8tffodNbLfDZzFkQDu2DuO9LzBvUB73++necTUtH5dmzqM3NRk3uKZRnH0N57jFUFp5F/t7d+PM//TPCW76NyUOG4mr2adSa8+AtKYR0qQTeK3ZUXzQjY+Y8jO+ThPy9+3Hp2D707tQKb0f0g6HYjq3mc5i1YilGj/gYduEyFMUHSZIDedpPB5ta/fyswEoH//RvGo5KYZPm/PEKIAUNaqRDAYcqXBQMqfLEVE2aG8sgoVu3boiLiwvWwWS1Jzt27Ii5c+fWqbdK4ZTmttKyN3T96NGjg3myNGSWuiAzkGfhs7x6TJVEFpXG1C3+OnlFlUIFgyYtJZveD6oa8pMP9L5SKGP3l4IsLU1DDYIoDNNQVP7+0nZDKZVsG+rETHNotRRfGiZLnxv+Xau/+PNg6xn4aSnR7Hz5CQcaVkyfcT7igAImW0fr7bIJGd79WQswWbtUnWWfab/w/U4nLXgFl61vksLasuUTlTUsLOzXXNdnWHgwaup6LZMfHrhetMKqBVkvok2tkGAKg1r9wDv18hCnZbDEK6uhlGut4/CmRhSEW7ZsWS/sV0tl5WGVKq49evTQPHdeaQ2lsmoprnR/rcFAUwcNzdmH7htqAPKzAFYf4FMVqIoKSZXhdVWiV3Qsug4ZBmNREZZu244u/Qfjky92wmgRkCnakSmKQXOlXzKw+s2j7MgQBGQIInRiKQz2UmSaTcg8cxqdo3vgyMnT8Mr+uqqNAauqylAUCeXlj7BgwSIsXLQcN2/dhSJ7oUouLF20EF2698TVS/dQW+aEUuuC4qyC4qpEzrGD6BUTiazUHZg1eSYWzJkL3SYdDn63D5s+X49X//gqpk9fCJfshlQHWNFguGko0PQrTzK8Hi+6dO6GErMIyUtdVp8OWF+kwsq3paoqVFmCLLuxYtUS/L1VRxjyrNA7LNhqLcaET1fhr3/9G4wr16Ls3FlUnzuGygvHsWPVUnQPj8CUNRugKzYhTRBgsJUg02YJqKuhgVUnmmGwlSDDavObMdlNyCo8j2GTp2FA/6G4dMkfRi4Hcoy17tGPCawqACUwCaEqEiRnLT6eNA39Js/EVosVOkGAQXQgS/AvmWIgp9tagqyiAkzbmIJWXePw2z//A4cOnYWrygXV5YL73i1UlBTAY86HpzgPZTnH8UHXdvjbX/6Mob0SMDWpN1Imj0Va8jis+WAkbh45DHf+BXgKc+G6eBa1+TlwFp6H11KIu3kn8Naff4/eUQmYMWossr/5Gk7BBK8pH16hCK7SYrjyi3Bs1eeY3Kcvjm/9EnfOZ2NgdCe83qYL0gutSLMWYfXer9FryIdYuHgV7t8v8+fsB5yDfSRq4Fn6+VmBlSpnVMFMTExEfHx8HYDlF5prSrfjQzlpjVZ2LKrQURWTgRHLbeVz9nhjKGritGDBgnrqKTNWoqHBFFqpwjp69OggULG8XB5KqbERU1nZ+dCaoTTklEEJrZ/Jh9zSPuPDsGn/0fq0fMgvqw/KVGfWr3TRgr+uXbsiLi4OcXFx9YyveBhm63ilkk5AaF1TqPvO52tSCOOfPT6sVut51MpHpXCtpVzTfuZDsnkgpoCupeyy7RgssnQ61h67vxR6eaimEQwUUOm18H2tBfS0LeqE3LFjx+a5BNMB+ctWKn+J71QxY9DEK61UQXxZCuuPAcP0O6aQ8qCpBY4tW9avO9qQQkv7r6HcYn47vi4qOw5bR68nFKyGchFet25dMCRYq2QNdQdu6Dppzi7//dMMIn4MYG3OIL45MNqUbRpW0XzwqX7g8qoSHJZCvNPybYxZswFZRcWYsGgZeo9JxprsHOjtDmTY7YEyNvZ6wNrckOCmAmtj0Pm8QoP57Q2i/zozbQKybH6lyWgvhcFagqyLFxDRsw8mTpuJ6praJwNfTRddP0BKkhdV1eVwu2oh2ERMn/EJvtmzF17JA1Xx4OGDe4jt0RcZ+i/x4EY5pGovFFcNFGcFasvuomdcLMx5pagtd8JdVQOpygWpshI7MzLx+iuvI/tMIVySG3LAIAmcazH/PDT0jPp8PsiyBK/Hg949+2DWjHmoqqyFEjSZ8qu37Pnx12f11cl7bc5z+TQTNvWuJ7Aws6igG7PsxogRg/Fqi7bQF9uht5uQYSnC+iOHEdk3CeuXrcX9gjxUFJ3GnpTViOvWBUljJmLDqRzoSiwBJ2ALjEJJoN5qQ8Dqdw022mzQ26zQiyYYhAKs/uortOvYHRmZ2wPKnh9YGxD7IlUAACAASURBVDL4acp1N/ZvTGNtqb4nwKooXlwWBLTpHIkV3x1Elk2Ezm6HzvHk926wO6C3l8IoCMiwWbDVYsKCrdvRtfdgTJ+5FFazHVK1C9KD+6gVLHCZ8lCTdwY3jnyP/h3bIjGmO/amb8GiAYPQ9x9vYmT3CBz8dA2qc8/ClX8W7sIzcOafQu3FbNQWXIDHYoJTyEPbv72K4YNHYv+OXTi8YwfKzIVQTEWQbcVwXi6C01QE89ZMzB00AHs2puPu+VyM6BuLP7Zth/RCC/RWKzKL8jAnbQtiBwzGV7v2QPL4nbDVOkZLoZ/FpvR9U+9hqDaZ0kQNZWJjYzFgwAAkJSVp5hDSnDkKAxQKeJMbBrZ0YE2VWarQ8uHINMyY5QiytmjO4KJFi4KuwAxSaQmbtLS04PdMgaWKLAsJZrDEOybz+Z89evQInmO3bt3Qu3dv9OvXDwkJCcGSJBQ2aY1PGpLLIJD1C83b1QpH5cOKKXgydZhuw5Rydk5MQeTVVRriHMr4id0LqgTTUF8eRhng0e/p9fGgzi9U6WXvfC4or+iz66Pr2PYUWPnnmfYnVVOZQk2fZX4/3sSJAic7Ji3hQ9XUUPuxhYI6rcdL7xG9D+y5o6HKNOy4ffv2TVdYn0ZJfFkq5s91odDB9x8FI6oU0m1+DIX1RYMwHzrLhwSHcs3VUli1QJVXKkOpq1rPs9Y21CWYHicUoPKqK5/LyhYGrKGumb9OLSU2lOL6K7A2fh7116v+3ErFC1l2Y9PaNXjtnfb4/MgJpBw7hj4ffYwJq1OgM9uQVuofsGaIdhjtol99fApgbU4O6csGVqPdjoxALqtRtAddgzPNxZi8+lP07Nsf53Muwu2VISsqVEWBT5XqPU+qqqK01IEvvvgCbpcEWVbx+HE5Hj566IcFWYLslbHzy13oERuPY/vPoLbcCdldDdVdi9qyB/hg0CDs3PYNjh8+jZzT53HudA7OnTiJvrGx+NMffo/Kci8kRfKH7Kp+oFR9SgAjmwesqqpCUmRIshNjhg1Dl/BYFBSY/bVYZX9+LJhj8E8RWAPnpigqZKkKPRO64S/vdEaW7Qr0DguMJWZkFReh15hR+GDgcDy2C8g7sA2xER3Qve8ALN2zD/oSC/S2QK6qaHkCq6GAVWDLEydhnVAMo60IKadPIHHER1iycjXcbi8UWfLXiMVLAlawUkX+ey37JHglN3Rb0tEpPgmZJhFZggMG0Q69wx6stWywO6ATRRhFEQbR75691WrD5/sOo+9HyRg7fjpyT52H695DeK9chttWjMr8Myj8Jgthf/kDtq5Zj2vHjsGUocemj4ZhQlwcCr/8Au4LOZCK8+AszEbtxZOovfADagvOwWuzQL5kRVyHdhgwYBg+XbEKwwcMgPn4cXhtAlR7CaSrVrhLLLj6/TdYNCAJWfOX43ZONj4emIhX23ZEep4JelsJMm3F0OXlYOSyJYjv+y6uX7kJryTDqyr+vGLVD/BqiGfxxwBWpiJRtSs6Ohq9e/dGQkICwsP9rq8RAYdSGirLh8NquZQyOGMAGBkZWUc1o8ZKTMVjyiaDGl6F43NqWfsMWBm0MnDdsmUL0tPTodPpkJqaqpm/unnzZowdO7aOwkcNlyi4RkdHo1evXhg4cCB69OgRPJ/4+Hj06tUrWIeTXjtVZWn+Kw2NpdsyeKd5whRIeFih4btUoaR9T/MdKUjThR6fz0HmQ76pismeIaYAMzWW3lvaDutX1mZ4eHid/bQUU5qfqqX004XmcTIYZn3G59iy86bPL3Uqpr8NLYU3FDiydvjwb6p+UmCl4cWsUkfbtm3rGDSFhYXVuW+hlGdq3MSHQnfo0OH512Flys+vSuzT57hqKX28IsibN7Vo0SKosL4shfR5KbfNcQmmfUCVU17xbNGiRZ11vMES3+/0M6+osv7m7wP9rAXeWoorDRemEKvlEkyBlB6Phv7ySipVaNn6UDmszQHQF/V6nsBK92vseI0fU4Xqk6CqEqoqHqJf7z5o23sQsvILsSA1HZFDRmL5N4eQYStFut0fJpsVBFaxWcDa1DDdxrZvKqw+TXtNPVamaEPKyaPoPXQ4Ppm3FDdu3YNHVSGrMny+usCqqioURcHly5fx7rv9kZn5JW7cvA1F8TsHq6oMn6JAlVXUVFRj0YJ5GDdqCm5fv+cHVo8L7ooy9EmIx+QJU6BP24ptmTuxZ9c3OHPkKD5duACvvfpnXLLfhlfyQlElIAisUpOBlb5UVYVH9tcuXTBzKt54vQX0um1wBWDLp8pQfSr8I/yAmsuAtZFntikD+YZeTQFWBtOyokDylqNPzxj8rX0sMoodSHOYoRfMyLIWY/TKxWjXrjPMP2Rj5MBeaNUpHAu2fw1DiQU6m7m+E3BDCwHaoAGTYEKmYEKmuQDTNm3E4JGjcan0ClRZDgDr001UNXdSrF5beKIqqj4FqupBdXUF+vYbiA+mzUOW7RIyxVIYRUdAXQ1M1ogsRN4/oaNz2KFziNALVqTl5GLMwhUYNOpjfLl9F+5dugz3retwX3cgb+9OdHrjFRzJ2oEb2dm4eWwfTq5djezNW3Dv+BF4i87DY74IZ+FZOC+cRE3uCVRdyIZbsMB7vRRR7Tug15CPMGvlCrR55218laZDjdUGxWGDckWALNhQdvoEUkaPwOqRH8N++CBG9Y7Fa+90gu6CCemCGXqhGEZrETafOYmIvv0wf95iuGrc8CoKFAKsoe5Hc/6dflpgZTmj1DCIwhEth0HDYakqx9dXZW0xIKNwyxv98Mqb1sKAge7Lwnap0jV//vw6YcAUWFn5Gj40mCmwKSkpGD9+fB2YYu8MWNkSHx+PxMRE9OnTJxhCy66Xlpihube8wRADfOryyuCDQRU16tHKHWWKG4WZsLCwOrDFK2/0vlIgpMdhwMiOwwMZn5/KtqXh3RR+eeDnFXS2D52gCGWgRM2kQuW28mG6ocKGacgzH4JNIwTY9fA5vPx62t9U0eXDk2mfsfV87ioFVqrGtm3btl7uM+9SzJ8/U8RpHu1zVVjp4JkNqn9dnp/6StU1XlWkOazPAqwvS6HlHXQp1DWkItLnTMuQiAJtY+6+oZyAtVRcCr98WHKrVq0adASm10f/poorzWGlAMp/F8oJWMtFmboHhxpgvOzXiziPxgZMTTkfH6tTKUvIPnEUrd76B4Yt/QyGs9kYMm4C+k6cgZTzhTDaS6G325EpOpAl2GEUmwasT5NX2tA+jYUXPy9gZX+HbEcUkWEqxOx0Pbr37Id9+4+i1ivDGygNQqFQCZgyeb1eHDt2AitWfo6L+UVB4x1W41SVfXA7XbhwLgcJsX1x8thZeF21UNw1kGuqcOj7bzF72kzknrmA2zfu4PHde/BUVuCazYpWLd/C0iUb4PZ6oQRzI5unsNKXqqqQJC+8Xje2G1Lwu9/+DlMnz0FFpQuS4oEScJUNOgb7fD8asIZsmy0+3xOFVfbCWXUfiT3j0KHHIGw1XUKqaEK6aILBVohNP+xHl14J6BvfB6+/2QIfrfgcuhIb0okLcNOB1RJYzE/cgkUzjPYSZAoWLN7xJbr3ScLhI8ehyv5cYBVP1ODmAKtWnzUX+lWfDwr8E1Y+2YOC/EKEdY/DhgPH/KAqPgkFZkuGaEemIGKrYPdPXIkijIKA1PyLWH3iJIx5BZixKQ19PxyFhYuW4+S+w9B9tga27NPo8o83kBgRhQVTJmPb58uQvS0Tt44cgTP/PFymc3AWn0NN3mlUnTqM8uMHUJH9A9x2AbU3L6Ndi3fQa/QkrDvwPaISe2Jw7764ejYXUqkI9bIAtdSG6gtnsW/xIixIGoycrCz0Cw/DW+0jYSy0Ik20IF0shk4wwWgtwlyDHi3bdsTRg8cgSU+AlfmUPfOz+JTPOQM/6vAaKreOV6VoDmkoR18KqlSJ4+FOyzgmIiKiTh4p24aqfmy78PDwILBSaKVqKitlwy8sZDg5OTkITtHR0YiJiQnmdTLQjImJCZo9sRBb3i2W5qFSMGVtRxDFTgsGeYikahqfO0lDSFmdUwaZFDx5aKPGUFo5naHyIyks8TAcwam39F7T8F92bNo2ncCg/UmPxYc/UyWeTn7wedF0QoaqnvxzTfufr93KAzFVYXm1U0thpYp5+/btNQGZd/TVMmDS+kzDl+k5UkimLsnPXWGl+ZXP2g4DgJeteD7v/nkW5ZVXBvnczaYqrI1BI6sL+rKUVnb8UAprKHdfHjC16peGUlapEsv6m8FuY+7AbKHHon2qlaMaSmGlIcHNrbMaSmHlgZeWtfmpvX7KwKqoElSvB6lr1+C1//wrPj1wBGv2fINuPftgcooBeqsIfSBv1W++whQX8bkA448NrE09TsPt25HlsGNz9lkkjfoYy5Z9jnuPyuEJ1kB9Ahcsl1KWZUiShAcPH6O6prZu/VbVB5/igyJJcNhtiItJxPo1aXBW10ByVUGqqYSz7CFsRWbYTDZ4nW7IbieU2ip4yh+je7cIvNtvJJyeusDKQnXr3vOGgccP2f6cRkmSkXf6CP74u/+FqC4xOHY8Bx7FC0mVISleyIoHbrcbN2/cxqVLV+HxeME/ek8TKvk0L7+wSnJXJRmy243t24xoE9EFcw1fwljiQJpggl4wwWgzw2i9iE+26fCXNh0QPyIZafkmpIsW6ARTs4D1ybZ+9ZbBqr8tf2hxeu5ZDJkyBVsMGaipqoXKyiG9DGBVff68dcVvSlVbXo4p02Yj6oMRyCyyBH/vPLAa7Q4YRBEZgogMQYBRtMEolCDDbMLkrCxMyczC4p27MXPDFoydswDvj5mA0ROnYEPKJrRr9Td0aNMeHw0fhkG947F13Vrcu5CLWmshXJYLqCk+B9fFbNzf+zVsulSUbv8S1aZiPHKUoMV//h39ZiyAsTgf4xbMQ/vWbfB1ug7VghVKqQjFYYGr6AIu6nSY3aMP9q1Zg5hW/8A7XRKQWSQgVTQj1VGMVLsZ6aIJGYV56NZvID788CM8vF8WDOn3Kb6GZ1ye4t40R5mlwEoBh0EhHfDSnD4KATSsl4InbZNX4iIjIxEVFVXHQIiGctJcPbo/VbRojmbnzp3rACuvpFJFlQdXtm78+PF1YDkqKgpxcXGIiYkJqsoxMTGIjIyso25SSOfPl50r7VOaA6zl8spAioIjb3zE52ryJXRC5WZSKOMBjM8dpd/zCiHfLns2qCOtFsCx82TKIVV6KfxSBZf2KwV4qmSzZ4+G8PJKPZ/bSWGUv66mugOz55RXgOn2/KQCq4XapUsXzVxTurBJCLqeOk/z9WXp9dPwZ/q76tChw4vLYX2WpXXr1mjXrh3atGnzQo/zc8uz1VIEKSQ9jxzWH1NhbcwduCGFNZTDL1U7+TqsWiopvx+FVa08WX57rTa0gJXCqpbCGsolmKqmDeWkNpbPSiGeV1h/fYV+1QUqBarkxKQxo/C3dl1gyCtA8rJl6DV0FFKyL0BPlJYM0RFwCLbXy2H9r7QYRTsMgohMmxUfr/wM7TtH4YeT2fBKMhQ5tGMwAG0V0p88B4/LDWdtNdau2YD5n6xA2YMyKJ4q+Fw1kGqqcMUm4sj+Q3DX1EB210B11UCqLMffXn8NI0dOQ63XCxlKUPUEA+JmPht+YPVAVny4YitE945tMX3seHy+ai3KyishSRIkrxM3b17BpORJaPmPNnjvvQ9RVGz214HVeNZe9Iupq4qiQJZkXHZcwoypM9CqY0d8MH8u0ouKkCbaoBcsyLSVIMMqQCfYoLcVIrO4ABnFAow2K4y2AhishU1TVesAqx9W/aVvzNCJFqQLFugEK3S2EmSYCjF25XK8N2oMrly5DjVQJghs+RFffvVZgaR64XLXYsmSFejedyC2nDwDgyhAbxc0jdX0DjtSHSJ0dgF6uw2GUhsM9hJkiVZklZTAWFQI/fnz2FFQhO9MFnx94SI+/2o3PpozG3/8y1/QJTwaGekZmDNpMrq2bo/c779HtWiG4jDDayuCXHQB9/d+jeJ1a1GwdgPuHj+B++Z8vPXnN/DhsrUwlpiQfvIYusbFoXNYO9w1WeC1WaFcMsNjLcCtffsxOy4emydPROe//hWd4gdiq9mBVNGEVHsRUkUL0uwlMNpM2HT4EF5/pw1mzPgEZZVV8MrKcwPWpq7jXxEBFZMO7FnYKysZQwfgDOSio6ODsElLovCGShGBUi9UhWPhoFplVHjliw89pe3yMLJw4cKguRLLY6WOwKmpqUhLS6vnJMyAddy4cXXgJSIiAtHR0UhISAiCKlNWGVyHh4cHw4YZePPqJFW7eIgPlf/Ih6CyMGgGx7zKx6toofJM6RIREVHv/LQUOl5F5tuk0MWfg5a6y5dboU62vCpI1WI+35bPfw51nfzx2ULb5aGZ9q9WuC1/rdTYiH9+eRDt0KFDcJKCD9/lw4NpX1LY50Ga3ic6SaJ1D8PDm1HW5sdeaL7gL215XtfFQxIPrD/VXNX/n733Do+q7Pe937/e97zXPmfvs/fZ5dnbp/g86mMXaQkQQnonNOldlE4EqYqCUgUEQhICmR46AiogWBDpnUymrjKhg4JITc/MKt/zx5p7uOfOmklCUXS7ruu+QmbWWrNqWJ/5fn/fXzRY1ZtHLw04ktJKHxMCrER5jAatLLDqWX4jwamenTgagEcKWmKBlVh9I7WpocE0Gsiyquv9AOvjZBv+OSdWAbxykUduRhpyRk9G6YlT6JLbC73engmLi4NZ4GEVeFh1wPWXBsdfDliDCiznQeGeb5Dauz8Wzv8Yt2/eRb3URF9W6KieigpVViAFArh9+yaKilYiOSEXh/YdQ6D+NpT6GsjVlQhU10CqC6C+uhr11XcQqL6Lu9d+wCvPP48Z0xeiQZYRUCSNf1SElNaWXhuKIkFWG1BTH8CVCgGvZaRg6XtvI75dW3yx4xtcufA99nz1BdKS4/H3vz6N5IQs7Nz5DfwBqfH+/ozAShTWyruVWLDgI3TJ6Y4Zq4yw2MtgEjR1TUvx9cLM8zByPEy8EybBCZOXh8XrhNVrhzVCsFLTCqsW0GQKpgWHQph4L6ycE0t2foqcwUNx7IRdC+kKquDaFwsPuP86Sl4kZU8Jhq3JcgMOHzmK3AHDMX/9Flg8Hhh8HphELywiD5sgwMZrpQBWUYTJJ6CkQoBZ5GATvFi871v0W/QRRheuRF6xEVPMpZhhXYdJqw0YuSwfI5fnY6rNho92fA7bvgMY/PYMtEtORquY9njuqedh+bgQt1wuSGd5rW+r4ETVgT0QDKtw+uOlqNi8BeK3X+Clvz6DMUtWweRxo9Rtx4SFc/Hciy9h2ax5qHVxCFQ40CCW4+Z338GSNw55ORl4+v/8K+K6DsQatw+reQdKRAcMvAdGzgML70Gpx4GxCxcgLjEVn362A35ZCSndzTmGkY79g5wjYlckCmJaWhoyMjKQmpoa9lDdqVOnMIDLyMgI1a7SwURkPXTtKgtDNJgROKPBlH2fPJQTZZZsLw3OSUlJmDNnDgwGAwwGQ1i4EoFV8h49Dw21pIaVhuHU1FRkZWUhPT097PNo4CTwncAogTTw0PtA21NZQKIBlYAHq2LTyjetRBPVNCFoh40GayywstuiB7F6VmIWVNlwH1oJp88nXXvJAjYbSEQrxnTdKhtSxdaHsr/T+8/WwdJJveR1OgCKVqxZ0I6077QaywI6fRxolZStR6b7tOp9Dn3P6N039HVHn+/HFlj/uw89C6vePPT4rQIrbYVmQTIasLZt2zYM+PTqTSMlBUercY2k7NLv66UD03W5TQFrTk5O6OYn4Er2pakU4EjASi+j93DQ3IeH5iyjt47HZWL3I+w9aoS1/VBVKJKMT7dY0Ck2FjNtn8K8bx86pOZgim0TLIIPVp6HjQ8mg4oCzKLWj9EWss9qwxJM1Q39fAAV9mGGLD2KdVsEERZehI3nsI5z4Y0PZiMhMQ3OcjdqJAWSIoesqaoarO9U1SBU0W00NIVbliTUVlejrOw0FiyYr7knWsVj5/Zv0FB3G4Hqu2i4fRs3rlxDBedDhSCAczlw4uABbFm7Fn9/6mnMfOcj1AUCCCiMwqpjTQy/XrRBLOKKoiAgNaA+UI26Bgln3W6kd4iFccFkTBjSE+9OegdzZryHjPgYvJaThrYvt4Gh2IraGr+23/dhVY1koWzymgd1bNVgixZZRnl5OZIzsjBu8VJYHB6YvB6YuHJYeQcsvAcGgcNq3gUrx8HqdcLIl8PMeWHzOmDkXDDyXBiIslAaHVg9MDEhTFptqxOl5Sfw2pixMK/diNq6BsiqAlWVoKrhNvLmWkj1jmGzgFVREJAbcOvmT5i/eCn6TXoHq4+egoH3wFDhhkXwwCpwsPEasFqDwGoRBZhEQXtP8MLCuWF0l8PiccFS7sRaD4e1XgFrvDxsHAdLUF02ih4YeQ5rvF4Yjn6Hoq+2I6PvAPTM7o0LR08icL4C1RVu1IkO1NuP4NKW9dg5fRpOrFwJ/utteP7JJzHmoyIYeC+MghOrDn6L+K5dkdoxET8eL4P/jAN1Pjuqjx/BkZXL0L/9q3jyn/832ib3gOGEE0bRBSPvgInzwOz1wsK7USI4ULj3ayTk5OL99+fgTlU1ArJyz1JOD1W5V6/dxLG/n/NCAyur6iUlJTWyi8bFaX1ESRIuHUhEYI0AHq2+JiQ0tgTT6yUP05GUPaLqETgk66SBlXz2nDlzdFVUOnSJgKvRaITBYAjNRwMrrTSnp6ejW7duyM3NRWZmZiMIJ9vC7icNZXQ9KlGU6TpO1vrL1mrSKjY5tno2YroONVItIw0xLEjSNZfkfQI5NHw3VWtJgyh9DdC2VNrKzEIXrVCydabstUMDMTsfuy16g7ZW09uVkJCArKwsJCUlhW1DJGWVhkw99ZhuT0NfE+x89H7TCcORwDjSeWCdCvRxeqRtbX7LIxpENrVcSz+jubD6KIH1QezF0WCVtc0Sqwtbw8qCJZv0yyqneuAWyUJLtwdqKoAp2rFnzw0LrARE2df0Wt0sW7YspLASYCXpa78D64NPLQJWWUuulRUFDXV1WPjhO4iJS8bqfccwfckSpPQeiILDR2HhNFC1BgNWwhVW7TWryMEqcjALHCw+Hiaeh0kUYaKA1fYAUPmwofWhAasgwMYLMAkeLN6+BZ1TU7FixSrU1MuokwOoCzRoLYNUWWtfoqhQAMjBh19ZliFLAQT8DThzRkSp1YLMtEykJKUiPS0T06e+j692fYvKW7dQfes2vvtqD+bOnocxo8Zh2tR3MHrUOAzsOxg9cntiQL8BmPX+XNQ3+CEr94KQmgesMlRIUFQJDQ31uHu3Crdu3cWdu7fRcKca3ImTyI5PwI7VH2F3ySy8NbAbprz+GtYsfQfDenbFlMnvovJ2JVTJj4AqBSHs5wJWrcctCcyRVRV1NdVYU7oGKX36YsHOHTBxXhg5t1a3yrtg5j0wCh4YeBfMnBsWzgWD1wET54aF12pOjbwnKrBGHTrAauK11GCb1443Zr+P4aPH4vpPt4LXQgCKKv2swCopKmoDDTh05Ah6Dx2J99ZsgcVbAZPAw+zjYBF4LVBJELT7hABr6N7RWtqYBA4mgYNR4LVlxfAvq8yCEPx7wMMg8jALHGw+N2xeO/KWf4w2sZ2xeaUJ9WfOou6MG/4KDxTehR/37MT7XbNgnDABpzea8NKf/4zB78xDiSBiteiF2WXHpBVL8fTTL8I872PUcOWoFx2oc5xAxeZSjO/SCZ2e+Rue+NNzmGndDCPHwcxr59rEacFYq4RymMpPYMys2cjp9hoOHzmJqroGBGQZAUWGJMtQggArqTKCmc5NHvv7OS9ksLWK5KGWqGO0ZZcAKZ3OS1RAtr6VtSbSIJTA2HrpGkQaVulgJbpmkSxHq40JCQn44IMPwlKB6UEglbS2od8jy4wfPz6kGBOVOCMjA7169ULPnj2Rk5MTprCyQTc0MLGJtjScx8XdS20lx5UcKwJ3ZN0kVIitz4xkXWXtqHogRx9PPbClgZlt9dJUOBBtYaUtvvQ+0yBGBz6x20jDMm0bpkFPD7bJuvQAj7Yj09vJzkPqTGnQJv9mgTXSMSEASyBWD1T1QJO+psi+6Sm67D4MGTIEdrsddrsd5eXlKC8vD/0+fPjw0LUQGxv7O7BGG3q2ZBp0HvXn64FQpICh1q1bNzsl+OdWUJsDrMuXLw+LcKfhjq3DpO24eoAaCVj16kHZfrYPCqzkdz0bcLR2NnqW4Gg2YD2bcFN24EiW4JY+7LV0GXq5x2G6H2CVZBmXzp/FiMED0P2NPKw5XYYu2dkYOPV9mNweWHghMuAJIqziPWC1+ThYRA5mnoNJEH7bwEpCpwQfTD4Oaxwn0HPEcHRJSMPVG3fxY201Lt+6oYFpcKiKEgJWSZERCMiorqrGkYOH8XZeHnpmZeHDyVOwa/MnMBYUwbyyBPmLlsJb7sKWDZuQm9MDKcnpGDfuLbzz7vvIzy/Cxo1bcOjgUXi9Xly/fh2BkCWXHU0AqypBVvyor6/FzRu3cf3Hm/jxyiX8dO4yPt+4EUmxsfh05TzcLduIM3tKcHa/BQumDMPLLz4DJyfAL2k9aLX025ZbgB9IYVVl7dgqKmRVwQ8XL6J799cwaMZ7MLscGiwGW9ToKqIRRkuAtUnLcLDNjZUrx9LPtyCxWzectjshB2TIih9ysBXSgwBrSyZJUXG9qhKFBhMSuvfFwi/2wMKfhdXng0XkIt5/Le2PHA64AmwCr/2tEN0wHNqHrP4D0Du7F+6KZ1F71gt/BQeZd6POfhjLRw3FlMxMHDevQpsn/4TckRNh4iqwmvfC5HXBdPwgWscnICc+CecP7EM9V44Gzylc3f0ZikcMw9C4WDz3b08grd9Q5B84BDPngYlzBgO1PFjNO2H2OrFs+w5k9R+CCZPfhXDmIuoCEhpkGZKihPoMK4oMOaiCN3dqzvlkX2MBF95lpgAAIABJREFUga4PJCpqAhXyQwMnbW2l4YxeH4EOWtljg32IFZm0e6GBlfxOfyYLWgS2Z8+eHfqynjwDseoqW79Kt8DJy8tDampqyO5MLMhdu3ZF165dkZOTE1bbyyrHtK2ZTQymgZuGKVp1pUGF/knDu16vWz0bMg2C7HFnz4Fe3XAki3AkOGPhiba6slBIBzLpBRuxsEyrw2yvUrr2lZwTNpyIACMZbGgR/TqtXNKAzIYosXWlzRl6VmE9xZbsD60468Exvb64uDjk5eVF/Nswfvz4sPP7O7BGgUW2LUqrVq1C4PCogTWSBVUPmmhgfRjK6KOE1WjLkD/YxcXFKCgoCC3/6quvRgXR5gy9uk+2FlavPlXvnNDXRqTwp+YGSumpsARYWduzXnuaSIFUdK2vnhVa74GhuQ8XLV2GXu5xmFoCrIqsAYYk+fHVrh1ISUrFlFVWrNz3LV5p3xGz1myDgRdgDikt+g+kNlGETeRhE7yw8h4s2LsXVo6DhX+4wPowofXhrDNoj/SJMPs4rOUdeG9VEV5s1RZbvvgaJ7//HqcvX0Q9sV2rstZrVVUhSX4oioobP93ChtKNGNCjD0b2HYA9Gzfiuv0E7vBu7N+6BSUfL8Wy+R/hnakz0KVTAnr37o99+w7iwsVL+OHqNVRX10CSJMiSBEkKaP+WJSiKfj1kJGBVg/WMt+/cwJdf7kZBQRGKCosx572ZGDd8DLqnJ2JgTmcc3rQUta5NaHBvwQHLe4h55QUszF+GGzevQZJkBBRAkRE18bapB/dIv0e56AGVJANLUOQAjh84jNaxXTDdVAqLN7qVtymAjTRPUxZhPWA18S6YuXJYTh9B8sABmDJ9JuR6CXJQhX9UcKo3SYoC3w9XMG3ufHQdMQ6FR07CwldoSeCi8EiA1SoKsIkCLCIPi+jBOnc5ZhsMaBMbh5JFy1BzrgINFTwk0Y2A9yS+XrEAw9u3wb4V+Yj5yxOIy+qJlYfLNNsy54DVVYZxCz/ECy/8HaZ5c1HrLUfAW4bbB77FgWVLMKZTR0zt2QsvPv8CRi5cBJPTBSPnhoFzwsR7YeC0c2guL8Ms2xp06dYH8xbl49r1m/DLCmRFhaxo15YqB8dDUrv15gMQgkkaGIjSR7eUYaGThknyQE3bNAnsEQil26XQdZZkvoyMjJB6Sdcokgd3sk1k0GBDfqeBla1jjTZIUNOECRPCVFzymUQBTktLQ2ZmJtLS0sKgWa9Ok1Y9CZQTCzMbcsXCL6tsk+NNK8o0ULKJuHRNJq2oRgNAWr2j36PXwSqMkYBMD6pYK7AeAEcKLKIHDaskWyU2NhaJiYno3r07MjIy0Llz59CzHWvRjaR8duzYMQxYaWhlt5fsE6s602AcqcaVvk/YLzloNwKd6MvW+Ood386dO2PSpEkR/z7QcNu58y9Yw/q4ByoRKNGDlp97H9kaSRaeaEvwrxVYWbWVXrZVq1aNlNSm0nPZnqUs0EWCOT0VV++Y0+qsHrRGA1Oyb00Bq54NujlqcrSAKrIuvYeG5j5gtHQZernmzHc/38635L1IKpWqqqFaP+1NaGqYLEEO1MNQtAKxHZOxeOc3eLtwBVq3i8fKfadhEs9oNt8owFoafMC1CRxsnBd5pWtQfPwUrFzTwNq8B90Hh1Z2+YcCrIIIsyDCUCHCInKwCm5sKDuJDinpSH+tD7byAnafP4Of/H5IigasihzQlFV/A84IPrwzaRq6JqQif+b74L/5CpWOU/ALTtxxl+Pr9Wsxsv9ApMQnoW/vgTCZbDh3/iICkqyF9Siydg4VWQM1hcCqFKybbRw+2xSw/nTjR6xcWYT4+C54/rkX8eQf/4r4mGRsWLUU5V8Y8MNBMxrcG1BzeiMKJvbF808+CYNpHW5euYI7166iwd8Av+QP9Z2Ndu0290G+6RsFUCWtDlhSGhCor8Ubw0ciY8BwWMrcMPHcYwGsZt4DE+eGkXPA7DmNmRYDOiSl4c5PlZAVBRJV00wfg6i7HlExb3p+vxSA4+I5vDVnPobPWgCzi4eV98EgkHr16GDa3HuHBVaLKMIkCjD7OKwR3Fh7+iS69OyNDq07QDh8DPU+EcoZDrJgx8XdWzE2vgOWDBuKcZnpePnvryBv+WqU8G4YeAesHieMx/aiTVIH9EpJxdl936DWcRL1p0/g/OdbMa9vX2z8cBa6J8QjJj0Hcz7bDaOXh1HwBFsNabbw1bwDJY6TyFuWj05pOVi7dhPq6wIIBGQEZBV+RYEsK1qSdzNdAPcLrOxDMg0LBNjoli2sskc/cLN2U7q2k1bNaLWRWG/T0tIa1WeyKqVebSYBXgKsRC0l1t+VK1eioKAAhYWFoTRgoqySnwaDASaTCRMmTGgEqTQI6tXnJjDKL9sflF42IyMD2dnZodAqup0QW+fqdDqb/lt0nxNtMaXBlAw2EZgNZtILX4oEsDTc6Sm0NDg2x2bLLkNU5MTExNAXCawdmG4Jo2dfpmGcrSllrfLs65EgXu/YsNDIfmHA1q+ywK9nYab3o3///hHPOavg/q6wPsLxMJOOm1M325w+rI86kKm5NuBIr+vV4JL9p2FVLz1Xr0aVfGNFq5IsyEVLA46kspL1RKqjbanCykJrVlZWI0U30j7qDRpy2Xrfx1lh/eWBVQmrv1IUBYrsR0NtJT6a8wFScvpi9Z79yBg8CEm5/bDOdQZWoQJWgWvGQ6pm9Vsriig8fAQf7dqDUk4M1bP9NoFVW4/RpylGJtGLtV4nOuZ2xX/87W8wlzux8awA760bqJck+CU/AoEGXL54EUvmLUB6XDx6JCZiS1Ehrp46hmrXadwqO4IjWzdjXO9e6PjiS0juFI+igmJcvPwDKmvqEZDuBRppKmawflOVg9CpH9zDXh9614gsS/D7G1BTU4NLly5h27at6NejJ17664vom5WIjfkzcfPkFtSXrUXV0VJc2W/Cwon9kdEpGT+cuYm7P9zEjUvXUFddCVkOhKUk612jDxNYFVmBJAfgD9TC43QjNjEDc9dtgcXNPVbAauY8Wo9W3g7TiUNom56FqTNmISCpWg/QRwysdIhQg78BR71uDH57OkbMWwqzR4SV98EkCKEwtYcLrFowm1kUYfKJMIk8rAKHNV43ln7+Gf7y1LN4P28qqnkRylkRiuhFQ9lRrJ8+EQNfeRlbZn2A1n94AvHd+mD+d3th4Bwwu8phcBzF20sX4tWXWmHt4kWocZahzn4cJ60lsE6fipGp8Zg7YQyee+4lDJ45F2YnDyPHwci7YOacMPBOrPY5UCKWw1p2Ev0nTUanhFScOulAoEFBg6ygTlHgpwLU9I59tHPTknuSKIn0gzINGjSA0tBJHtZJGjANpiRhlairBHBomzBtPdZTFwl40NtB4JBWHonymZiYGGprQ4KV2KTgkpKSsECmwsJCFBcXw2g0wmw2Iy8vL/T5BKAJeKakpISSgukWMzS8EgAnSmxWVlaoj2tqairS09ORlZUVshbTSi1dk/mogZU+T/R5YxViuuZYL72YtsjqKaXslxl0eBCBTta2SwcZsWGZ5H29zyP7Q38GW/caCVjp4CUWMFlgpfeJrl3WU4GJzZj0XqXnjaSYspZyPXjXA1wyb6Spffv2Yev5HVh/Q+NxANbmfK4eoEbbRhpY2cTcaNBK5mWBNZq62pxEYL3Bqrb09uvBKRvCxAYxZWVlhW0PC6dsTSo79BTW+w1dYudt6TItmX4OYI00nzZveD9ONQisl89XYOzokeg7ehLWfv0tOqVmYsyC5Vjr9cHKkRpV/YdTS2ho85XyPAwnTmOqbQNM5a4HAtaHOR7J5wSB1SLyMPt4GEUeZs6FgdOn4M9P/g3GY6ewpoLDie8v4dbdu3A6y/H+9HcQ36Ydkl5tjXkTJ6LiwHeo4t04tnUjJvbvjV6JXRD36qsY2rc/dn2+E1d/+BF+vwy/pIXAhGrogj1bEVTOFTS+dolyqv0e4UsMaiiKElJGZVlGIOCH4q+D89gpjH9jGHqkd8H5Q9tw54gVVcfXo6p8HWpdWzCmezrGDX8LV85dR9X1Slw6cxbVVVWQ5cgW16Ye9lsyaYdDhSQF0FBXi5zsHojrMwRWNwcLz8PENa/W9H7qUlvW9oYMN0y8A2s85XgrfwWebdcRN29XQtZphdRSYG1qCgfWOnx7/Ci6vjEOeQVmWHkfLAIpAXhwUI00zGSEVFcea912pPTtg67p3cDvO4TAWR/kM2egeD0Qt6zBgOeeQfG4PMwaNhBPPfUMRi8vhtnrgVV0YbX7NCyH9uOVmBhMHzkSd13lqCo7gs/mzsTHQ/ujcNIYbFu2CJMHD0XH5DTM2rgVJq8II++GmXPBzLtgFFwwCk5YvA4YDx9ESv+BeCUmDidPOlDbIKNGltGgyPfCzB7iNcyug4YPPcWUtu+y6bWpqanIzMwMUwsJBBELLF1XSFtXWcWUgAP9Gg1DJLmVACSZn7yWmZmJefPmhdWs0i1rTCYTbDYbTCZTo/eMRiMsFgvy8vJC256RkYH09PRQm59u3bqha9euSE9PD2uvQ+8HeT09PT0ErKTmlaQpp6SkhJRa+pix6rTL5Xqg8xxtYnuZsso1W/dKgJXsI73t5DzppfyySbd66iALrXrWXdaqy0IoreCy648GrLRKy1p76fdoSzB9fFj1kx4EVsm2swqzXugTAVv22LGhULRKS9cCt2/fXvd8V1dXN7JG/w6sj2gQiHlU69ZTAR9m6NKjVmCjwVwkYKVtwSyENrd2lYXWSDWo7HmM1nOVhdU2bdo0amMTSUmlW95EqmGNVL+qB6t6yrGeGhvtYSDa1Bxgvd8HlOY83LRELbmfB9p7luB7gKJIfpw4vB/ZXXPx5qx5+HDZcrSKTcCi3XthE7hQ4FJE5ZOCVrPIo1QQYDhpx+tLVmDRnv2NgJWevyUK64OAZ/Nr7PTWSVr26MG6qIVOCTzMYjAVWfBg0dYNePKPf8EHpRtRcvIoVm3bgunTpqFbZiZeS8vEindmoeyL7agWPLjlPIlP8pegd0oy+vboBaOpFE6HE3V1fjT4ZfglCQElAFnxQ1EboKqylvqrqPf6RUIDNvaauae+3vuioinVh6i0iqJAVmXUKxLkmhoc2fcVumck49zBz3H+6xJszX8Xhzbl4+zXVlz4di1e75aKqXmT4HS4cfH8ZVTerYQsS6F1hn1REtq2COAc9ju1T6oaKsK+9xqC17Jmbz+4Zz9ebZ+Ad9duhrHCp7WSCYYt3a/C2mi5UOqvJ5gG7A62rNFeC3/fHXxf+90YhGcz74SNc8B87Aiejo3DmvWbIfklXWBVw46e/v0d+e9C+NL3vpSQUV9Xi0937Ub7rr0x1bQRFk67h608H/GeiPZa8+5JTWE1iz6YeG0ZrUWOCyt378QrbTpg5rgJuO52wH/uAgK8gDv7vsLmSeMxsG07bF42F10T4vHayKkoOHICq8VylHicWHPajoETxqNvbnc4du1Enes4qg9+gz0fvodZPbpi8+yZ2LF0MdLjO2Hg9JkoOl4OI8/DxHth8Xpg9Xpg5TgYeQ9MXieK932LhN590K5jFxw9UYZaf0BzN8iRE7fvd9IDVrZtCW17ZEGKAFZiYmIIVskgMEdDawLV7oWokmQeum0KHU7EQhB5yCdBUGlpaWHWZKLokhrW4uLiqMBKBy0RNZa1BBM1lAAn6cVKt/Bh60NpazOp3yUKNGsRJseBVi6JQtulS5dHqrAmUCo3DWK0UhgpdIlVyQmE0fOzgUJsOBALr3RNKRuQxKqhNLCSxFtafY+Pj49o0Y20Xj2wJQJNpOCmaHWqZJDl6dpcsh903TgLpNG2US8ci6y3Xbt2uufbbrejQ4cOYSr2bxZYf+kaWRp09MKbHhao6gFrNNhsDog+asswDXMstLKq49KlSyPWcTYFrHrpwOQGb9++fURYjVTL2lx1NZolmE0DbgpYWxIsFa0el92+aA8D0abfOrBq2CADqgxFVSApKqRALT7fug7tYhPwbkExhowYiVc6Z2K13RVqWWMThIgPqGbRp0Eb74NJ5GDjBJQcOYL+k2cg//DpELDamgGszXkQ/mWAVYiw7qC6KmhKnlHkYRZcWHd8P574wx8Q17033nh7MrLT0zF6QH+syV+GMwf2odphx13vKVw5eQCG+bMxMDcbBR8vww9XrqG+QVNxZFWFpChBRYeAp0SBGwM0usDaMoX13vzakBVJs0HWSyhcthADstNwef9WWD8cjyHdszGib28M65qGNYtmouiDyUjt2B5z58zD5R+uoyHQAFnWWvqoqgxN3Q9ekwBIz1FF0fZTURT4G+pw4fx5nDx1Cj/duA6/FAgKyRqQqooesKpQFQWS3IDvL11G//6vo9vYSTA4HCjxumARXDA3UzVtGbAGrcZBYA21yuE9Wp9PjoOR52AUHDAJTph5AUbeAyPnDCp6ThgEF9Y6HBj81jT0GTAEt+9WhhRulflC4v6BVdFG8JjJsgRZDkCWJVTeuYvC1UZ0HzcJJUdPw8yLGrAKkYGV3C/3C6yhvxv03xBBgEngsc7jxtDxbyGlcxy2mIyoPnMW8vlzCHhOwbm6ABMTk7Bi6kSYl8xHTPsETDWtRzHnhIlzwlx2GnPX2fBq63YofG82Kk/sh//4PpwtNeHrme/js/dmwr1tHT6eMh6JGVmYtXEbVnu9WC16YebcsHrcWusjwYMSwQkjV478L3egTUoqhr85DhcvXUMgIAev50cLrAScaGsteQimk2tpmyyBNWL5JbCQkpLSqDUNrdjSdZ/0cgRa6cAjYrslYESUPgJ9tF2VgOKcOXNCCmtJSUmohnXlypUhMCVBlEVFRWGJwcXFxRg9enQICOj9TUtLQ3p6etj26Nmf09PTQ2oqbXOmWwARWCXHilYzCeB26dIFDofjgc5ztIl8YcD2fmV7dtLzsMopm/5LQy4blqRn4Y1Wq9rU/OxnsQFdTdXARgNiWq2kQ5v0IFVvH2hVmLYy04oucSckJCSEQJJWQFmIZ49BJNU1JiYGFRUVjc633W4P7ROxHf9mgfVxGMTGSuyrDwqtzQXWpmDx57QDN2X3ZV+jVUnyfktCh2h4Y+te27ZtG7qR2rdvr3tMWUWThUDanksn+LJwyO4TDaUrVqxoUn0lwNrc/dVTV9lto/cz2sPAg04PCqzNmacl62/JOmUQYNV6gAZkFfV1d1FqKECHuHQstNqQ0bUHkvqMCNoDtQfMUp6PCqylvAgb54NJ1MJaVu3/DpnD3kDRCVcITm2iL1QXR6uuLVVuHgRYmwO0TcEuPY9NEGEVBBh9HCyCF1bOg5KD+zB/jRH/8u//gv984i8Y2bcfbB98AO/WT3H94CHcsZ9C/VkOx3d+irmT30KvzAysLlqJ6z9ehxxM+42EJ+y5ZuGUfa0510Tj+Yl1XAkFOSl+BXlj3sDrXdPh2LYac8YPxwZbKQ4fPIZV+Svw/tt5eLPfa0jrHIe2bWKwZFkRfrx+DZJUB0XxQ1Ek3LOjEwtzMC1ZURFQFASkAFxOO6ZPm45+/ftj2fKlaGhogCxrrWo0YFUaAasGdjL8/lrkL1+BhG59sOroMRi8LpgFF4y8U6tVbLF9t2XAauZdmoIqeGHg3TBwXpg4DibBAaPohIkXYOQ8MPFOmAQXDIILBsGNNW43Sr74Cm3iE7Dv0GHIstb6SFUUILi/0YA12rnVJgWATCnREmTZj0AgAI+bx6CR4/B2UUmw3lzQgFUMTwW/3/unJTWwJtEHM8eheOd2pGRlYOTgwRAOHYF0+RLk8xyufrENu2e+j8m5XbHdVIxBPV5DjzETsfzYCZi8TlicdhTt+wapXXMxvEdP8F9sQ92J/fhx2wYcmDkbn0yZAu9na7DfWoB+OZnol/c2jKfsMAQt2lavO2gdd8HCOWHhHNjsPI3385ejQ+cUfP7ZlwgEZMiqFPH+aumXiJEmAiYpKSnIzc1FZmZmCBqJ7ZO2uhJrKw1dNIgRoGPVOwJ3rFpLYI8MGmrZZN0EnXpLApY5OTlYsmQJTCZTWL9Vtn1NUVERCgsLw4KXyBg9enSj1j3Jycmh+lM6FZgNXSI/CVDTVlvWNkz3sqVVTQK/KSkpjxRYyXGjvyAg4Mq2k6Hb30RKxNVTAJsKCdJTE1kQ1QuEYu259HVF1zxHAmJWzaUtx3SdaXPDpPSsxPSx0TtOdE04eYbWA1YaMMn+0RZqFqhjYmJgt9sbnW8CrP8tFNaWAOCjXD9tO31Y2xsNWJujbv5cwBqpPpXdhmh24GjASo5tNHDTU1zJaNWqVQjm6PPVnORduk5UL803Us9VWlll32OBtTkBU9H2Pdr1Qk+/NLC2VOF9lMB6T2ENWj9lBXduXcP82e+gW5/hWLJmLWLikzD0nfkwcTxMggiTKDapsJYKAqx80NrH8yj85iskDX4dBqcAs3hPTbVS6oo5ArA2BaePB7BqaadWQYRNEGEWPDC6TqPgy914f95ixHfpgn/5p/+FYTnd4Pz0U1zatg0VJhsubPkMl48cxpIP30W/rj0wctgI7PxsJ65fvwm/JEGSGyArfjxOwCopAciSH71yMzB33AjsKP4Q+QsX4PsrP0AKKJAlBT9dvYqTR45h47pNmDL5HQwe8gZcLlewdY9EAWtwvQgq/FARUGX4pQD8gToUFRVg1JtjsXHDJiR26YJTx09AkmTIUhDiVGIBpoFVgSrJEAUeOX37YfzyfJi9Hhh5F0y8EwbBCcN9AGuT4UmU7dcouGEU3DAJHhh5L0y8CyanA+YTZTCfOg6LVwNWM+cNAauJDyq/Hjds9tPom5eHGe/PRlV1XTAMTYaqaMr0gwOrEnpPC8MKoLq6BqMnvI0Bk6bCdOw0zLwPJlH8xYDVIoowCTyM9mMYO3c22r7aGhuKS1B94SKki2dRdWw/XCtWoGDIQORPmQTDwoXokpyOWZ9sh9HtgcFlR0nZCYyeMQWd27XGl1YjasqOoGrPdngKi2A3rMLZXZvx/d7PUDQ9D4kJ8ZizdgMsXk8QWl0wcQ6Uesux9tRJ5O/YgWnLl6H36yPQul1HGI22YOBZeHBd9GN/f/MQCEhKSkJ2djZyc3PDQoIInNJ2VgKS6enpoffIoKGNhjSiThI1lHwGaxGmIZbAKKklJeovC7/JycnIycnB6tWrsW7dOlgslhCwEsWV2IMLCwtDYUs0zK5atQrjxo0LgTL5vJSUFGRlZSE3Nze0ncnJycjKymoE0ayiSgMggV06bZhuKUTAhByjaMBqNpthsVhgtVphtVphsVhCv9tsNpSWlmLNmjWw2Wyh981mc2g5OgGarl1l03BpFZuuDyXQxEIWDayRQoUiWWfpYCJW0WXhlbbEspZm1jIcrXaVDLpGlq5PbY6VOBrQsoMGc9YSHQ1w6eUJqJLnVFbB1QPWXbt2NYLs/9bASoPgr2HdNICxoUAssP4SwUrNVVibgmYWXCPVYbK1qpHqOtmgJRou6WWjKax69t9I6mXr1q0bWZsjqch6SisBVvLHlQXWSFZotn1PNOuy3gNCc6bItspoD/hNr/OXAtZG2w1o8TwEWCUFVy74MPbN1zF07BTMzF+B1p0S8J5xI4w8D6PAwyxqUBbpIdQs+mATBFgEASahAjaRx6KtnyBxyEiYuQqYffrAGklhpR9kHwRY9dbzMIDVzAuwiAJsFZod2CYIMNlPY+WRA5i/eSOWrTbgheeew3/86//G0Q1bIH6yDaJtDU4Xl2DFuLfwerfuSIrvhOVLl8EnVqCmpg6SrFl/FUWDiccJWGVFQk3tXaTGx6LwvclY9u4Y7NzxFfySZvVVgtZVSVJQV9uA7y9fhdfNoaqyKhjuQ4KX5OD8AUiBOvgDEvyqDL/ihz/gx8VLZzB69GhsWLsZd29VYsbkKRg6YCBqq2ogB4LwRgGrZhNWIEsyAg1+WC2lSOzdFysO7kcJ54ZFcMPCOWHk3TA+DFU1DFg1RVVTVTVYNYoeGDgXzB4nrGUnMDG/EGn9X0dC734YvmAhSr0asBo5DVgtvAtWzo0Szo1V3nIs2roJ6T164bsDh+EPaO2J1CDoP1xg1fr1fvbpTiTl9oJh7z6UengYhQoYgxZ3q8jDep99WO8XWG2CCJPAocTnxPwtGxEXn4iJr4/CmRN2NJy7gHrHCZwpNeLb92Zg/uDB+Hz1SryWlYm+k2ai2OFGCe/BKlc53i1cgjavPA/zoiW4W3YStUe/xbkN6/H9rl346dAe3Dm2B/zn6zG8exbSBg6CzWWHmXPC5jyNRTu3YtCMKUjr2QtxXVLQMT4JI8dOgK10Pc6dvQBJ0tT+B1FY9e479ncCKgQSaNDUUw312ryQ+kwyCGySdRM1lgbA7OzsRi1i4uPjQ0ouseCSzyCDqJBE/SWfl5mZifz8fFit1jBYLSkpCSUGE2Bl1VVSyzp+/HgkJiYiPT0dOTk5oW3JyclBt27dQupyVlYWevbsiW7duiErKytk46WDq+g6XPp1YnWm7dOkBpHYsBMTE6MCK52a3KVLlzCwo1VH1pqrV/8YyWbL2k1Z2ysdKMTOy9aqRrL9kvU2VR+q1y+W/ixadaV7ArM10JFqZdm2Os0FUr332H3Rg3YW9On1xsTEhF0/esuRf+tZlvWA1WQyNfq8/4cGn99/Pt4/icWVromlYYm2BOuFGz0uP/Wsv+xP2kJLwyNRNgmY0fHhrPWX3BTkdT34o20KNLCSz2F7rbJ1ySzUkn8TYI1k/SUqq15S8PLly5GTk9NIXSXJx3r7Sz6XBll2f2jFVu8BoTlTNGAlYSW/amAloAoCrBIqOAd6de+O0TM+wKS5c/BqxwQs3fkdjAIHk8jdg81ID6GiT6t5E3mYxXOw+byYVpCPpGFjYeU1YCUqqy2oSFp+1cCq7auR0wJ0SuxlWGsvR+HBfSg6sh+bTh5Bt/498c//9P9h3sixOGS0YMnrI5H5Smu0ee5FzHhIvEm6AAAgAElEQVR7KnycgMrKW5AkrcZTCdZzkrpFRHkgjnRtPRJgVWX4FQlyoBq5aUnYvLoQc2fk4dIPN+CXJWg1tRLoulfNzioz6ya1sTJkuQEexyns+uIbXLt1A5Lih+yXcGD/N+ia2wN7v9kPf00trl06j9yMNJhXl0DyBzTFUVUIs2rAKsuQ/QH4eBGjx07EhCXLYHA7YeA8sPIuWDnXPTX0IQKrSQhaR3kXLLwbRt6N1YJmQV7rcmCepRQZuf2w4uMSfLJhK9qnZWLuxk9h9XphEj0wCdq2lXIeGDgOqzgHSg7vQ99RY7CiqAQBSYasSFDUAB4cWMPrlxVFwq1bt5Gakolp8xfj0+CXLkZfBUzBL59sAg/LzwyspYIIi8DBUMHDePwoBo0Zh7i2sTi842tIl6/Cz7vwwxdb4Vj2EUwjR8E8eyaWvTcDsV1SsezgMawUOKzknFj06XokpXTB+H5Dcfa7/fC7T8HvKEfA7UZ1+QlUlR1C5akD+KxgCdq0eRXvFhVg/po1yOnfD6+8/DwSX3kF47v2wFu9+iC3SzLsp5yoqa6HFJC1FOco99fDAlYaFknwEQ0/CQnhLWiSkpLCLKIEGsnr9CDro22waWlpoV6kBFhpyM3MzETXrl1D9uS0tLRQK5j09PQwK3BC0LZMoHLx4sWhFGCimhoMBhiNxlD9Km0BpuF11apVGDt2bEjhJMBMwpcIYGdkZCAnJwe9e/fGgAED0Lt371B6MJv8S7c+Ye3QtLWaVmnJ/OXl5RHPK22fJXDJQilRSVlVklZ19UCNTbrVq0GloY+8TuZjVVEC43qtZuj10ttDgzANrfT8ZBvZ40ZAj/6dXT+93+x20XDMzh9JVabfp2tXCXyS9dGtZVgApz+X/cKBBlJafWa/JOjQoQPMZnOj68VoNIZZjGNiYn5XWB+nwVp8W7Jcq1bNa2vzuAy6hYue2kqHELGBQbQ6SretoS9serBF5Kw6SfdnpSEvkp02UqARDY5NpR/r2YXpkZmZ2Wi/o6nHZNtYu7LeMpFS2ZozNaWwyrIcgtZfwxS2nSoAAg2kilAKwFF2FLFxcRg9az7Gz3wXL8d0xqLte2EStYdziyDCJkQBQ9GnWQhFHlb+AtaIHkycOw85o6dqQUw+X0hlJcFLTUFjS+y+j3podbzUNooCzAIHI+dGsbMMFo8TRfsPwlLmxDoPhy1OOz7ZuBbt/uvf0frPT2Lca33R/m9/x4A+/bH3wGFU19ZB9jdo9Z1qALIcrPEkJPaLX1r3gFVWZTTIMtTaG4h96UXMefcdzPtgNmob/JCUAFRVAiCDtvvStaphaw2p+n7MmDgOzz3zCj5esRzf/3AJcq2EHdu2oE/vwXCcdiNQUwW55jauVPDolpGOnZ9vh7+hIWjHDG4hab3T4EepbQ1i03KwZNeXMHJemHlvMATJBQvngYV7iHZggSQDaz1VrZwXRt4Lo88Lk8cO29FDGDX1XXy8sBBVV++i4aefMLB3X6QNHAGbh8cqUifJO2HmvLBwAixOJ6ynj2PC3Pn4cP5i+CU5mArtByA9vDMbBNaTJ0+iY2wCKm7exhafBzaRh6WiImhx1xwE7BdKD+9+inSfi7DyPEyCgLVeD2YUrcArrV/F8jkLcYP3QT1fgcqje+FdXYDv5n6ID/r3xYZlS9AlNhajPlqGVRyP1ZwTxUf2os+wgUhp2wknPtuJOq4cquiBwnng5524bT+Cmyf24+bxAxickYx//qd/xB//7Qkk/PXvWDxwEL6buwCOZQVY3q8vXvyH/4VhfQaj6q6m8suyFHIMPMyJBVY2XIcADZvSS7edoZVB9ncaFugQHzpBNzMzE5mZmUhJSUHnzp3DbL8kjZeAYu/evTFo0CAMGDAAOTk5jeyrpKVN165dsXjxYhgMhlCYEq2wlpSUhOpYySDQSupaR44cGQbZtIpMYJQOYSJ9VgmkJjD1u7TiyaYBp6SkhCUK0+egU6dOUYG1OXWSzUnFZV+jVVbWXhtpfWzNKKuw0gpuNGUykgJKQ7BeEJNeYi5rLabXTcOi3rGjYZ3uoEE/G9MKMz3YLhpk3kgJyOQ1uu5XL2050vbpnfdIwEq2n3zmb0ZhJYoS+Z1Wvx6H7WuugkqDUkuXZxXWx+0nrajSCqqe0kpgdcWKFY0URloxJEojuQk6derUqLkzeZ/8oSAQyyYOs0qpXiIxvRw9Dw3OBFj17M2swkwnBdOvZ2Zmhim5etvD1tjSCrxe6FSkPqwtfXCgHyDY90j/Qr33HsZ0PwprU+u79wuCtasyJFWFokoIBOrwzTfbEZeSitmrzRg6YTyebRWD5V8dgpn3wCJ4YOEEWHkh2L5FhFXwhf5NlFKzj4fZx8HGXcBazoU+b7yJpEHjYeNEmHwizD4xLCmYhdbmKjbNfRh+lMBqFniYBR7GYP/GFYcPwOx0wiqcgY2rwHqvC7u+3I5Nyxbh2Sf/iD49uuFcxVnU10vwB2TU+eshq34NuBRFUwqDdm2Cfo/iOmiZyq+ppZKqoEFWUfPDObR79jlkZ+Xiu72HNZhSAqHt1hRUGYoqQ4YCSVUbicQhp4Lkx7jXB+PpP7+ADp3j8MbrQ7DetBbzZ32AmTPm49rlH6HUV0Kuuw1/5Q18vnkjpk+ejBs//RS69xRV1Y6dLOPi+QuYOHEyRrz/AUrs5TCKAoyc1ldztc8FcxRgvd+eq6ZgT1Uz59VUU96DVZ5yWN1lmLuuFLkDhuCrrw6goaYO8p0fUTB/DmJTusLmEVAicrBwTpi9DhSVnUTBwSMo2XcItlPHMTU/H7PnLUZlTR0kJQBF9UMFCflpWtXTvW5U6rsQVUUg4MeMGe+iR/d+uFJbhy2iCzbBA5PAwyaIKA0CK1tjrnefmYV7ab/a3wWtFrUljgXyulnUWkPZeB9svBcr932FroP6ILFTHPhjp+A/60PAfgLnPlmLrW+PxeiYDtj08RK8M2Y4krr1hcnBw+BxwFB+HEPfHo+Xn34W2y2luOs+BUVwQRWcCAgOVLpO4E7ZUdSWH8d3a1bhmf/6VwzL7oa9Swtw7KOFKF+8EGfyl+HUgtkYFdcJzz/xV5SssqChrgGy5IcSdBQ0/lJG1Xkt+vmKdP5okEoI1m+yqatEKSIKK907lO7FSZ4bWEDr3LlzWN0rURaJnZUOAcrOzg6z3g4aNAgjRozAoEGDkJOTE/p8okwSe212djYWL14Mo9EYlv5L7L606koDa1FREQoKClBQUIARI0aEAIkoobQdmajEbJIxbZumrdAEfglck2NI93GlB10/2pTCSgMLUTrZMB6i6OkppB07dsS8efNCIVUmkwkmkwkWiwV9+vQJtYfp2LEjZsyYgYMHD4bZTYcOHRqmTNK2ZwKRZNldu3bBbreHlvf5fCgrK8OBAwcwd+5cpKSkhCmYtHJLAzEN2mPHjlVNJpNqNpvDBpkvLi4Ow4cPV7ds2aKWl5erFRUVanV1tVpeXq4eOnRInT9/vpqSkqJGU1i7deumLlu2TN2/f79qt9vV6upqtbq6WrXb7erBgwfVOXPmqN27d1dpiKWFnXbt2kVUpOn9pet9WWU+Pj4+tG3scaHhm/y0WCyNrpdp06aFKayxsbHhCmtLlb1fQn3Ue69NmzahbxZogO3QoQPatWv3i297c/etJQqr3jyPs8IaTWXUm4f8np+fH4JOFhRpAKMvar1vj8gfO/LNFW2ZZaGPrWEl64+JidGti6WBtaUKa6SRmZnZ6HNYFVUvZIltYcP2bdVra9OSqSlgjQQSvx5gxb0el4qK6urbWPLRXKR0742ln+/EwEmT8Oenn0fm8FH4cMsnWLZvLwzOMlg4F0o5DjY+WM/KcbAJHMwCB7OPCwGrRRCxzn0K6a+9hoT+I2Hjg4An8lEVm5ZYB39xYOUFmAUeK06dxCpnOSxeb7BdTwXMgg8W3otP3HbsKD+OMXNm4tX27fHhB3Px00+34PcHW4oEIURRqHMOSpt8TIBVURQogQDOuMrxwt+exsg3RqO6uh6y7Ies+EPbTS4uTbe/tx962yBLAbw+ZCA6dUiHwIuYOXkskjt2xlN/fhYrlq5G7a1KSNV3INfdhFR5E1xZGca+ORKbNnyCQCAQAv2ALKO28g42b9yIuKxczFy/AWbeCwPv0YCV11J4tZ6nEay9DwisFs4Dm9cTrGN1oPjwPvSfOBGz53+E2zcqIVU3QKq+idMHvkbHhAxY7A4U81o40Me7dmPM/EXo9cZodM7pgZJdX+LN6TORmZmLdWs3wsuJqK6r01obyQForYEin9vmAqvk9+P1YcPRt89gfF/vx0bODRvPwSwIsPACrII2zNHuIwZYrYIPtuB9cv/A6oNZ4LGGF2AWvbB6yjDmg1l48bkXUVpYjNpzZxEQ3bixbzdOLP0Ih+d/hEu7dsG5YwviYjrgww3bYHA5YHKexpSCj/DCC8/hg7ET8dPJY2jgXfBXuCGd51DLO1DtOIla+3Hcdh/HgG5p6BHXAXbLGpTnF8CzbCnOFhbAm5+Po6uXIze2NXpmd0fZaRcCAU31VtUA7n29RB1o3Ss/8vmKdP5oJYxVUGnLKYFKvUAltvcleeinawvp1jh0iBOdSEuAldTEpqenh6y3vXr1Cimv2dnZIbBNCCb1pqSkYP78+WEgWlRUFJYQTNuBySDqakFBAd54442woCE6JZhsE1FE6T6sNDiTPqpEESRQm5SUFDY/Dfp6PWf1ahHJxCqNZJtpwNNr90LWT8KFIkFxXl4eOnfujBkzZuDq1avN3gYy0tLSsHnz5qjXJjuVlZUhNze3UV2sngobVBJ1L/4xY8aogwYNUu12e5P/CVVXV6vLly9X6dClDh06oHv37uquXbua/R/ipk2b1OTkZJW1BtMAztb8sq1vyHN1QrDVDWv1jaaU0+p2fn5+o+0bN25cI0U2TGGlayN/acWR3Y5oymPbtm1Df3xI+isLf4/zT1o5bK4SSwMMef1xV1gjQSn9+ooVK8Kswvn5+aGbh1YWCRzSv5Nv6Oiibtp+QW4oWgmlFUy92lTWKsEqrPTn09cc3cqmKUsw+5PUsJL10tc+3VuWtQvT9zDZbvqPDH38fu7pcQXW8JVrQ1a12kQowI0ff8CA3j2RO+xNrDx4GMt3f4Hh06YhvmcvvJqajYTXBmDknHmYYTVh0e6dKHHYYRQ5GEWvZokUvbD4PDCLWuiSReCw2X0aHTMykdB/JKxBYNWCXCK3sWlOjdzDtiI+yDotggijl4OJ42EVK6j3BFh9Aqw+DjafB7ayIxj1/kykZnfFF7u+hL8hEKpZ/Tmvg5YDa3DIClQpANHrwYA+fbH3m71aHZ8ih+puW7oNkhTAuLEjkZs7GLdu3MGPFzhMy5uE13oOBucUIVfVQq66i5q7P2DPzi9w/eKP2LjGjDmzPsTVy9eCfUolSP4GnDxyFH0HDcWI2XNgKDsNIxcMQQr+bLIW9b6B1R2sY9Vg2CS4YXSXYe6G9Ujr2Qff7T2AQFUdlKo6SNW38eM5Ae1iOmLpjh0oPn4Yk1eWYMIHC7CqxIoj3+3DX/78J/QeNgKx8al4c9goTH1rCiaOewufbv0cDf5AVGBt+sCHA6sSCGDZoiVo0zoWPzT4scHLwcYLMBNIDdaZW6PVfIu+EKyaxejA2tw6WKLolvIcTD4vrKIHhZ9/ji6JKRjc4zVUnbuAhjMCau3HcHHzBvArV+Hixk2oPHkEbw0fiJQBg2BxOFFy+ihGzX8ff//701iUNwU3jh1FPeeE/wwH9fvzCJzhUO9xIMA5USPYsWfbWrR/6k9Y/PoI2AuKUbFyJc4WrYS4qgRXdmzFgbUl6JYYj4njJ+HChUvBcxGAZtV+cGBlX1NVFQkJCbrWVbo/KA2rdMBQx44dw6CITZZNCNaD0v1aifU3IyMjZA0mimVycnKoVpTYb3NyctCrVy/k5OSEqZ6kvpVsU1paGubOnRtm82XhlNSskvcI1JLk4FGjRoW2k6ieJDCKQCqttiZQFmC2BQ8BVAKy9PxkveSY0VZPoqQ1BaxkXjbkif4igf6CIYGpRU5ISIgY7FRQUIAvv/wy4ufb7fZGih8Bq3nz5qGqqirqdRlt2rRpU8QaUfr1SMB68ODBFv9H5vP51NTUVDUmJgZz585Vq6urW7yOiooKNTk5WSXbS1uA9WqFI+0X6adKz8/W+pLzzy4XGxuLcePGNdq2cePGhdm1O3To8OtRWJsaNGw/jiPSsSXAHRsbG7IvNzVosKJff5wVVlpFjabA0rBKfmdVwkgJwWyYUocOHZCQkBD6D6JTp05hai1bi8qqk2wtq15iMD3oc6oHq5H2l4X05cuXIysrS7dFDb3/TbWuadOmTZgtmh4/9/SrAVZFA1Y52Jfx+vdXkJuegp5j81BoPwWj4IDZcRyLd2/HjBIjBk+egYwhw9Appys6Z3dF91Gjkbd8ORbu2A6rsxw2XktjNYoCDD4BRpHHZm85YlLT0bnnCJS6RVjuA1j1HmofF2C1+SrC1Nbw94Mtb3w8bKIX6wQXig98ix4jR2LIkNfhdXm0OjiVrvtsfK4fF2BVgure3Tu3cfrUKfgb/EFbrpYgrCmxzdvWewqrHwvnvY/ELtm4c6MSB77cjm4ZuTCWrEX17RpINdXwV9+CzVyErJRcXL1wEx77ccx9dyYO7jmMQECGovhRc+cmhg9+A3Hd++Lj3V/C4r0HqXrAqgemDwasmu3YILpg5p0oPXkcucNH4IO5H+Hm1Rvw365EoPIOAndvofrqVQzq1xv9x0/A9PwSDBg5EXv3HUHtTzdx+9I5PPvHP+CZZ5/FhAlTUOGpwGWxAtvWrMWwAQNx8eJlyLIcMYir6RMaBFYVWqCXJGHPri/x/DMv40qdH+s9Xth4AaZgGxtbc4FVFIOQS4UziQ8ArMHlbQIPk4+DRfRiw8kTyOnTB62efwEX7V40+CogVXC4eeg7nLWU4qy5FHcOfodjn61Duw7tMXfTJ1h1ZD/6jBuFjIREHNq4AZWnjqDBdRoB3gX1QgXkswIaeBfquHJU83Zc95zCgPRE9O0Yi6/mzIevsBjnilfijNGAi5u34caRA7B8NAs5yQkwGyyorKyCVrvN3rv3ZwlmXyOWYNrGS9dREqWOBh8Cs/SDND0/aZGTlZUVqkclLWLIMwRpE9OjRw/07NkzBHkEREkLHNIbtkePHkhLSwvBWUJQ0aRb37DAunLlSqxevTqsppVWW1lbMAFWOjSKQDQBUPK5bLIxqyLTx4osQ5RoGv67dOkSBhxkPR06dIgKrKwqy9Y/0u2B2H6rdNJzJGBtCjg3bdrUqM60Y8eOLVZVI012ux3Jycm6aiI5XiaT6aE+uPh8PnX06NEPtM6Kigo1KSlJZfNgaAAdPHgwxowZ02iMHTs2TJ1lj62eykrbfMmxSUlJwdixY8PWS9875Nr5zdSw/lp/EkiKiYkJqWRNLUdg6deqsEZTXul0XTolmK3ZJL/TQUs0vJLXaWDt2LEj2rdv30iZpEGVVkz12sXQ6cHRUoRZ8I62vwUFBSgsLAwD1+zsbF3ll96+SNtBXyeRFGF6imbvfZApmkW4qWWas86mlmvxPoSAVYYMKQisl5GVnIjX8iZipcOOEp8bBsEBg1AOI+/E6pOHseTzT9Br2BD89Y9/xF/+/Q94+bkX0DYuAcn9B2HE3Pn4cP06FOw7ALPLBZvXjS2u0+iQno6Y7AEwnHI0CazNtQ8+CmB9UJU1MrAKsIk8rIIXJtGFxZ9tQ1b33rCYbaiqqYEcbPFyb0S2nz+MKdIDcrR5Q4qoIiEgSwhIJHDmXlskFlijWeVDACz5sd62Cu3bJKC+0o9JI0cgN70b3M4KVN+tRF3lLWzdtBZJnTvj1ZdiceXCTVTfuAXDsiV4Z9I7uHDlKiS1Hte/P4cXXmyL7pPeg9HtgTEKoDY7/bdFaqwbZsGpwar9FN58bzZ69OqHM94K+G9VIXD7NmpvXsP+3buwvtiE3Z9twt9ffAk9+ozCxvXbcffHG5Bu3cDJb7/CM088gZj2HXHyuBMNd2sh376DY1/vRq+sTFy8cBmKrFn4o5Us6J0/AEAweVpRVS3BORDAF59+jpeebYXLNQ1Y7+Vg43mYqLrVSMFoNLCaBAFmXoCJ88IkcDAFU4WtQvPuN933RZ9mR/bxsIgcNrodGDxxAp566ikc3LkHUsVFyBfOoo5344dtn+O8qRQ3du9EddkBzBg1FOl9B2Di0o/Rd8hQLHh7Ki7t/xo1J/ahvuww/M5TkDgnZNGFgFCOGs8JVLpPoE50Y7tpJTo9/RcsHjQE4kojKgqLUbF6Nc6v3Yg7+w/g3P5deGf0EPTv2R3HjpxAwB+4V0+tKLrnIdo91ZQlmK6ZI5BGBl3bShRGoq6ySixxXsXFxSEtLQ3du3dHt27dQqFEBNCIrTY7OxtZWVkhmE1NTUVmZmYoHZgAKZkvOTk5rE0KW3ebnJyMDz/8MNRvlcAqnRpMalpZizBRWkeNGhVmj+7cuXOYHZgcIzbdlVY4aXilQ6nomlA65ZgkLtPHv6nQJbvdjvLy8tAg9aH06w6HI/TvBQsWhH0xQaA22mdEm6ZNmxaCJrLvNpvtvtYVbR9ZBZGuZY2ksP7S065du1T6uZlVVKMdc1ZJZZVYvf6xbJCU3vykdppOjv49JfgxGCyUNmd+GlbJIAprJFXvlx7RtknPIkunBOsl45LXSU0qq7rSFz2trrLKNP0lAGv/1UvlZRVaVnFt06ZNk1ZgVmEtKCgI7W9+fj6ysrJ010t/Lq0GR+sbyyrIvwNrpJUjBKwKAdZrV5CdmojeY8Zj1clTWkCNxwmz4MbKChcMQhlWfPkZMnvk4s//8s948h/+B576x/+Jf/l//wf+4f//n/jX//hPPPHXp/B8XDLi+w9G3/GTMHPxIjzXqhVeTu6O/INHf9PAqr98EFpFrdZ1tc+LNS4HRkx9B12S0uHycPAHpGDPVX9IqaSVmccJWBVV0VR5ldiAG0NqU9ctebBXFAUBfz22bSxF65c7o+pmHXZuWod2L7bBx4uXY73NhmlTJiI9KRNzZs7CKy++gK+/OIza2/U4umc3hg4YhGOny1EbqMXxw3vwUpuOGL2sBAZBgEFsObBaRO99AqsLZs6JUs6J9c5yDHlnJhLScnDq4EkEblVDrqxG/Z3b2L19K7qnpiGxXSfs3r4F7drEoHC5Gbev30bg7m003PoRY4YOxX/925+wYoUZlbfq4b9VidqrP2D2pAnom5uNzRu34M7tagQCSgiOWgKsqqJCCQGrikB9PSaOz0NKUibOVdVhPcdp6byiZstl21hFu/ZLeQE2gYNJ9MIgcjAL9xLF7xtYRRL6xGMt78bbSxbgr089BVuRCX7fRQTOn0fD+TO49d0BnDOvweUN61F3ZC/4nZ8grk1b/Oef/oxuaZn42mTCjSN7UHX0a9SeOojq00dQ7ypDg7cMAf406jzHUeU4hgaPHZdPHsLInlkYGNMe381bDGGlEWJhMc6Yzfj+sx2oc5zCwU9MGNozC9MnTsGVy98jEJBC13Rz77/mAisBRqJcEqUzJSUlDFr16k1p1ZCELsXGxur2a6UttnQ6bkJQ9SPBST179gyprmReAst0SxayvcQ2nJGRgblz54aAtbi4OExhpZVXtnaVtgTT6bidOnUKQSWbOssmt9KJrrRtk6isBHSJjZYO1qGVL/L50RTWlk5Wq7VR2nO0Gtampu7du4cBWV5eXpPLXLt2DZ988gmsVissFgsqKiqaXIb0D2Ut081VWGtqatSDBw+qJpNJNZlM6qZNm9Rr16616D+6mpoadffu3aF17N69W62pqYm6jlGjRqkkTIlcL0Q5jXZeI9Wp6im2dMgTq7qyr5F7hVjWf1dYW/DzQdJ7I/0ktk3Wyhnt89l+n7SiRhRWWql8HJRTPYhmX2drPmmFVU8BpRVDvRpN2ooQSTmljzndr1Svz2mknzQkkvNEK6x6fVZZYKXhfMWKFVixYgVycnJ0lVsC3Hr9VentjlSb+2sH1pYsdz/AqqrQWoOoCqACP928irGjhqJLehbmb9sOM8dpPSs5N1ZXuGHgT2Px5lIkd+iA6T17wzIpD4uHDcSwpCR0+NtTeOqf/hF//Ld/Rc8RYzGz2IA3p76HdvHx+MN//RGvxHfFki/3RgTWRwGlDwc4H3SIoWEWfDBViLDyHhR99RUSu/WC2bYeUkAJwioB1nAQfNRTi65ZqFrfXshQ7+UY664v0jVKHuxlWUbAX4+Na0vRrnUK7t6sxc3LZ7Bw1mzEtonBS0//DU899RQMRetx+/vv0b9XFubMWoqGaj8qf7qCSXljkJ+/EjXVdejXLxd/feY5jJ63AgaXGyW8s1ngSYZF9MLq4+4LWI28CybBgVJPOT6w2NAhORP7vjuM+ts1kO7WoOHGT/h25+fo3T0X702ajL/95xOIjemIYYNH4vb1u2ioqoJceQNn3Ha0ebkVXnk5Fte+v4v6O/VouHkTp/d+gx5piXjlhefw3PMvYvPmT+8fWFVAUQFFUSFJEkSeQ2ZGJhZ/XIBzNbVY5+Vg4XkYgwprs4HVw8FUVo41nAcmnwclPg5msXELrOZ+QaTZjH1BW7JmLbbyLswozsdTTz+F5fMXo5Y/j8DZC5C+v4I6twfn1m+Ez2DCj9s/Q33ZUXxRUojWT/4NCyZPw/n93+DO0T24fvAr3Dh5CN8fPYTbLgeqvE74BQdqncdRVXYEtfbjqHKdwv9l7z3Do7jSde3z80vXd/bs75y99+yZPZ7gsccRbJIEAiGUSSIZgzEOBJNtjG1yMAZsoiSy1EEi2ICNbUzOSRISSi11bomck1DqVup0fz+6l1gqulsCY4/3jOu6FoU6rKpaq0qqu573fd6da1cR9l+/ZfWY8Zg2ZFC+Jo1LWi2Xtm3HpddRqT9D2mcziO8axnc7v8PhqG8Oj9u6jZ8AACAASURBVH9co6Vg144MgwJY5ZxNAZQiJ1MoaiI3VQ6XFcqdXItUNiOS67HKLrndu3cnNjaWvn37MnToUF5//fVmpbV3797Ex8c/tH2RMyp/ZuHChQ8pqIHcgAWkymthuiQresq6tEKhlF1wlRAom03J5Vbk7ykVamWpkk6dOj02TAZaMjMzm4FZVsTbso39+/eTmprKxIkTmTBhAhMmTHioTuqtW7eCfv/WrVtMmjSJ7t27PxTem5SU1CqYjxw58iGF1V9vNOSFoNFomnNKlSCXnJzcpj9IWq3WK9c7Fd+Pjo72HjhwIGgf+/bt88rqu6x4tlauKJCrs9L9WekOLfZPDidW1nkV11hCQgLdunX7VWFtawukaLblO2157VG2r1QC5bxXZQ7rL01hDaastmZOpKy9qgzTle255fdksybl95TOusqxDaZcyvAng7TyQURb1FUlyMrgKkKC5fNFBlf5gYcMrXLJnkA5umKfxfIoiuWjLj8GWB91+z/mGOTtuQWwuj14vVDnqufUif10DetGzBtj+OLwcdItvvqSapOeDFMhCzLWE/bSy6SOeg/T+rWUr1+HMU3FwRXJbJ47iz7dwpm0ZDlqvY4MUwna4hzma9KJGj6OL/YceQhYW1NangTMKr/XWt+tbT80nCrDguVWjtZiRW0zscVsYMRH0+ncNYq7dypxexrxeH21TJuBNUDJJOVcPsp8BzvfHuk89IrPu/372jJ3Nej52Jw76aWxsYG8vDxmzZzFiDeG0/6Fl+gW1hd7TSOuugrqKyu4cekyH4x9j6nT5nLrWiXumkqKc44z+u1x1FTW0WSv5PSx3YwYOIz80wVcuWzjD3/4A38Li2HWjm9QWx/OTQ0Mq60rrM3NavCVr7EYUJsNqCyi6dloKyXTqOONqR/zaqcIduz4DqvFyt3r18k5fJDhgwcw4+OZXLHYmDZ5PM+92JlTpwppqLHjsVfjqrrN53Nm8PRTT/PVlq9pqKrHXeOg8upF5kydxB9/9+/ExsQQ3q0770/50G/Y9XDOcFt/dns82O12Zs6YznPPP4ft4hX0t++xxWDwhQT7TZd8SqeNZndsfxmr5tdtvnzTjYU6Zn61nY1nc9GUGUkrM6Gx2dhkeVDiRukm7LuWbIqyWA9gVVPm2+YmSxkaixWt1cAc1VpeeO451ClrqLGU4yw7j/vqVdxXLnNz/37KVVou7fiauoIsLh39nuEREUwbMYLS/Tuw7N7O1sULiWv/MuHPv8DqhYu4XJBPjVFHXUkBDbqz2AtyaCzJ59yxA4wb1Jf+7dqzb85izq9N52J6Jle276Cp+CyNllKunTnGzDEjeG3AIKyWctxuL+4WYfKKrNYg11cohRVoVkPFWgBqpN94SDYNEnApFFGh2MTFxbUImVU64sqlX2TIFWAs1B+hsA4aNKg5FFiYK8muukLhlUvO9OzZk/nz5z/kCizUU9FkaJVbamoqo0aNauF6K+BSvvlXuh8rHXJltVT5fznkWg7RlEFO3Hs8SYVVAKtsrtUasJaXlzNy5MgW8BSopuhnn30WtI+bN28SHR3dwqRTVgXFveapU6eC9rFv376H3HBbA9aUlBSvUoFUqo7bt28P+cdo//79XmU5HbnPmJiYoGqt3W5/aPtCaQ01r3LeqnK8g6mvcjiwfJxK6A0PD28upxQeHv6rwvpzrpWK6o/pT2n2Iyusf28l9VEVV2XuqhLklIqi7JQbyj1YVhyV31MqpHIOqAyKSmMjJajKiqc8P60dbzDFVbwmgFVWbuX9UMK08viVyr1y/MTyK7Aqt4kfPJx4vdDkdVNTfZfVS5fxQrvuTE3bTJrJgNZqJMNoQGMpZp52HdGvdiRtwhT0qaspW72ecxvSyV+fxv4VyxgWE8X4JatIMxpRlZlQWc1sNpvILDaRaX5wo/uPC6yhyvX4btrVNjPachNrjx6hW3xftm35miaXE6fbjdvtxutxg9vtf5DwywLWZuBxC7AOnHsbHFjdnDtnYVD/wSycs4Szp7MZ3L8fkybOoNreQL29lob799DnnaFfbBypqRlUV1bhsVdTdeMS74wciS7fiMtRT1PlPbap0+kX15vDu/bwlz/+kciR75CSnYPW0jal1Jd76mtam/h/IBXVgEoAq9mAxmxAZTE+aFYjmyxG5m/9ksTR7xH/xpv0Gz6CTz/7nInj3qN9uxfRaL+k8tp13hzcl+EjxlBT3URTXT3e2mrulJWQGBlBVPe+VN2uxlldQ1NVDUf2fk9S3968NmQYedl57Nz2FQP7DeTWzTuKOWgrsHrweHzn2ZUrVxgx4k3+67+eon/Sa8xfnsJnm7eyfO9+1mZno9XryTBZyLBaUFt90JppsfnL3FhQ2SyoyixoystQG/TM3bGDmdu+Qmsxk17mK4ez2WIlw2Jjs0XAqw9W1c3XmM9RPEOYNUmwqinzuQ1vNvs+t8mmZ+aalTz/l6fZv/07qvUGmmwmmq5exH3vDo7SEs5/tY1zW7/CkZfF/dyjrJ06noSXn+PzjybRv2ck//lvv6dzRA9e6dqDzh3DmTFxPAc2Z6A/eJCKgjNUnTmJI/801aVn+C4tmV4vPMeM/oMoXL6Gc6vTuajNpOrMCZw2PXXGfE5+uZEB0RHM/HgGVTX1OF1uPF5lXeIg10SA1wNdi0IVlc2EBBCK8GBli4uLIz4+nri4OBISEpprqwrIjfQ7D8u1W+Xvy/0K91yhmIp+5bqnogyOAFahGAnIFqA8d+7c5jxVEQYslNVAiqqyjRo1qoX5kQydAgpkgypZHRVNBkNZkRX7K1yWBbSKz8vqbHh4+BNVWDMyMlrsh9j/YNuw2+3ExMS0CDNVKnkCyIKVvQEYP358C+BTKrPi/7169cJutwftJykpqcUDg/DwcDIyMoL+MZkwYYJXzvGU1Umx3aSkpJB/jEaOHOmVQVC494rmLyETtI/x48d75eMUSm1r9XVlpV0GfGVuqzwv4rxRgr0M2sqc2F+cwvq4CuQvpcnGPK0d35M+VhlYf+ntUdTHYCqhCCVQlnIJlG8qwE0or+KpYKDPtDYvsrIpzI+Un3mcY5ffT0hIeAg2ZYgOVZNWGWIeSD0Wy+PA4U+9PKl9ehxg9ZlYuvHShBdwuz001tWgXbeBjmHxzPnyO9LMRlTWUrRGAypLMXM2ppLUNZJvZszDunoDlpQNWFPXUbQunaMpKbzZO5ZRC5aSVmIgw2ZpvsnNtNjQBlAf/7GAtQ3hwVab/0bfxFaLgTFz5/HKq2FcuHCFJqcbp8vtU1bd7l+kwurx50D6ysm4/SpfYLOoljsigNWF0aQjOjKOnVt3UV9RxbiRbzF08OscPnyCovxisg4dYMHHH/H8X55hwvjpXLt8GbejnrqKu6StW0vqyjW4HPW4a6qpvXuTdckr6fRSe17oFM6SH/aiNhtb1FptDVh9oKr3t+CuwQJYtWa/wmr1garK7FurLQa0xlIyS3VkFJxlweZNvDtzNm9PnkRMYjxLl6diLSygW4cX2bPvKA32JprsdTgr77N7cxqd27dnw7pt1N2vo6mykruXLrN04QJmfjyb0gIzNTfvYio8Q//E/ty8XiGFjwcH1ofPB998ud0uqqqq2Lr1S6ZN+4i33hrFa0NHENazFy9H9iTx3XeZtPQL5mVuIuXIfrT6UrRWMxkW8wNYtZlR2yxobGYyTHo+/fYbJqVtJMNqJa3chrrMd82r/Upshnxdid8JVlG71ep736+wCnDd5AddjdXKJqued2dN57f/+h+c3nuMGpPJV5bm+kVcVRW4rl3h6oEDXPz2GxqLzuAozuKUdg292z3Pc7/7LR3DIxg4ZRqpR47wxe7dvPbBVOL69SWiSxjvDBnKXtVGbpw6QXVeFjX6s1wpzOLDt4fT8+m/8v2cRZSv03IlI5P7p4/SZC6m0VhIZVEWGz6dQfcOHdm27TvqG5pwuZ24PS5f9Eor4cGtXa9AswoqQFR23u3fv3+zcZIATBGCK1yAhQoqwnyjo6Ob+4iUDJzkEjEinFiZFysDb6Q/71NWJYXaKYfgiu9GREQwb968FsAq564qVdZA4DpmzJgWQCpClpXhv7JKKUONbAalDAmWHZVlJ1/RlKZNTxJYtVrtQ+MWytipuLi4hemmUlkVANivX7+g25RNkwKFuSpzLtVqddC+Fi5c+JCi2BZglbchGyEJmA2Vz6o0NpLVXdHefPPNoN9PTk72KtXp1hRWGTTlGq3BxkzpECxDvVJdFeejeP0Xp7D+FLmiP+daBqXWPv+oxylcYoO5CX/yySct3Gn/3gpqa+tgocDK3M9QdUYFMIrPyMqq+L9sViSHESudf8UYt2VeOnbs2PzkUgmTr7zySovjaovCrBwHAazyscngKZf5UY5HIEVVVmJ/Bdbg22tWWHH62dXD7WuXeX/cRGIHv82yQydQ2UyobKVoTUY0pmJmrVnJkKhYfpizENvyNZhXrcOwcjX69VqOpqYyok8co+Z9wUadAa3N7Hf6tJFhtvnqs/4TA2umzXdTnm6zsNFmZFOZEfXJE/yxXQcWLvichnpfmRiP90H7+wBr8H59uY8eXC439fUNuFwiBDL0vj7YjourVy8yfuwEli9aif1eFbu3beejyRMYPngEQ5MG0T82logOnZn83mQGDxyBSWfBVVtPQ6Wdk0ePMGfmbKru3cHlqKaxporqm5d57rln6TNxGhlGGypLKSqrPmTeaUuF1Qerakupz0ApmMIqvmsxorIaSLfqSbeUojH53IHVllLUJgNpJj0qiwGtRU+GvogtudmM+ehDZsyay+YNG+jRtQu3Khx4HE7cdjuO2zeZPWU8L/ztJYqLz9FY1YCz4h5ZBw4w4Z3RnNh3AsctO4337rF2xULeGzWBeof7MYH1QR6x2+3C5XLicDi4ceM6+hIdc2dN5/nnnuOtEW/y1rDXSYiOZdDrQ3hn2odMXrWcT7/ezsb8PLRmky+/3WJEYzOiNZWwdP9epmVmkGE2o/JHFPig1IqmzIbK5mtqfwhwpkWEB/vzVf0PdZpL6dh8wKu1WdGUWdlkNjJi2of8y//1r3yV/iWOcxdwXblA4+2rOGsq8VRVUmezYC/Kpan0LA0lZ7h5+hBpc6fT9YVniYqLZdyyFWhKTKQZjaQV5rH8u2+ZuGAh4dG9iI0IJ3XWLM4fO0GdzUrdlQts25BKt2efYcag4Rg3ZHB1y1buHN5HY0kBTn0xDYYCrmQd4YORrxPXM4rs7Dwam9y43G48XtcTAVahusnqp1BEBw0axMCBA0lMTGxWO+Pj40lMTKRv37706dOH/v37NxslCddfEe4r4FPAaExMDHFxcc2qqayYClgTYcNCeRXwJ/qRXXzl0i7du3dn3rx5rF+/ng0bNrBx48YW5WxkN2BlLqtoY8eObQGUAqBlWJGBNhC0CjgQyqlSpZXL5cg1XoUqLZTYYCVnHmcRwKp0kw0GTzqdrlmJEyHNQmGU64yuWrUq6DYXL17cIv9SCatyTdAuXbowYMCAoH2dPn26hVIYFhaGVqsNCazyfCm3K+WTBu1DWVZGqOEip1n0G2xRq9VeeXuin0WLFqHRaNBqtWi12mYTKo1G0+K8VtZZVSrbYmyVxxVIiRUKrwzQ/+OXAHn/aGtleOiTWgvn206dOgV8XyisycnJf3cYfZRw4GDAKiBOmY8pADMQjAkYDRYOrDRuEjAow6ac39rafMiqprx/rcGqPA6y0ZR4LT4+/iFYlQ235HBkZcmb1sKEhelSazfsHoWa9WNCex8nvLc1MGlrqOajbM/jB1a8btyA2+nEWFRIZPdejJy+gA2FOlQ2AyqrHq3JSIahiBnJS0mKjOKH2QuxLknBnLwR3arVlKzTcHj1GoYmRDPus5WoSk1orOZm45QMi6251EUgQA0FjYHefxxYbct2ngSwBusr03/znV5mZUOZGXWZka0mPe9+upAePeMoK7vgAwmvF5fX7+T6I4A1FKx6PPL/PdI6tFLqcXtpbHRy+nQ2mzZtoanJGfD6Cbwvvv4b6u3s+u57Rg57i9yTudTfreCazcqxPQfp2aUL3V7twlvD3iQjPZMJY8dzNqsAZ209W1RbsRlNrF+9mvzcPJy1dTirq9i7Tcsz7V5l8d5TpBuNpJuKWoBn63VWBay2DVh9aquedGsJWqOO5OOHmb/jS5bu3sXSPXtYdeIkaQY9aVYjGy0laEt0jJk3m+EjRvD2a6/TKzqGu9WNOCvtNFZUctFYypuDknjpxU6YzFeor7Bz7/x55nz4CYvmLqQ0N59t6ZvJOXyM/r1j+eqrndQ3unG7nc3AKh4ytBVYRWiwx+PC7W7C5W6kouIG06ZN5Omn/sC0t0exed4CNs+Yw4rxE5g6eBivRUaTGB1H0oiRvDVjNpNXJbNg+1esPnaELQX5aE6eZMGXX7EuJxetpRy1pYwtljK2mCxkWK2obVbSrWYybFYyrRY2W61kmC1oLTbUfpjV2HzhwZus/mul3IyqzIzWZiZTV8zrkybT/rn2FJ/Mp+nKDTy3buCpuovLUYPbXov73l2aztuoN+po0J3FkZ/NhUO72bRkPn17hPHsS6/wwco0Mg1mVJZStEY9mvx8FmzWEDN4AM/97XmmvjOO/H1Hqbt2k8LjR4gLC+O1br0oWp/B+YxMbuz9joaiMzSUnKW+5Cx1JWfJ/34rQ+KieO/dsZiM5/yhwc4WD3Ie5fe4/FkRXiurnyI8WJgZyWG5ArZE/mpiYiJJSUn069evRViwHF4sWmxsLPHx8c1la0QOpwydstIqSsGI0GJRgkcuOyOvlQrr+vXrmyF17dq1LcBVGSa8du1axo0b10K1lV2JBfzI/5c/p3T9laFWXstjLaBelP2RjapKS0uDzqMAJlnplUvjiHEKpPDKYaTBoFin07WAbwHTynDUUHVXRf6rrNB26dKlOTJPqM1iTDt37hw0LLisrKyFqthaDqsAVuUDA9nt2R+eG7QPIaR06dKlhSu2+L4A4mDL9u3bvfL+KqFZBna53JF4WCKff8pw5EBhwTKkKsOB5XxaAbm/OIX1n2Et4ONJ9/tLyWENphw+bk6rUmGV4Ut2D1ZCmpyrKtcjVZbCCaRkBpofGRpFk/dHzm0NpBw/CrQnJiYGzJENBq1KRVVWXgO5BUNoqBSupXJJgn8GYHUDXo8HPB7cQFNjPYd3/8DLnbrx/tp00k0Gv1plQG0ykKkvZMaqL+gb0YNdsxdiW7oG82oVpWlqTF/u5JhGw5CEGKYsXYPa4LvJ1FjL0FoeAKvG+ssF1taU3CcFrOoyG6pyGyqbmUybiYzCfF4O78HcBYtpanTh8nhwIgFrkGn9scDq8XhwOp24/DVVPR6XX7ULrbDW1TVw5kwe27d/TVNT0yOcwz5g9bidXDxfzvuTpqBap6X2zn08tfW4qqtI/WIRSQmDSFu3kWmTp7Fo3hwmvTeJRfM/Y9UXydy/dZsdW7eyWf0lzmonDRW3iOvegQ5xQ1DpL5JuKUZlLERtfjgEOBiwam2GVoFV7TdaUvvVVZVNj8ZSgiovm+EzZ9Cldx9iB75GzMDX6f7aMJb9sBuNvhSV1YTKaGTi8s+JS+hN757xvPBiO/bsO0bx6TySF33ON5sy6fDC87z0cmfMpsvU36sm98hR3hgykmMHj7J25WLaPfMs8VG9eWPE29yuqKTJ7fxRCmsztHpduP0llW5cv0B8TA/+/V9+Q7c/P4d64hTyVqWy+u13WTtqPJoJ77Nw5DvEtOvAs089zTPPt6ddVDxdXxtO9JvvEjFkGBFvvMWcr74hw1LuV1mt/rquvt8Hm/SlJO8/wNjPl/HOoiUs+nYnm/UGMmxW1GVlqMpsaMqsZNqspFtMbCw3obKUklFUwKTly+ga1YuM5NVU2c5jLyun6dpVPPfv4bHX4HHYcVdX03TtGg0WC25DKc7is9TkHOXG0V0c2biKsOeepVNkPBuOn0RtKWWj1YjarEdbms/qQ3t5d/Yc/vpSR2J79Wb8O+N4LWkgv//t73j5z89wYPlqDCoNV/d8R11hDnW6XOp0Z3AUZlNx9jjfrl9Bt3btWTD7M6oqa/B4H4TNy2P/KNcs0Aw8IkRVwKlsxCRChGW3X5GLGR0d3ZxzqoQnOfxUzpUVYbay0qaE1h49erRQAwWMCViQ+xMhwwJY5bI18lqGVjkkWJS7EcAqYErOLZXhNBCEinGKiopqEa4c6c9VFe+Ln5WAKpRpASuhgFXZv1yfVhn2K5fNkcNHIyIiggJrcXFxC2VRKN1KBS9U2LKsbCpzScV9o9gP8bnWSr7I0BYKWCdOnOhVzpPcxHm1f//+VkOCxT6KuWqrwqrT6bwyNAp4V5pHyfMhohCEgZlc5iiQwhrIVVgOXZe/J+fx/iiF9aeCrn+0tWhKBTbQ6z92Lddh/XuvV61a1fwLdfXq1W36vLIEjABWceLKsKaERiWcKtdyE39IwsPDmz8j+pHzRYP9rFQ8xVqGxdaANBS0Jicnk5iY2KK/QNCszL+V82qVNVuV8CqW1oD176GwPkr/T7RPwAV43B5we3ECNdWVrFr6BWEJScz7bg9pFiMacynpFj1qs4lMQxGzVi+jb0Qk+z5bxqUNmZRrtnL/1GkaLlzEeOIYr/WJ5/0V61AbzD6F1VpGhsUfEiw7jz5CWO7jAmtbofTH56Y+GrBqbGW+cbCVobFZyDAbmLhkCYPefJvbt+7hcrl9CqvHi9fzZIFVLE2NLrKycpgy5X1qa2txuZxtAlaXy3cD3tDQiMPhoKmpEbe79e/5Ao19jsIel4cGRzXr162lQ/sI9n5/iKvll7h5zsrgPgn8+//3Wz6YNJWCnDzys7OIjUpk8eKVVNy7R11VBTu/3MzqFRtorHFz51IZTz/3DOsOF6AynSPdUoDWWorGYvrRCmuLJtyy/cCqtpaSYShk/YG9RCT2YevWHVwtv8JV60Xen/Q+3fr05aviYjRGM2qTiU+3aEnoO4h9Ow/y6isdaP9yB2K6RvPeO+NJS1nNS08/zR9+/0dGvzWRW+cvERPZkznTP+P6+XN8POUd/u03/5OUVWnculdNo7sJp6eJYIZXbVuUSqubi2UGnv7tv/H8U38h4k/P8eXUqRSuXM6Oj6ay7M03mf/6UBa/N4rRfRPp/lJ7wrr2ZP2ug6w5epplP+zmY5WKaSoVi3btRV2kZ5PZ55q9wWpEVWZGoyti4pKlPPNyJ/7y1xf56/Mv8XSnjoxZ9BnbzGY0FosvZNjvPKwpK2OjTc+W0iJmJifTJSKC1EWfcfnkMaoKzlBjLOFqfj7n83JpuH4N573beO01eO7ewVlWRpO+hPqiXGpzj1F5Yg+3j35P8kfj+dMffseQ9z8k02Ak3WJEZdGTYTGQYdaTWapj4fYdDHp/Gl2ThhA/4m1mpqSSNHIkcR06k5OxmYqzudSW5FNTcJqagpM4inOwF5yiouAUKz+ZRq+wcL79+ls8rgd/V37M3wYBI+Hh4UT6zY8EjAaCMbEW31Mqe3I4o6wkyaqaUE9ltVSGVRlMZSVJBlsRXiu22717d+bPn/9QnqqA1dWrVz8ErEpoHT9+fLPLsRzOrIRV8brsiizCpWNiYppLyMhhziLkWgCm3J8Yc9lpOVRIsFBQxdzI35PHUakUK6E2lMIqG0DJkCcrhaGAVcy9rPCJSL1Ail9rJV+Uxk2h6rBOnDixuayM0oBIXoeCXhFGqzThUuaPBlt0Op1XwLi8XbkkkvzgQTw0Eg805HBppWGS0nBJVtCV0CorufL7P0ph/Smg6x9lLQAhUPjujxm3UA8Jfi6FtS2KaXJycgtgbUu/weqWyrmqSogTMBYo/FV+XVneRg5PEeAqhw0r81sD5YTKMKtUPuX6qsFydUNBa2JiYot+5flX5uzKYxIqDFgel7YqmI8LrD/V8pNCMODCi8ftxev20gRUVt5l4thRRA9/l+Wncki3GMgw6vzlPMxkGIuZtXYF8WFd+Wb2p1zSbuXK17toMJtwVVViycvhzSEDeH/VejQmKxlWM1pbOZvMNjb5nT7bomAGg8fHBdYnBaKPA6wtXvcDq9ZWRobZRqbZhsZiQ2OzsPH4MTrGxLFhvYrG+oYHN7oeTwBg9eHf45wT4lxyNnlxOOo5dSqL+vr6Zuj0hTEGvw5E+K/IgfR626bMKoH15vVLzJjxET0iEukR0ZuwDl1YtfhTtmdmsujT+Rw5cJyK67eYPHYCI98Yz53bDuocVbjr7mMsyiJt7Ub2/3CYYQP78//+6Rk2mS6jtphJtxaisZW2ME8KqphaDP6yNqVorHq0tuB1WmVgVVsNaCwlbDPp6DdmNMOGv839m/dxVdbhqajimsVClx4RTFepUBvNbDSUMiNtDf0GvoGp6Bz6giK+WPAp/WKS2JSxnapb9zh9+AC942PZ9+1hTh7Yz7N/fZZjh05zwaDjvRFD+Mvv/sC0j+bQ4HThdjtxu9oGrA//7vCfO9J7vrn0kJ97glde+CuJ0TF0+v2f2fjOWxyeOoWj0z/h8KIlfLNwERNionm3VxRDo2L56wsdSDmUhdpyDq1Jz2argUxjKZpSPZlmG2qzGY3NjLbMQpq+mE8ytPy5fSf6JSSx55sfOHPiNEm9e/NilzDmajPYbDD5rgdrGRpLGVqLFZWhmI/WptKxUxfmTZxCyXffUnHiAI68g5z5Us2ohDhWfDgN67Gj3NQV4rhoxX31PK5zVppMpTj0BdTqzlCTd4LKY3u5dWgX77+WxN/adWbyajVakwmVWY/GYibNYkRtM6Eyl6I16sgo0ZFZoidTryc96zhhPXoysk8S14tLuVdUTEXOSWrOnqK2KJuGolzcpmKMB75neJ843ho2Ar3O7M/xFtEFD8rdIKWKt/a3RzYVCqQgyuAqw2mklFMqIE5AbKCbZ/GzALzo6OgWKqb4rlKZlW+2ZeVWdt4V+ztv3rwWkCqvZSU1A53gTgAAIABJREFUUF1WERIcKYU0y8ckIFGp2kVFRREXF0fv3r2b3ZIFSPbq1YvY2NjmEGqhoArYlqFXgIoY71DAKoO6AF3ZLVkOFZZ/lpXBUKZLOp2uBewFy6lsTWFVutcGgi/559YMiWSVtbWQ4FDbE7AcCnrDwsKaUwcFFAq1WBZvgi06nc4rh1ELgJTPZzksWllGKdB4KyFUNlMKBuVy3/J2f9E5rD+FgvtzQfarr77a/GSiLQZMj7L/MiT9vRTWtkBrSkoKqamppKSktFlhleFO/F/OWZVhLJByqMztlCFSfr1Dhw7N8yPmSM6BDVUqJ1AOrAySHTt2bK6nKlootVWZw5qcnNxsuqS8DsTxtGvX7iGnYnl8lPunzOF9HOD7xwdWkcfqu4Hy4OXunRsMTupN/FtjScnKR2U2kGH2GdiozD5jlVmatXRt/wraD2ZyPn0LV3d+h+vCebyVNZjPZDE4qTcTlq5FbbCyyWZFYytvNlgRLsH/vMBqa65pmeEPk9ZafSrrhoIshr//ARMnf8jduxV43G48bl+o7sOLB/DdAD/yvEvnk9Ppwu1243K5FK6/oYH1weuy2VJosyYvXrz4bt7dbieFRXn07dsXTfpWbly+ze0r17h14QIWnY7tW7cwfvQEUpelMrjv6xiKrdTX1dHUUI27rgb73et8OutjXnr+Jf7rd//JC3H92Gg0o7ZYUVuLUVlKAroCB1ZYDVJrG7D63IJL0Bbl0nXgQN56eyy6vBKu2K5Sd6sax70K0lTr6DVkMKq8fFQlhYxb8CmffZbM7et3aaix46yo4qr1HIbCYlw1NTRWV3Pn6mUa7t1HvTqFDz+YRs3d++zdtpkBMXEM6tOH3gl9aGzy4nI3Sg8IWo698vfFw787/OcOvuveNx8e3C4Xhw/uJrxLJ6a8N452//F7Vg9/nZOTp3By6jRW9OnN5LBufDl1Jobvd7Poo6k8074j608UkuY/1zUWM1qLBY3F4jv//ed8hsWM1qJn+cG9RAwaRHjXKA7sOUb1vVpsRYXERXUnbshQUg4cJsNqQVVWhtZaTqaumMkrV9C+c2e++GQ65UcOcffUUWpyj1O4XcvQ8A58MWUyRbv3ULzrB/J3bOfaqaM4dHm4TCW4rQYaLXrqzDpqS89y9/RRqk8exPzDFtr99XkGfzAfjcnMRksJGrMJrcVEmrmEtDI9GyylpFkMbDTqSTMa0JaWkLLza8IiuvHxuEnoDx7j2skTVOUdx1F0irrCHBp1eVQUnOLrNcvp0bEDq1M2UlNb7ytV5Q8PfhxglWFG5JTKN89yTp38cFpWgOSQX7k/uVSLrAiKXFmh7IrvKpUl2Tina9euD/Uvh9XKOazKOqxyzqqAVqVL8Jo1axg3blzAMN5AirLsJCzCpUWOo/J1AaoyjEdKebryeIljDQWsYhtyXVulIiwAX4ytsh5sa8Aqw5WAHaVyl5WVFXQfle61ypxNWYEXP7dVsW1LDqtcu1TebzlntjWFVQ5fFqCsjDQMtuh0uhb7ECh8Vz635XGWlVMx1/KDH7nubyAYVcKrcpzDwsJ+vhzWf8bwYaFsKcfhx0KzeNKidAv+peSwPg7cCmCVc1fFz3IornzRKRVXGTaV9W5loBTjJX9f9C9frHLuQqC10sBJzHeHDh2aQT1UfVkZymVFViiswa4j+cFLKGVV+bq8/u+6/FSw6u8dvJ5mYAUPd27f4PXB/Uh4cwxrsgp9TqfWUtKtpb6bUVMpczel0eXVV1jxzkTK0jZz98B+nBcv4r1Xja3gDG8MG8SUFWloDWVkWC1oysrR2Hz1FAOVtfm1+cZFbSkm+dud9Bk0lO++301TkxOPy6ekPQyC4m73xwFrsBbo8z9+8SBUYbfbya1b15k7Zz6fLfic6xeucvvKNSylenrHxjJu9Fj69U5ixOvvsmvHfqrvVuJsqMLdVIu73oH93i0WzfmYDydPISoqimmrN6KxWlGbbaitxaiteh9gBgDPwCHBbWiWB01lNaCylpJp1pG8ZxdDx09iyoezOH4kl9sX71FXUcO9O9cYMXIkH61eT8qhAwwf/z7bt/6AvbISl6Meb43dl3dpr8HjqMHlcOCsqcFdXUVjRQX3b92j+tZN1i39nMnvTuDrzEwG9u6DvcaF09mAx+N85Pl9MA/uBw+sPP6QYJeT77/ZTmyvGFYs/IxOT/2R9PdGUzB7LvkLFlKwYiklaRou7jqE3VxG8qL5vNClK2uPnkVTHjy8XmMrQ2W1oS6zkGkqZcGWTbzSK5Ze8f3JOpWP/XYFB3ZuI7JnDwZP+oB1J7PZbDaTfuYM4xcsoENYGAunTePcsSNUnDmJPf8kNYWnyP1KTeq0ydwszKfu3DnsZTbuFhVw9eRRrh0/QGX+aWqLc2ky62gwFFKRd5K72cepzjvO5ePf0Pn55xg0aRZak5k0SzEakx6VWU+6RU+6uRS1qZQMfQlrT51k4Y6dfLR2A598sYRJ708kskMnxvQdQM5XW6ktzqa++BQ1Z09hL8jBXpRF2dEfmPHeKAb2GUhBYSmNTf7oBY+7+UHB4wCrCEcUqmFMTMxDiqtcX1TpfipDr6y4ij5FvqtwB5bDO2UYFVAi5xCK1CMBtTKwCQWzZ8+eLXJYA4X9Kl2BU1NTWyisoqyN2B8BlQI2ZRVaqTjLYbdyTrBcskbARvfu3UlISCA+Pr5ZaVbmmIYC1q5duxIp1a6Vw4nl+ZHDTmWVWnymLQqrXINWnueuXbui0WiC7uPEiRNbHI+smsswJefYBlsEQMtQ1hqwCkiU81DFtsR7rSmsodLiRB8h9tkbyiBJrucqxjlQuLBs5BUoR1WpuCpdq+XrSF7/bAprsFIsP0b5bKub6y9pHUgZfdS1HAb691JYfwqoTU1NbQY4GeJkw6FgCmL79u0fgtlQDwfEPMjzoQyzDVQSJ1DYsNLQqVOnTqSmpjZDayBYVSrJAtjFZ4RLcCBYDaS4yvmschiwCIeWS/106tQp6C+sX/ry0wIrCN3L17+H6qpKpk+bQsLwt0k+fgaVxYjGUkq6pRStH1iXfL2FqO7dmTf8XUyardTmnMZ1+TKeimrKivMY8cYQ3l+Z/iuwPiKwam1G1DnZvDFhCrNmzefWrTu43E68niYE7AUG10ec8V8IsDY0Ojh65BjvvDWWRZ9+zrIvljHtgw8ZPGgwy5atYPHiZXz4wQwulV2nydGAu8mBu8mOu95BQ2UF6Skr6BcXz/MvvsSqHw6RbjaiMVtR2XQhgTUYuLYKsgpgFSVtMow6kg8e4LWJH/Du+GnkZumovlFBQ+V9Dnz/A4PeGsPM1WsYNGIM2ScKcTrsuB0OvLW1eOxVeBw1eOvsuOvqcDvseOy1uKprcNY4sBUVMmXUaFSpKi6XGhia2JezuSaczkbwNIacX/H/h/PzRUiwmAufku/1NLFj62YG9RnEzoxN9Hzhb2g/mIRx+XLOLvqc0uRUrJnbuXNWh/PmLXZu0vJKRE/WHi8ICaxaaxlqaxnpNhtqm4VMs57ZmzJ4NSqapKRhmIrLuHPxIutTltM1Kpq3p81lyaYtDJ88nhf/+jxffDwd/Z7vuZ9znNq8E9QVnqa24AS3cw5wJ/801RYD9VcuU3X+PPrjx9iXoWJbyhccUK/DsHcn9/JOUpl7gqqc4zgKzuDQZXPp5Pd0euE5hkz+hAyD3ucqbSolzViKxqQno6SY1QcPMGPNWoZPnEKP2N4MTBrEiEEDGNkvgbEDk1gxbRplRw9Sp8+jTpeFPf80joJsavKOUllwnH3qNSR0DWfRp4upqrIjDMd8a/DL2wGvMeXPMlSKm92EhAT69OnTHL6qzOEUwCkDmHhNGY6ozPUUqqJ84y5/TtxsK11hxc27gMhABk9z5859KHc1ELQGa6NHj6ZLly7NfSpzdgMpzspSJHLupJxHKo9Lt27dmkOGZYVYhtpQaqPIA5bDlsW4CJBVPmyQlTkxz6GAVelSGwh6pk+fHnQfNRpNC4VPBmVZeRf9T5gwIWhfO3bseGj7bXUJFueh2L44b1sDVtngSYZlZRhzsKWkpMQbqtSM0j1ZVmCVrsHKHGLlWvn58PDwFu7Ef1eFVdSHDAYPsqnOo0Bwx44d/+4Q+nOsZYVQhi35c79UhbWt4cAC8GS1NSUlpcV5ocwtlV1+ZZgNVApGVlaVnwsEhcHceeUHLLI6K2+/tXDgQKVs5KbMYQ0273IYsjK3NlAYs1JhfdSb758jJDgUlP7kwNrcvw8mGhsb+PqrTXSN6838r3ehtprQWEpJs5SiMZvJMOtZsetrEmLjmDHiXc7v2ofbWELj5Uu4Kqo4V3KWd98ZztQUNVpj24D1cU2Unggo/gSGS49zbFpbGSqriUyTnhmpa0noM5DsnDwanE14PXKe4uOY68jT3Tqstnbz3JZ+A3/vAbB6PC5crkaqqqrIOn2GzIytpCSvJi1NhU5Xgt3RwOnsXN4cOZojB05Sb6/H1ejA1eDAXWfHVVODubCA4QMG8J9/eIq1R3LQWE1ozGZUtpI2K6yPAqxq0fzQqrYYSLcafeVuSnUk791P/7GTmDBtNhcsF2morOZm+QUWLljMJwsWMmbcR1j0F3zlV2pq8dhr8Tiq8dY78ApYrbPjttfiqbXjrKzi5J5d9I+LY3P6l+zatIWencJYumwjbo8LvKGBVc5Pfdj4R/CS16euul143I1s3ZTBkH6vc+DrnfTu9DLpkyai+3wpOXMXUb5WxeWde6m9eJXGe/fIOrCHHvF9WH0kD21ZcKO0TVYbGWaLTwG3WlDbTGiNJSxQa/n9X15kzNgPuXXpDldtVj6bP4fwrlGER0bTu3cCybPmYztyhNvZx6jJO4b97HHqCnO4l3OMG9kHKT95mM0rV5K6cAlzP/yYUa8PY2BcLD1efYUBkd2ZNuJ1dq9N5urpY9wvyKXOUEplcS6bFs3i1WefYeL8xWQU5qPS5bNJV8S6kyeZlZHBO7Pn0GfYcHpGRTNu5LusW7iY7B3bKd37HSW7v6Z033dcz82i3qjDaSygSZ+LveAUtbnHqck+SO3ZI1zPPsDi98eRENkLm+UCbg++uqweD16PLze9tWtONDknVNwsC+dfOURYzmmVYUYOY5VLaoibcDkUWDQBsLL6JrvRBspflaFZztWUIW/OnDnN8CkrrTK4ymHB4rNCaR01alTzvss5qqJmqhLa5XERsC3Dg+wGLCuwQiGNVCi4sqIWSmGVw3oF8MmGUAJcZUMq5XxFRES0CqzyeRHoIUJ0dHTQfbx582aLcHBZmQ0Ewfv37w/a1yeffNLiAUl4eHjIOqyTJk1q4RKsVJnFHIcCVgGV8sMSuQ9xHMGWkpISr9I4SRkOLF8nYi2HS8vzLMZf7Fcg5VTOGRYmV3Losfww6IkqrErF71FgTNxo/xLg8Je4lsdIHrdfmsKqDP9taziw0rBJKKypqaktHnYoS7QEK00jw70c9isgU8CcMkw40Lgq4VQJsYGMn+Tw3mBQGur9+Pj4FqHOwR5SiOMT6mmwOrPy+ldgDblxf/++UDWn24OuIJewyF6MWpZCulGPttkl2IzWYmDlnp0kJiQye8xErp/OxmM10HTlMq7KGi6Zipk0YTQfJKvbrLD+MwBrW/pXWayorCY2nDzJsPcmsXRFChWV1XjcHjxe2cH30cOAH0x3aED9uYDV6/Xi8fqOx+3y0NDQRK3dQV19A26PB5fbQ43dwdz5C5k/bzG3b9zF1diAp77OB3gOO86qKnTZp+keE8v6U8Wkm0rQmk2k2/SorIY2A2tbQ4XVVqMPUK1GtBYjGrO/NqvZgNZkYIvBSPKhQ/QaPpKVK9dRU1GD/e59ftjxDd26due1IaMoOGvA7ajFU+vAU1eHu96Op64eT12drySLoxa3vzSL+34Fe7/MILxde/pEJRDW7hX++qenmTxlOo1OFx6aHnmOAzcPXq8PWL/e/hVDB44g5+AhhkV3JW3yB2TPW0jRwuVcUW3l7rFsnPeraKiqxJibRXyfJD7feQiN1Rzc2dtmJqPMSKaplGXf72LY3Hks+O5btuQXMnXJMv7jD39l5fI0qm/fp0xfzNQJ43n6qT/RNzaevZu3cvlsDneLcqgoOEVF/mmunjrG6S2b2LR0EcPj4ukXFc/C2Z+xRbuF3Tu/5cNJU0hZmoomZT3v9h9AYodXmfbmCNIXLeboju1s/PxTIl74KzFdu7I6TcMXag1TFi1h2PgpRPXpT/vOXegdl8Ci6TPZuX4j+gMHuVuYT52+AIculwb9WWpLcmkwFuExFePRF9BUcgZ7wSkceSdpyDtBbc5hagtPcki7hujOXUhbv5lGlwenp8mnZru9ktraOrAGM8SR18GMfAS8ymGWSiVKwJlQBGUwDQSFMojKYcgyNMiKrQxWc+bMeagOa6DwYGVYsADWMWPGtAhHlk2VYmNjH6pvqtwvARsCCMVxy5Au5yVG+nNlZZgU/YUqayObTcmKnNIUSoRQR/qdiQWwiH0Lto2SkpKAuc0yLInthjJKEiqr2LYMY7IR0sSJE4P2YbfbiYmJeSj8NRSwTp482Ssfv1wiSXYnDqXSykApPyyRYTUiIiLofpeUlHjliAGly2+g60wOYZbDpcV+iya7LAfqT0QCyg8XxPgJ0eXXOqz/TdcykP2SFNbk5OQ257CGel2ok6tXr34o/FkJX4GUZ3kt12kN9L4Mf3ILBK2BFNdAxkZKA6lAP4s/OIGU2ISEhIdybAPtl9i2yN0NBqnK/RTLfzdg/ek3LpQWlw9YPR5shhJ69+3LazPmsq6ggEyLgXSLAbXFgsZiJOXgbvr2T+Lj0eO5mncWp9WI6+pVPNV2bp4z8dGHk5i8fCMag+0nBdYnAZs/ZWmbRwVWrdlXmzXDYmTqqlRi+wxEX2LG6fLg8Tb55sh/k/vY0/2YQPo4fQcDVrziPZeveXyKn6e5eXC53D7X2vwi3hj+LieOZlNX7cBtd+B1+NRJd00Ndy7YSBgwkLVZpajNJWSYjKTZDCGB9XGb2g+raosPWLVmP9yaDWSa9GgNpWgMOmarNPRJGsbVq7eor7Gjz8tlSN8kwjrHsP/AKZpqa3BV2XHW1tFQU4vLUY+nvg5PvR1PvZ2mWjue6lrqrl1hw6dzePY3/8qf/uVf+fNTf2HZyhTy8wppcrpxeV2PNCctAVV2rPXBk8fVxNc7tjGw/1CyDx5m1MAEtLM+pTBlLbY0NRW791FvtOC5X4WruorLRh19+w5gfuY3aKymoNezxmYlzWZgQ95p3vlgGr/7w194tnsPpq1Zy8rMLfSKTSQ8PJoTR7KpvH0ba0kRk0aN5oU/P0vH555n1JBBHP16G6e+2c7s0aPp1zmMdr9/iqf/4z956n/9nqkTP+HmlXvU3K2k5tZ1xr4xgmnjP6LiwjXKc/NYPXsmfTt3pPvzzxPx8gu89Jff88ff/D+8+PvfEfbSi3R66WU6v9Ce2M4RrJgzhwNbt1B68CBXcrKpKMynsvgs93W52EtzqS/Jw1maT70ul8bSPJpKcmkqOkN9URbVecepO3sKx5kT1OYc596ZI1w8vZ8BUT0ZOnAUDS4vDe56P7B6/L9z2w6syrBE2V00kNGLMpdTVoCUua0yNMmQKv4vQFbArAyFSiMnAabCtEiuWyrK2ghY3bBhw0Owqixjo8xtfe+991pAZ48ePYiNjSUuLq45p1cORZZzdmXFWFY85X2Wvyc7/YowTrm/UMAq6uUqlVt5XOWwW3kOheqbkJCAwWAI2L8AVvnhgNyP7E47efLkkL8nFi1aFND1VoDcyJEjqa2tDfp9tVod0C03IyMjZEiw0ggsUHhuKGCVc22Vxkai727dugXd75KSEq/yvOjSpQs7duygqKiI4uLih5pIMxOQKbYTCLaVUKo0hpLhVlzX4jsdOnT4ZbsE/yOtg0HQk+zvl6iwPu73ZIW1U6dOLXKgA4XtBoNVAZVKd+FQ4xoKDpXKpjIMV0BmIIVVmbsqnpIqDZqCKazK/QwWjiyHSythWnxOLL8Ca4Dt8wBYG71ebl+7zOSJk0ia8hFrcvPINPuANd1kQmUxsPbEQYYMHcbsSVO5VliAu9yC6/Jl3DV2rpXpmfb+eKasSEPzEyus/0jAmmkrI8NiQ2Wzst6iJz0nh6Qhb7EuOZ3Kmjrcnia8XucTB9Yfe+49WmTAA2D1/eP2N8DrBq8bry9uEq/Hi8vZRFNjEwsXLqN/n6Hcu3kfj6Meb10tXkcN3poatqvW0alnLzactZFh05NhNpJmM6ESOaePEBLcVuMlrb+pLQbSbL48VrW5lAxLKWqzjoys08T3eQ2r9RJNDY003b/Pvh07mf7JInSGc74c1moH+Vn5XLRdoO6+HXedA09dLa56O011dbiqa7hn0jN92FDGxcYyOjGe7hG9sJy/iNfZgNvtxRlkzkLNsYBTf0GrFqVtvG43h/bvIS4qkeO79/Lh2Df5OjmNW0eOUnXyKA26fOw2G+47Fbirq7h7wcbAPklMX6Mlw2YIfm5bysmwlpOcdYKEYUNp/8zf6NSpI//z3/6N//P/+Bcmj5vCq6++wrixU7hguYr9biV3L1/m2N59LJg5k1f+9jzt/vIs4S92IL5bLwYnJPH8n/7GgtkLmT5tDsnL1uOsdeGsrKLx5kUmvzGYEf0HYztzhju6fO4Vn+FS1lF0e3dxeLOGU9s2o9v1PXvWruHYFi0nv/6K4v37uJyby43CM9zX5VOty8deko+99CwOUwEOcwH3i09TceYkjvxs6ouzqSvNwlGSRb0uh/qiLOqKTlOXn4UjL4eaM6e5efow5Sd2M7JPIn/49+dZtS6Tenc9HldTc9REMGBVLspwQ7nJN/lyWKFoSuiSjXpk+JLrmsruw3JOqhJmZbVQBiZZwZRdeSMiIliwYEGLUGAlrMquwfJrIjx4zJgxAXNwlQ6/SgiVIVEGHCX0yBAo3JLFsYvcVvF+qJDgqKioFjVflSZL4uGA0shJgG58fDy9e/fGaDQG7L+kpKTFfivDj+Uc38jIyJD7CnD69GneeuutFrA4cODAkKZN4FNXo6KiHsr9DAsLC6mwihxW+XySz1sBgK25BCuvAzlsV4xNsEUAqwycXbt2DalIKxVTWVEOFJYdSHEVr8kwK3uuiNf/RyBl6df237MJhfUfpQnoE6ApIE1WHZXmSvJrgd5ryzi2pU9lrVYZDgOVtVFCq1JJViqwCQkJLdx+lYqxPA5yiLMyXzVQk02X2hJ+q3ytrUuwfKQn/Z1Q+9qWPlpuT0isbjxeL06Pm+r7d1n5xRcMHDeJlFNZpJsMqK0WVGYLaosJTUEOo6a9T2SXLmR/swtXmQ3XlUt4Ku9zu9zErE8+YNLydaiN5WgsBjRlVh+w+ctc/DMA6+PsZ6bFitpmJr3MxFcWM+9Mn0unrj25eOUKbo8vJNjt9tVI9fqhDs+POz/bcu55vQ/yID0eD06nE6/H+8D11OsJei4+rLYG2+6Dc1Fsz+v14nG7uXntOq8NGca2rTu5feEWty/d5P6NW5Rm5zBm5Ci6JQ1hY6GONHOJv+SMXwltg9nSIwGrpWVTWwykW/SoLHrUZl/ovMZUzOy0jXTv2YdLV2/TVFWPp6Ya+/0Kbl+5haPKjru2HmeFgxvnrnJi71FKcgrw2H0hwd76aprsNbira7hYcJreLz7DkhFvMKV3PKPfHsXlG7fA5cbj9uJupYxNcGCVTJfwK64eN263k6yTR4mNjGH/t3uZ99H7rF64hOs52TQU5tKoy6fOYsZ18ybe2lpqbl5ncP/evD51BqoyK6oyGxqbv7yN1Ybaf72rrDZUlnLU+fm8OW0qL7zQjm2bv2T0iOH87//735jx0QK2btXQ4ZVOzPpoCeWGi9TcrqCxspaG+5Xoc/NRJa9h747vuFl+heob97hWfpn6ageNlXU03K/DY2/CVV3DuaKz9A7vwvjhIzm6fRsl+7/HengX13KOcSMvm6tZp7mZm8Xt3Gxun80md+eXrJn9CdqlS8jauYMDGRtYPm0SF04fp0av435xIRX6YuzlZhzmUioLcqnKz6G6IJtbOSe4mnOSK7lZXMw6wcXsExiP7GfrimXMHz+O94YMondEVzq+1J5BA4ZjMJXR5Gr0G1z589F5+Jpseb34FvkmWG5KUBVNzjEV5kGxsbHExsY2h+jKTdQK7dWrF5GSuZOA1Ugpb1XOZZUNcuRwVGVeodgPobCKnNW1a9c2A6oodbNx48YWocIysK5Zs6YZWGVVSmkOJBsXyaqmrPRG+tVfGXDlcGahcopQ4549ez6kWoeCQAG5Yqwi/aHFMmDLYbAiDDg2Npb4+PhmZ2W9Xh+w/5KSkhbHKSvFYgy6d+9OdHQ0sbGx9O3bF7vdHnR/5SWUmqpcJkyY0MI0SXbGDaWwTp482atUtWVYbUserNIASem4K1qwRafTeeXPie2GMtNqrfRNIPdf5fUqXyfiPfl+VXzvV4X1H2j9pBRWGaj+nkqt2A9lPdVA4b2BFNJAJWDE/x9lXAMptnIO7KPUYVUen6zEyk0orEoFWRkOrXQFFhe5su6qEmTF8qjA+ijLjwHWx93W4/TVYj/x4MXTDApujwdnQx2bVCoSh7/DF/uPojKb0FhMqCxm0q0mNplK+Dh1Ke3bvcSW5WtoLC/Hef0KrvsVVFwu59N5M5n4eQoafRmbbCY0NrOvFqPNhuZnUiz/3u1x9lNrs6GxmdHYTGy2WFh36AhhCb3RZmzC5Wryw6qnBbB6fySwtvV7Ho8Ht9tNfX09F85fbK7b6na7eOBgHPxcfNyHOB63m8Y6OxqNhoiInowePpqxb45hyadL6NUzmphBw1m+aw9q84O8VZ/6GRxYA8HrY4UIK8HXD6yTV60krGciJcYynFWNuGprqK+twllTQ/39Shx376PPLeKS6QKNFfW4axvwOOrw2Gvx1vlzWGuqyd69nQEs2GELAAAgAElEQVQd27F1xnQmJ8SSsmIllTW14BFXrfuh8Qo19sF/57n9JlhNnD1zmsRe8RzcdYhFM6Yx+e13KDtxlPqCM9QX5lJnMdB44zLe6moa7t3l7aGD6PPWWDLLzqOxmsm0WsiwWVBZTahtZjQWM1usFlYdOcrybTuZNHM6//67/2D8mMkU5OTRLz6el1/oyJEDx1i1fBVdXglnQ7KGu1fv01BZi6e2HldlNa7qGty1dty1dly1dppqamiqseOurcNVVUdTpZ37126yZPYcXnnmWV7+8zPEdu7EiIQYJgxJYs7YUSyZ+iGpc+azeeVKtqasYvu6NWSsXM7sCRMYP+wNPhn7Ht9vUvHugL4s+mAK2Tu/5di2HRzZtgPTqSzMJ06Qv/sHcr7exu4N61g0cSLvDR7CqMFDGN67D3179GBonz683r8/bw9/g9FvvcOcGbM5k5NHba0Dr9eLyyUe8Lj9SndolVwscjiw7F4qwFAOb5UBSUBMREQE8fHxJCYmEhsb20IhleFMLvEividAS/QnQ5K4aZfdTgO5qcpAM3/+/IcUVQGvAmADGTGJOq2jR49uoUjJ5jeyMieHS8tKs4B0OW81UhG6LENtXFwcCQkJzeHGcjh0KGCNjIxshkbhNiyXtZHVXvkYhCuxAP1g2ygpKWmRc6vMQRVNVsjffvvtNkNrW5YlS5Y0j7c4TrmebChgnTJlileeLzmCQA57D6WwKnM/5RxU+foItuh0Oq/SDTgsLKxNCqvyfFe6/AbLYVUqwfJnxfncwiX4n7nJJjU/1zbbqvQ9avtHVFiTk5Obx0xWE4MprHJ5F2WYrgxzoZTYQPOlBEc5FFjeJ7F9JbAqy9sEM2ISLSEhoQWQBlN5lduWwVQOWX5SCuujLP8IwOrxenC7mvhh50569h/GvO27UZt8+Xoai5GN/hv1Rds20a1nFOmfp1BXXo7z5lWclfex377Gqi8WMX7u56jP6tlk0KO1mNDYrGht1l+BNSislvnVKTMaqxmN1cIWo4FhH0wlsmc09+9X+gHR/cjnWSCF7XGA1eVykZWVw8QJH3D+3GV/nqm46f6JgNXjweN2UVtbzdRpU5n+0ceMHvY2z/zleSIGDGLBjh1sLClio1XPRqserdlIhtmvgD4OdD4mwAq1VW3Usfj7b4h/4x1mzf0Mq64MV53dp5raa7lz+TLH9x3k683b2JG5neKcYm5fvoXb4cBjr8Frr8NVY6fy2mVmjh/F6+FhHFq2lAnxsezctoP6Jqc/59enjCrHK9TYB/ud5/E8AFaTvpiIzuFo1mlZNm8mo4cOxXrsEA1FOTgKc6grM1B//SLe6moa791jxsTx9H7tLbYaytlkMZFpNaEtM6IpM5BhKUWVl8PcdDX9h48kOjaRqO5d+a///F/86aln+XLrt3z37XbaP/8SryeNRLUujeFDhtAnbgD5Zww0VDfgrnLgrnHgsdvxOHwO0U2OGlyOWtw1tTgrq7lRfpG9O79n2eLPSYyKYcSg1xg1/A0GxCcS1bUb/fv2JSY+gcRBg0kcPJT4gUOI6ZdEVO++9ExMpFt0LO3DutGuSxhh3bvS4eV29OjQmfBXO5EQm0BiTCKv9xtMUmxvenYKo3f3SN4cMJAPx01g7sczmDdjNovmfcqaVSnk5Zzh5rUbVFfXYLc7aGxswuVy4XT6zNIeRCR4EM7soa4BsShzU2WFRyiZsooo6osK2BR5ngkJCcTFxTW/LsOq3AScKs2BlK6/wVQm5X7K4cfz589vBtG1a9eyfv365lxWZQhwoFI3ssIqAEAJo8pap/LYKI85MjKyWYWMjo4m0q8myyArf1aooqFgEmjuR2xLbEOo2EoX5kBgG0rtKykpaQHZSpVYBnc57HXkyJFPBFqXLl3aIq9XHKdc/iczMzOkwhqoHql8XrVm3CR/R4ZfpYIZbBHAqgzfDQWsgfYzUAsWCaGE9GDtV4XVDx/CsObn2u7jKn2trX8JOaxP2sBp1apVLQBNzJlQPpWGTALOlIAp6pGKUINgCm2wtXK+xMMOsZYffLz66qvN4b5yPVllfdlQxy+AVQbPYHVh5Z8D1Y9VwvTjAmtbbrJDhd61ZWnts8H6C/VaW/sLrLC68bidHD18iNdGT2HJrkOozEa0Fj0ak550qwmV2cDCrzbRLSqKzFXrqLNZaLp2EXdVBc77t1GlrqT/iDEM+Gge0zIz0VpMqK1WtFYLmoB1GgPDXajXnnRocKht/BTA+tAY2MpQl5WRabGgtVhIK7eisZlZf/AAnSIi+e773TidbjxuTzOwePytrefYjwXWmzdvMnbsewwZPJI5cxbT1OTB00LhDR7y+ziA3bxttxuXs5E7FTe4X3WHA9/t5tWwHkxZt4E0vY40iw9WVWZfDuvPDaxqi88tOM1iQGPWk2ksZNnObwmL6EXKivU0Ohx+BdVO/f1Kju8/yJcZWzi85zCnDmZxznQel8Puz8ttwFlZg6kwmz/+5n8yObEfh75YwviEBA7sOUiT04PX48Hj9eL1PBlgFQqr2+3k6qVzxEXFsGTeErZsXM3bAwdiPrqfuqJsXMYimsr1NF49j7eyCldVJWkrVxDVexBfGs6hsVl8ZbBsBjKMxczbnMFrY94jqc9APv94JtvXruaDkUN54Y+/5anf/YHEuAFYjefYlKbhg3ETiO7Wk64dw3n6j88wacJHXLt0F2d1Ha4aBx67A6/D4atRW1tDU3UVV8w2Nm9QMXnMeDp16Ez3yF6MHz+FubPns3bdepalrGbOFytZu3MXy7/bxeI9u1l5/CjLDx9mxeFDfLFvD5/v3sWi777hkwwNwz+dx+z0jXyw4DMmz5jDkHETGTz5fTrE9qZj9xj+9vIr/Mtv/jfr122kRFfKnTv3qHM0UO9opLHRhbPJjcvtwe32RSN4PG6fE7bXicfjRDZNC/W3JtB8KUuMiJt5JQzKsBYpuf7KJVTE+wIu5M/ILsGy+6xcGkbO95NDcuX8TGUOqax0zps3r4VyKgOrXO5GwKrwvBAgO27cuIdyF+XQUnFMQilWuv2K96Ojo1sonuI70dHRLcZJhtdHBVY5fLpXr17ExMQQExPTPBdCYRXQLcZfQGuosjZ6vb6FY7OYM3k/5bmRHyL079+fvXv3tvq7ONBSWlrK1KlTm49PmSst3KjDw8PbBKz/P3vvGR7Fla5r//t+nOt8Z397n33O3tuzZ/bM2J4Ze8YJg8hBoCwhiZxMNCYZbMAGHMhgkzNKHSSScRzjhMHkqCx1rmoBTqCIBCYYkDrd34/q1SwV1UJgz8y2Z9rXulrdVbVq1apqXHc97/u8IofXyJX3biqtWE9W3I1SxKK9ZGCVw3LLy8ujbiNf9/J4jVyAo5W2EedF/8BHNrrq3LnzPxRWOWTybz2WH9p+bgqraDIUGp07fe1Reb1o+Z13y4Ftz3XTlvopK8R6WG2rPqteYZX/sRH/AMlgKkOr/h8lI+X3h4QE3zP8/SyANUgg0MKhA/t5bvZrrNl7gFzFgUnRHFgtHg9Wl4N5eVvo2CWGtzdnccvrxHfhDC31NTSeVXnthak83qU34xasZO1ne9lWpWIKg5hV+QewRgVWbxUFipd8RSHbq5Dr9fCWw0bSqFE8M2YiV67dJBgItQLWwF8JWAOBAB999BExMV2YOWs+AweP5lZzgEBQ1oh+HGA1Gnsg0EwwdIubN6+wZdMWkkeOY/2xE+RJTr1Wj0MrN6O0ncP6lwLWPFXktpazo6KUmF79WL1qC803bxH6/hbBa5rLcfN3V3CUVvDFx1+Qn1XA9YvX8F+9RujaNUJXb3CrsRGl5AQP/dM/s3HS83yxfCkT4uPZ99mBsGN0+EFBoO25Njr/BjMcUVgDAR/nzij07NKDtcvX8eftFkb2749j/2c0O0rwOUsJKDZ8X54hdFEzXvpw13b6pGSwy3UWU5XKtioP2YUnmPTmMrrHJzD72akcsG7n/MlTXCwtYfe6xXR75EGG9R/E4w8/yRuvr6b+63pUeyW78wvYtGozL06bxfixU/j6bA2BGy1a6O/17wlcu07L5e/4Rqli0+r1PDN8NF06dWPgkOFMmvkSsxYtY8XWPF5dvY617+1m48cfsXHvPpZ++DErDx5mQ1ExuS4XuR4nuR4HJo8Ts8eBxWXD7Kxg9bEDzNm9E9PR46x6/0MWvP02W44fY+l7H/DGjrd4efUq/uVXvyInz0yL309LIIA/oD1ECgZDBALi3GjzGQr60IzSBKwah8/rz1k0YDWqF6mvoSkDlmwaFBcX1ypfU6iKApDEcpHHKq8rK5Oysmp08y3AT1YR5dBXAaxyuK/IXZXNlsRyuf6qUF2nTJlyB9TIrr7imGXFVIZA2fFYQJc+dFdWk+U5FcArDILaynUU4K9/GCD2K8+NbPIkzo04P9Gg2G6301unhMvnXQ4rlp2ExbkQpWr27t3bLsX1xIkTLF++/I5x63NAZYBrSx2dNm1aqxqoetVSPPxoC1jlBydyRJ0cMn83YNUroDExMW0qrEaRBUbHYLTMKGQ+2m/pHwrrz+z9p6iwitbWejJM6nNLjVx0jUJ39W6+8vr3+q7PJTXKmdUfl9zaym0VyrIwXdIrrDJs64/HCE5lJfZegVX/ag/8tWe9H7qP+wGM9vQXCoUISsBKCALBAD5/M1VeDzNefoWF23eS664gV3Vg8bg1YHXbeDlrHR06duAjk4lbqo2WrxW+tVUyf/o0Hv/Nf5I2aATr3v6YSWvWkm2rIM+rkq94yP8LAKtFUX8WwGrxVpGverGoKnmqitnrZafHyZoP3qNr72SUqq8JhIGVUJAQdwfW+4VUfR+BQIC33nqLP/7pMTp06snGLSZa/Fq91NDtFbWG8XV7v2MIBMKhlMEWrl5qonOvWAbPnofJ7iTP7cTqcZLvcUbC1iPlZ+4zH/V+woFNilPLm1Vc5KoVbLOX07FvAq++9gbfX7uJ71ozweu3CF6/SeD69/ivXqfpfANfu89x4+IVfJev4f/uGoGr3/F9wwVefnYsfR58hAMr17F/yQLGJyTy+SeH8PmC+NFKAUUD1ns9t6K+byDgo6TwJD279OKjdz7lk7d2MiItHeXoIa5XFHKjoogWZzm+s1WE6psIXLnM0b0f0613X963e9npcrDi/XfpO3QIPWP7sGzuHFyffc718hJu2MvxKV6UQ3sY0z+eEWnDGDd4HE8/0oH585ZwufYSV+sauXS+nm+933LW8w1XG6/jv3qDW03f8X1jI67yCjasWU9G5hCeiOnBpJdfZ8b8JbyybhNr3nmPhdt2sPGjvZiOnCCrpJC577/D8i/2saWkiDxbJVanFjJuUZyYPU4sbjf5HjdWtxOr247FbWNT8Wmmb8snu6yYnIoyzG47JnsFBbYyrCcP8YvH/8jIMWPx+f34Qn4CQV/YQOl2mLamovqlJpy9Rbt3YBVgKm52ZXMWWdmUjYVkQyUBK2J9AZb6MFQBerIxkzAeEqHEspurrODJ68vqpQxJnTt3Zv78+RFI1eeyyvBq5B4sFFZ53zJA9ejRg759+7YymIqNjY18FiAt5+TKCrJQQmUDI33JFVnNlkvfCNgUgCzPr6x863NYxTjk49AbRMlzKp9Pfe6qrL7r847la0IPUjExMTzzzDPMmTMHi8WC2WzGYrGwdOlSpk2b1irsVu7TKBdTftcri/p3o+1Ek8+xDJNGyqQc0ivvV3z/9NNP3zEeuS6xrJjqS9DoQVTOQRVuvjIcG32Wc1nFeGRQ1iu24vPfvcL6c2o/Z4VVD4Tis96xVx86qw+b1dc0vZdmpKTqlV3Rd1vHI5fs0ee2iuUpKSl3HINRLq2RQmykqMpP2/4BrMb9hUIhAjpg9ft9+AMtNN/6ntwcE2NefplNxcfIU12YPQom1YNFqWRO7gae6vg0H+ZZuOYq5+vTRxgan8j0MeN487V5PN6pC7/o2JPnN2wi12knV1WxKgr5igGs3Sewis8/JWCNCrBhYLWEHVYtShX5Hi87zii87bHTO2kQy1duxOcLO/KGgfVunks/BrAKZ+DLly/jcrk5crKY7659T0sgiM8fkICVyL34jwusoUgIbP03F3iwQ0cmrt2AxenG5HZp8OHRICQCqsLN968ErGaPE6vbjVlxk+OtYJurkmkLl9A7No133/2Qq43XaPnuBoGrN8M5qjU0flPD1epLBL77nuB3Nwh8d5MbTbWsf+M1fvfP/8zwTt0p25LFydVvMH3QEI58cUIrZ4OPQJDbFYF+RGA9ceww8bGJHPn8BMc/+5Rnh45AOXKYZmc5N2xl3PJU4vvyHMG6JgJXLuE8dYzePXuy9d1PGT1rNn984ilSevfhnS2b+eb0Ua7aS2i2lXK18DhXSgs5sXsbzw7qzx9+9TAf7PiA7A1b+c//+B2vvLiU6w03uNHYROO353EUObj0zWW+r67n093vMDwzk04xMfzuyQ4MmTKD17OsLMjfxYZP9zHLbGHF/n3kVpRjKqtk7q73WfrZF+SWVWBxVmJVbJjcFZgVu+Za7nFq143bjcmjXUMmxYnJY8fssJHntmNStWvB5LZjUV2YlEq2uYqJHzuKpzp25rvLV/AHA/hDPoIhPbAGIdzkerdGud5Gv41oCqtR7pusnAngMgIfAZnyzbeRMtc7HEYs4EvO3xQqrBEwyeVTZGCT1xWQs2DBggiU6kvXZGVltQJW8Vn+bvLkya3gTyiX8nfiOMR44uLi6NevX0RB7tev3x0qam9JiRUQKLvsyiZV+pxfobwKSJRVVLEPGez168s5xzKIizHqc4vl60H0rXcKFp/1IKsvG6N3W9arpDJYif0ZlXDR52wauePqVUX5oYuYc/2+9A89ZOiOpmjqfyd6GDZSg/XrRctT1c+d2F5fwkYfLiwfswBZeXz6MXfr1u0fCuvP6f1eFNb2KJt/ie3vZztxfHLZGNH0uZsiR1NWGI0UVwF496qsin70y/U5tgI8jZTWtoBVKKzJycmRcerHb+SKHE0B1ueutgWsdwurbSvMzuhGQ/99e28Yo617v2Gc9wKs4j+E4hoMEAj68PtuUP/tl4ydOJmZmzZjtZdj9ijkedyYFRuvbbPwROfO7MreStH775P4+BMsenEGF89+Q/aGtfzmj08yd2sB+TYbuWdc5JxRMHs9WFUPVlX9bxESbPV6W9WF1fdVoN4uxaNvZtWLWVWwhl19rV4Fs6qZSlkUL1ZVe5dh+m5jtApYFeupKibFRYHHwbx1Gxk9YQrXr9/AHwwQCPrDhkRt12S93+tHD5qBQACfz4fP56PFH+Bms4+WlpbwNSRW5L6BNdo4Q6EQoYAWqh7y3+Tzjz6mQ3x/Nhw5GoZFCVgVZ6SkjUkVqmdrADVL7W7A2l6Albc1qU5yVDsmj51dFRXMWrWR7kmZzH1lCaUnyqmtqqba8zVfOc/Q8FUNl6sb+b7hCk3VF/n27DkWz5nNI//1AL/5//4X+a++TtmmzRRtXMOLQ0ZyeP9RAn4/vpCPYMS0536AVaNdkQ4QDAUJBH34/Lc4cOgAf3qsE59/vJ+T+z9lfOZgnPuPcNVeTovi5IZqo7mqCv/XFwjU1fKNrYyeTz/Fw79+mMd++zvmjJnIuYMHaCg9Tm3FCa5WnqDui48o3rWNqQPT6PK73zA2PZk+T3UkI20I6tlqVPdXnPN8w/WGK3ytKIwfMZJ//R//SrcnehDXox+P/akDf+wYw5Cpz7OkYDtz8/LZ+MVRZhbsZNGHH2MuLsNUVsbizz7l1Q8/YGtxEVaHE6vbhcVtx+yxYVbtmFRH5JowhxVxUzh8PE+5HVre2vnZQZ4nbOilVvLqlnU8+LtHOXDwGD6/9m9lMJKT2irIIHxu7vzubr85o/Opv4k3MkOSw1Xl0ikC5mS4EO6xInxWNFmJFPmWcq6rAEABhQKKhKmTDMzyerLaJ8ratOUOLANsdnZ2JMd1y5YtTJ48uZWJkqxm6udFb7bUp0+fiOuvyPEU8yL6EgqrWF+4K8fFxUXguF+/fq1Kz8jqpYBlMZeysiur3gLoxfwIIBUAI8OaXB9X//BCX1e2R48ed8BbW8qnrGiKvsW9kywAGLnjGtUTlfejd9/VK6vCxVdcr/oSP/JDGBEhICveRrmk0ZTcmJiYVveF8rEb1UnVK7/R+pX7F/Mg51bLcN/WfOj779q16z8U1p9T+zkqrBs2bGgFbgJYRfiB+CyHHOhVxfutxxqtGW2vV1zlvNW2VNZoy5OSkgyVXH3OblvHplegxTzpcxh+TGBt6wbkh77uF1jvd1wCWINBH/7ATb79WmXqjJl0yhjMyi8+xeRyYVI8WBQ7q/d8SLe4vkwZPZTeDz/K3LET+KqykN3ZuXR5/DFSMwazcucetpwuJrfKRW6VF4taRb6q3AGsf6umAasxOFtVLwUypFaFm6SGWr0KVq8Lq1eEoqrkuj1RQfVux3xHqLOqYPEq5Ksetp88yYARz/Dt199yy9dCS6CFYCBAMPjjAGtb17rRdfhjXpNtjTMUChEMBGnxN+NvuUxKUgI9MkezzeHA7A3DpFQXVUDjvQJrWyDaLqU1HA5sUl3kqk5yFQdmt50dNhub937Bc4uWkTRsLOOnzmL8pBcYMHQ0nXv0Yez4SSx6fSmzn3+R5J496fqbX/PSmNH8+p/+J/mvL8S1fSelllxeHjeJ40dPEfAH8IdrJt93VAdBQgJYww8jggE/QV8zSxcvpdPTPdmz+0NOH9jLsPgkjr/7MVcc5fir3LSodnxVCv5z5whVn6faXkGfDk8wJD6Oko8/pq6okMunD3P59BfUnT7Iyd0mVkwfT5/Hf8eQfn3YsnAB72dtIaV7D/7n//hnFi5YRdnpCsqKythpLWDZqwt4dvQEfvGfD/GLhx7liZ59eH7pMla88w4vWa288u67LPj4U2btfoe8Cjs5peWsPXSEeW+/w+pDX2BxVJDvcUTNSY6Wrxwtl1m0XNWJ2WPDtG8Pv3vsCd5csYlbLX78AV+4ZvCP8jNodd3L51fO6ZMVUbnJaqZRLqPsGitUOwFUAsrS0tJISUkhMTGRpKSkSBkc0Ye+yfmRRnmfAt5kqJSBVVZS9bVX9dAqA6tslCSUU7mcjwzWMuAJMNLn/PYOhwLL4xS1aRMSEiJzIpRa4bgsz40cWi3nrMp5wTI469eVS8Lo68rKJlbis2xkZaT+GYWw3k09FPDUVk17oxBXI0VRv0+9+iqDs76Gq6xCi3MtgE9WY/WhzUYqrjwOOepO/7fsnaKfI6MxG+1LhlW5dJTeVVs+b9Hm5UfLYZVvjP+WCmN73F5/ju8CUn6KOax3cwkWwKpXMvVlW2R3XH0Op95l+C9xHsTYxGc9gBrVlzV637BhA5s2baJ///506tSpVf/ysekVXT1Ay9eFkYuw0c1AMBi844b/vxOw/iVedwfWIMGgn5u3rrJi5RJi+iYyY2MWm4qOYvK4MHtcmD2VmE8cJGlQJpNHD2ft7Nl4jx1m6/KFDElI4PnRo+jTsy+xwyby5t4DmL0qFvUs+eo58tXoYbF/66aBonq7hYHW6vVirdJavve28pqveChQ3eQrTkxOGxaPh83lFeS53REo/0HA6lWxeDUV11pezKBnn+ODD/bg9/u0mqzhEjc/1nXxtwTWtsYVCARo9jXja7nMHx99lH7PTGGb202ear+tmKlaWG6kycBxD5D6Q4BVNM0x2IG5yk2uy4bZ7cBsr2Dl/r28lG9hZm4OM7O2MGHJEhKeGc1Tnbryhwd+ycjuPcmdMYNTVjOP/cs/s2nOq3x76Aglu7fz/LjnOHaimIA/pKWuBkPcNR482pyGldUQ4XMYCBDytXDjchNpccm8nf8B351vovz4EdL6xLJ54Rs0VZbS7CqjWSnHpzjxn/ES+PosV896SOnWkc6/f4iaklM0FR+hqfAAXx/8kI83vcHIvt2J69KBeVMnkvfGKpbMnkdSYhJ9U1N48PeP8Yv/82seefAR+sbGM6D/ACaOmkBiUiaDn5/F/ILtLN+5kzfef5+XtxWw8KM9vLZnDyuPHsfkdGFyuXjz8CFe/fBD8irKsDhtWDwOzIr9npXxtmDWooqcaAdvO4qJGzyE8eOf52LTVZp9PkKBH/93YASscv1T+V2vuOqhUR+WK76TwSs5OZn09HTS09NJS0sjOTmZlJQUUlNTSUlJiaiL+lxLGaaM3IQFDAoVsXv37syfPz9iriSbLMmKq5yzqm9TpkyJ7Fsch8jvFEqkUDplsNHDgxijgEcZPkUOqKxAi5xYGUYF6Io51M+TgGgBqfK5kMctw7UM2NEUQxl4jOp66hU+WRGV65Ma5ZLKwojItZSh1Sh3U19v1EjJNVIq9euJ5eIhSDRFU/wejMKS9Qqwvn8ZXGWFWG/WFG38RvMn3mXglR+SRAtblpVseS6FEvyzUlh/SH7iz6H9HBXWdevW3VGeRl9n1KgWqpGDrvj8l5h7vdLZ3mMzchHevHkzmZmZxMTE3KGSRstrjTYmfa1W2dZcf6MtA+vdbsjbc3P+Y4Rf/tjrG23f1jJtTnw0NtUxY/Z0Bjw3jewTpzGpFeQprnDIXDlv2U+SOWYk82fP4dvCI5iWzCGzRw92btnMlhXLePj3jzN3cwFWp4K5SsXiPUOBeoYCVSXfe+/Aei8hv+2GRDXcWqmuGiRaVAWz6tH+DjerVyHfq1AQVoktHhcmRyUmp40cWzl5Licmj1tTRlUlHG7c/mM1UljNqgez143ZVcHslatY9sYKWlpaCPp9hPyBO0yX7hco72fdaNEJP/SlH78v4KfF30xL83f85rcP0n/aHKxuF7mKDVPY7TW/ysPqwhPkueya+ZLLjsXj0Ax2woqrORxCbGlnvuq9AKswXLKEQ5TNHid5Hgd5XhfZXi2kNE9xaOPwOjF5bOQ7K9leUsTUV16l+6OPkTvtBY4tW47TkkvqH37HjCEjqCku4bhI5T0AACAASURBVPPsjYwZPJxTp8sIhHOYQ8FQpKzNvc+vcLIVfQUItNyirOgk3WO68PG7n5K7Zgtznp/KU4/8nlWvLuZSRRnN9mJaXKX43JX4VRctZ1x8f9bF/KkTePTf/42Tb++m7sQX7DNvZP6U0aTG/JFJA9J5dshIZk99nqT4VFJGjmHiqpVsOLCPeVuz6Z6Uyr//8lf0Tx/Ay7NeoX/GMB6PTWLZhx9jqqzgld27WHVgP2uOHmHJ/n3k2mxY3QpmjxuT6ibX5cDs1kJ3TR6Hdq4Vxz0D693cok0eJxaviwJ3Oa9lbaVX32Q+2LOXmy0+rdTUD3yI09ZDIiACpnqHViMHW73S2lvKRe0t5Uv269ePhIQEUlNTycjIYMCAAaSnp5OcnBwxWRIKq1Aw5f3K5WtkNUkO45RL7ojxLFiwoJWZkihfo89jFaqq3LKzs5k6dWokDFafdyvyU2VFUwbTaHMjlNPeUo6oUFj1ob1iLgW0xsfHk56eTmpqaqQkjj7sV8C16F+fc2qkmkbLW5aBRx9yKsOefH5kZ2ABY0ZKpB5OjdxsjVTGaKqq0XiNlNG2ckyN1E69miy21+eQGo3zbmpvtOXR+pShVB/ya6TCyp9lhVeGadH+kcP6V3oXAPGX3M+cOXMi4PNjKJzRXGz/mu8ysApQExe6CPcVxy8ATc5h1YOeOBd3O093W+9u57c9xyXXaRVt/fr1bNy4kdTUVMPSNHogbeu6iuYeLIA1GBT18YJ33BAY/f33CKzazawGrNNnzWDUzLlkF5aQ660kT3Fg9Ti0sh3O06Q/O5q+3XpT+tF7PNO7I1vnv0b+6pUMTIznwcc7sfidTzF5veSe8WDxeslXFfK9nv9WwFogQavIaRX1JM2KC6vqId+rkK+6sSoutnkVcl12shyV5LpsmCJg5NK2ETe3qjsMuPcHrAKezaoHk+rBrNrZ+O77vLZwCVeuXiMY8BMKBPD/jYD1h/bRnrGEQiGCoSC+oJ8WXwvBlms8/PtHGDpnCRa3W1PS3A5MLjtWr5u1xadYcfwI606fwOqyY3E7tBxExYHZG1bJ/lLAqroi+bMW4Vjs0fIk8wQwh8OVc70usrzauPLtFbyyZSNP//4PbB43idNLlnMuPw/Ti88zpFcfzp08jnXhXIamZFBWZifo9xPAj3Cjvdc5BbQ6rj4/Ab8fv9+P39+Cx21n+rSJPPBv/4f+/eJJjOnC4MS+PPbwf7F2/lJqThdys/w0t2xFNNtKNbdgtZKbVTZOvreLR//vvzFt6Eje37KRjJ7dGJaSyPjBGQxMS+PpHrGMeGEmMzdvYc3Bg+TY7ZjcbiwOOys/+ZDUZ8fyy989ypOde9NvxFhmZOexuaSUPJeTbFsZJredPLeDPI8Lk+LG5PFo72o4B1Uo7KorEg7+Q4HVaF2T6sSi2rEcP0La0JE8O2kGX35djd8fuK/fnNH1Hu07WcmRlVYBJ3rzJH2OpwhNFcAqh7v2798/oq4mJSW1ytWU67KKsGLZ7Edf/1TOt9SHIYvlCxcubKWkysCalZVFTk4OOTk5ZGdnG+a2Tpo0KQJ4QuGMi4sjOTmZpKQkEhISWpXykZVQGW5ltbS3VOZHrmcql6IR/cghvCJXVUC+PldWqLJ6ONUrcEZKqgyb8rzLUCvmQYYgWaWVP+vDT6Mpn0a5p0bApx+vvExWGsVyGVj1kNiWAmw0PjkHVu7HKAdVP85o45eP0Sj02QjG5d9jt27d7lCY9WHT+vnRe9Hold6flcL637X9UHfa9rZ58+ZFjHx+DGWzrRzLv1Zbv359K/iMiYmJ/E9BAJ08zyKmX47D17e2FFejvFD9MrlvPTyK1p65lY2XRIFwce6Sk5MNlVGjHNW2risjo6qOHTu2UlQFsEa7oWvru/beePx3Bda796+FBF+7dolX57/KuNnzyS4qJbeqErPHQb7biUmtpMBTxrOL5/GHh/9A2Z5PKX5nByffNjMlPZHVr73OxBmzWPnxfnJUD7lnPVi8ajjn894gLhqE3s28qN3AqlRpzsXK7ZxRS9hIKV91UaC62a56KFBc5NjKybVXkGOvIC+s3uV73VgUJ3kuG9mOijCwOrB63VhUD1a1/cerdzyOwLNXweJxkPvRp7z8+gIuXr5MIOAnFNRyGY2uj79WyK7Rvu/2XXv7iQBryE8gGMB/4wqPPPoYzy7dgNXjwaI4IuVszB4nuR47WypLWX3yGCuOHGRLaZEGO4oD030A6z2FD8vAqriwKi7yw+9y02rEOslRneQpTqwuG0t3b6NblxjeGD6OU2+uQrVk4XlnGwmPPcqpPe+z/uXpjBo0DKe76jawCnfve5xP8e+gv8VHy61mXDYHa5a/wdD0NDr8/iHSevVgy8JXObLdwoHteSR1e4rnhoziyyPHuVJynBsVhbTYSmmxldDiLKXZU841VwV5SxbzxG8e5PlxEyjYksOcqTPp1rU3mVOm8upbu9hQdJpsZ4X2MMetYHGp5CouzKqNzYf2M3vjZhZatrNu3wFy7TbMiod8j5sCj0s7x24n+W4X+R6XVprGc7t0kdyE4dYPAVbjdcPqrcfJtsoShkydSveeiex66wMar1yWjJf+MsAqq2h3y13V1/UUYa76uqpyvdLExEQSEhIiSqq+PqhoMjjJNWCN1pW/k1XeRYsWGYb6ygZLsiuwbLokuwTL/QqVUyjE4rgENMqht2IcsiJsNI+yGi2r03qHX32Orr4UTXx8PHFxcZH8VBl09A640RRUozxc+cGF3rDISM0zUvv0qqY+xDaaknq3fmUVVJ9/axQaq1ddxXjENnpolMFS7kuGPv0xRNu3/nj1au3d5kD+Heidh6MpujLIGtWPFX3/A1h/Ru3nGBIsgFUAv3jS1LVrV0MXYNlYSG5GpV70wBrNyEgPf3K+bLRt7nZM+jDgjRs3tnrYkJiYGOlTzpswGtPdHoTI+auiyTdr/wDW6K9gMIg/0ILff5MNG9YxcMLzbD5+EvMZLdSywO3CpNoweypY+f5OunTtzcndH3DdUUpjyRHOHPyE+spKXn/lVd7c/Z4GB2fc5KtnsKhnw2ZF/82BtcqDpcrDDtVNgcuBqaIMU2U5FqeN7VUKufYKDZKcNiyOcHNpal+B14NZcZDrsmFR3eRXyWHBZ9o8xk1lmhNzBFolYM132pm+9E0mvzCLS9ev4QuXImmP6v/XerX1G7rf35EAVl9LC1fravjFA79m1GsrMbvcmBwVrDt+FJOjErPiJMdtw1LlJs9lJ7uyjPWnT7D61DFyPXZyFUcEWAXg/qjAGq7FKjfhRCsMmcwRaNVg1exxku+ykX3sC4aPH83LmSM5tGINrvwsLh/dy5CuT7P69TmseG02z4wej6fqa4K+4G04ilIipa35FG7PFy5Us271WlL6xpPYuRubXltA0Xt7UA/sp/7UQW4UH6Pp1GHGJvem+6NPUvnpXq5VFnLLVozPXoavsoQWewk+VzktqotLtjIWTp/ME3/4I4n9kvjDYx2ZuGAFm4+cIN/p0MrIqDYsSiVWtxOL20Oe6iRHqcDisWNx2DA7nZjcbkweF1bVjdlt1wDfbY88ZLAoDg0eFcdtsy0BrFIesVlxtQNC7wFYVQcmxYHJ5WSbo4x5WzbQMSaW1JQhHC06TeA+gNXo4VK0B04CakQdTFkllENgZXMk2dlXLoUih/AKJVRvpGQEpOJ7WSmU+5Nri8pmTLK5kxGwGpWuEfmsRsA6ZcqUO9Tk3r17k5SURHp6OikpKa1qsIp5EePsHc6pFZAoq8XyuMXcCCVaXwdVOCOnpKSQkpJC37597zCikhVY/XI5j1jUvZVV0WhAKMOROEeiXwFxslttNChtC8yiAVY0WJWhUw5vludCLltjBHxGQCvOmRiTvtaqPCb9fbBeJW4L7GUVVG8oZQSs0eA82nG096GBfDzdunX7+wNWvULVqVOnyI9BH3L5U2s/R2Bdt25dq2OU/+ERwBoNKOWnNPqwWKPw2rachI3yQY3qobanDmtbiqv4nJiYGOlbDpcwup6jwXVbYze6ETDKYTW6obifG+37vWlpz02NEXDfyyskl1rQtVAwSCjoJ+hvZofVyh869GDJu59gUsJhjm4XuV47uVU2tlcU0i89gy1LlnJdtXNTsdGsOPCdrWLZay8xa+16sh1O8s64yVe0fFBT2Gm3vaBaIIXtWsOGTVbFS76iufgWGOahSmZJXpV8rxqGPxVrlYK1SsHkdZPnDYfbKh4tJ87t1EylVDcmxcWmkmK2lpdhcTjY7vGwU1HZ7vGQV1FBblk5Fpud7YpCgeohq6KSrZWV5DpdWL2Kpq6GFeXbrW1Qz3N70MraqFhUbfwWr2a+lFV8ks6943jxpTlc9d3CH9RUx0AoiFamxLjdHWjbV3ajfdeVHEIvWgi/P0AgELxjP9H22/pa11qouYWSwkL+n3/5BUPmLWGH04XF7SSnvJzZb+0mq6SEbaqCye0iR3GRHYaYPMVBrseO2evBpGp1Ui2KG4vHjdXjxqr8sGYJq30Wt4t8t+vufXrc5HvcWN0urbkcFFSW8OzceTz9wB/Y9tKreN6zctV2iDUvTuL5EUN5/aVZjB37HOrZr/H7Q9pvNcidv90A4fKfWl5qKOTTIDUYpMXnxxcKcu3m9+Sa8+jdowddnniCZbNmohw8QGNJEddLi/mu6AQ3KwtpKTvFjbITWBbP4U+/fIDHf/sQ6qkjXHKV8L3Ljl9x4veU4nOX0uK00+LxcO74IZ4dOojunWMYMGQkb1p2UVDmYLtShckl8kztYZh0ayG+HhdWjwOrEjZ0U8Lhvp4wgHrd5IUBP8/jIi9ShsYRDv+1Y1LtWni4xx4Ox3ZhdjuxerTzY1W0f3+sihuL24XFrZ0H7W8n+W5xPpxYXDbyw+uZ3S4s4T4sihuTqpDj9WByl7Oz8CRTZr9KcvIgThWVEQgGtAdIQe08BAMhgqEAgVALgVALoZCPYLBFq50c9mi+F2AV8CTCYGVjIxlgZZVQNvyRAUKviurzUPVwK5fKkUNMZRiR4VGft6qvWSqAVQCq7BBsBK76dQWw6su+xMfHRwyjRFizgFOhDsvjlcuiyLAh558KcyTRp5wT27NnT+Li4khKSiIxMTGi2spgL4BXzgWWw4tFqLY+31ae72g5oXpY0udzRlMv2wrxNerfKLdUdjLWP9CQH2qIORXny8ixWL8//RjFgwVZPTUKRdarlTKwy+M2AnJ9OLORKqqH+WgAb6SKGwG+fH713/1dKqxCqRKqWqdOnYiNjSU9PZ3ExES6d+/+Nx/jD2k/N2AVEKfPYZVzO6OFyOpL2+iBTa+s6h149RBotJ3RfkUTSur9HrsMrHowN9p3e8YkH4N8IxwMBvH7/bS0tBAItD8P7C/1igas0UD1h6qsrfpoddOr3egGAj4C/hYOfPYJT3buwesFb5PrtGv5Wx4HeaqNXLWSHa4KJsx7ib5dY6gvL+GW4sDvdeM/V4V143JSRo5k48liTF4PBWFHXcsdQNm+ZhEtAnRhCFQ9Wm6sqrZuYVAVny1VKuYqlXyvoikwXhcmb/iG2G0n11GJyVFJjr2CNUUnMHscFLid5LvsFLicWO2V5JWVkm+zYa2sJN9mx2qrJK+iDKvTznZVYZvqJV9RsSqq5iKserEqmuNwvuol36tqkG3QIiHBog6rV67/qmItL+SJpzqxau06bvibtXMU8BEIGpBLq3Z/194Pfemhs62wx7ZewVAIfyBIyamTZAwYyKLcbWw6cJTFH3/E1vIyDTzsNtYfP8aSTz4mt6KMHEclOWFVVYQD5yr22+Vu1Lub7URrch8m1UleeB95ir7GZzubx0GBu5JF1ny6PtWDPes2U3diH47PdmJevoiU7j14Zshw3li+ioamK/gC0hMGGVbl6JFgiEAgSEtLgEtNVzjr/ZJP/vwpE0aNJy0hhQFxCSx9YTr2fZ9zqbKMqxXFXC05yfXi49wsP82NstP47UXctJ+ivvw4W5cv5IF//t88/tBD5K5cjvfkSb7zuPCd8xCosuNzVhBwOfB7XXzndfLhditJffryfx/4NU8k92fryVPkeZxhKHVgctkwexy3FVHVjlm1k6c6yFG0lhsJ4dbUVJMwVVKcWISBlurSDJY8WrO47eS7w8CquLS8V5eDXJf2bnI7ww8XtLxns9uO2VmJyVFBnr0ck7OcXHs5JpeDPKcTk8tNnktAtYd8lweT005u6Slmrl3Ng396kvkLltHQcEnzRggFtAcFQa0UUyDoxxf04Qv6CARbCIZLUQVCIQIhga7t80iQgVAGShmM5PBS/Wc9YMj9yaqerJ4KWBDQJ5QuWUWLpubqxyQD9MKFCw0hVQ4J1ocFyzmsog6rfj9Cye3bt29kLHqHZLk+qxGEyccm5iI2NjaisMrzKYychIIrwoTFdmLe4uPjI27LIjxYwK0coqx/2CCfG1ntk3MsjSBIb9xkVFZFNmKSvzO6LuTQWaMwcNkhWoa2tlRGo2PQg6H4Wy5pI8NqNMMl2c1YD4QCmI3Cb8W6skjUFkjL86afK72jtx6S5fFHU11/di7Bd2sil0/c4Hft2pW0tDQmTJjAyJEjSUpKMgy7/Km0nzqwyoC3YcMGtm7dyqZNm+6owxqt1qgeQOW6rHJYsVhHXlfO8zQCxPYAr9z0Rkr3CrAysLblbNxWCLNeDZbnQb4pkM2XfirAGgwG8fl8raD1HvbQqmnbB7UWvmXSmpa/Ggj6CQRaOP+ll+FjxjFt3WZyHeWYVA1YzR4nZlW70V717i6e7vgkB/OtNNsq8SsOWs54qPjiQ1JT01j5wV7MXgWrorJN8Wrht2HF816bBq2aA28EWL3ucM6p2qrJ25mrvORVqZiqNBMjq6rlqOZ57Jjt5Vhs5Ww8eZzNp09gtldgcVRgdlRgdlSSU1GC2VGJ2VVJrqMci+JgS3kROY4yLB47VtVBvurEqmg3wyaPC5NXxdwKsEVOqjcqsBaEQ5SNnIvzvSr5pafp2LUnK1au4WZLMwFfM6GAj2DwbtdvWzDb+lq427r30lpdY7q/9evc/lv+HWgtQJDmkJ/mG1cZMXQYHdMGs+7AUVYfOsSbBw6x/vQpTK5K8hUHufYy3ji0n3WnjrGp+BQ59vKwa6+mvgn40fIR76+ZpJanOshT7VpTwkrf/fTrqcRceIqRzz3PHlM+7o/eY0Z6HI//6gE6PPIonTt0YsnSlTR+dw1fUINV7bcrP2sK4Q/48Qf8BAIBauvrOXTkOKtWrGZQaiZDktJ4YdRY3t2Sw5kjR7hmK+N6ZSk3bKW0uMq5ZS/mZmURtyqLaC4vpNlWSH3RIT62bGFYSiIdH3mctH7JDEzpz6CkZMxr11J18iQ3PC6aHaU0l5/C56zkxhk335//kpIDXzB+xDP82wO/YszseXyunOHQ2S85fPYcB71VfOGt4tC5cxz48kv2nzvLJ16FD9wudpSVYjp5gs2HDrB672es+PwTVu7by5t7P2bZxx+y7JMPWfrRn1n+0Ycs++DPLHn3fRa//S4L33qbhTt3s2TX2yzeuZtFO3axYNtOFmzbyWvWbbyev535BTtYtG0HiwoKmG+x8JrJxCu5ObySk8WcrM28ZsplXp6J+dYCFuTvYPH23Sza9haLtu9iyfa3eGPXuyzIL2Dk3Dk8/FQHHn/yafJMVuxON06XG7fbjcftxO1y4HI5cSsKNqeLC/UNNPtaCAY0o6tgKBSuo3vntR/tJcOXbMQjbnxlcDNSS/VAoIeTaPmQcnkXEUYr9q13/zUyfJLHLYBuwYIFreD0bjmseuOlSZMmtVJDjQyn9PMhVD6hRgtgFWZA8jIxVuEQLKvDsoIq1GfZuMlI4ZbDhuPi4iKKqhijgF79uZNzW/VGSNGAVVY7jaBJzIOAbHGu9Q8g9AAqhx8bKYiyktiWeqlXKqNBoAyrvXr1atVvNCVYD8P6vqMprPrjNBpPNAXVCNaN2t1U2Z81sN6vmVGPHj0YMGAAs2fPZtasWYwZM4bY2NifbGjwTx1Y9epqVlZWK2CNdu6FOqpXSu+l9IseOo3WaY9CK6BXBlYZXPUt2vEnJSVFvb6NwpeNTL2Mxi3mBVoD6/2BX/tf7cktvB0+GYr6WVaEm5ubCQQCUW9wovcpA4PWgsGA9h6+eQqGQgQJEggF8Ad9+AMtXG6sYcKUqfQZP5nsylLyvHbyPG7yFC3/zKTY2W4rom//ZJ4fMIDvS0ppdlRyq8rFFbWCiSNHsNC0E3OVlxyvilU9q4X2CuU0kl/qvd3CymSBUCulmqgaAIbhVVUjYbcWr4pJAsTb6uTtPi1eFauqYHU62XLqNJsKT5NVVszWokJMFeVYbJXklpdhttvIqSglt7KcfKcWcrq1tISsinI2lBZpTsAeJ1avG83x2IPF4yTXYSPX6SDbbiNP8Wh1W8V4wyHM4tgj4b5htdisqtp4JYVVQK727sFccoqnYvsyYfJUispLuX79GqGAH3/QrwUYhgLcGQ58+709TbsmAlGXy32J68eof+07o3703wUiTexbvIt+A6EAvmAL/utXGJExkH4jnmX+nz9i+f79rDl8lBVfHGDtsaOsP3UCs8uBxWknu7SENUeOsP70KTYUFWF2OTG5HFg8TiyKaJqbs8gzFTmoESXVoEanJZIreXs7kxp2AZa2iZS2EX2Fc2aFQmj2hPvyiH05sLodzFi9htXL3+DdVW/Q77cPENvhTzzwr//Cb3/1W156+TW+Ol+HPxgiGBDzGJLgJ0RzSwseReGt3buZO3cu/WJjGTVkMEvnzeHg+29TYyvlisfONbeNa45ybrgq8XndBM4qNKsuvnfZueW2831lKWcP7iV3yWv0efoJhmYMYLf1bb5yf42j1M7KpUsZmJLG5BHjqdx/mMaKEpqKj1J76gSew1/gOnkUx6mT7Nmxi8EpGfz+4T+xam0O736wl91vf8j27W+Tv3032956F/P23eQW7GJdlok3N2xl7qI3mTB9NoPHPkfy4JEkDhtF8ojRJA4bRfyQ4SQOG0m/gYNJGDyM2P4DScgcSkLmMJIGDidzxDgGjRrPsDETGT1xKhOmvsCzU15g0vRZPDv1RSZMmcHEaS8w7YVZzHxpLi/MepkZL85m5uyXeXHmbF6c/RKTp89i6oyXmDjtRcY99zyjxk1m5NhJZA4bTdKAYTzWuTudevSie9fudO7QiWFDhzNq9BhGjniGMaPHMvqZkTwzahjDhw9m4KAhxCels3ZzLpe/u0owELhdAicYCsdv3wms0UKC9fAng0Xv3r2Ji4sjLi6uFVga1U0VECqHo8q5rPqQYxmq5NBVWSHUK5ly//p9vP76663CfIVT8JYtWwy/09dknTx5cgSQjMKf9WHNAmi6du0aAUPxvYCi3mGX4ISEBPr06UNcXBwZGRkMHjyY+Pj4Vvm9MrjI5kzynMnzI3JYk5OTI1Dcu3fvO7aXFU+jkFIj0NGrqtGA1cgAS1wnRkZaeoXUaN9GYbNGOZlG7W5QKM6XmEu9Umo0D/q50rdoUCw/+DHqW7+9/KBEfqDQFnxHCy+Otg/RfhbAer+te/fuZGRk8OKLLzJ37lwmTZpEWloanTt3/knWc/05AauA1vXr19+hispND6d3C+1t6zt9TqqRqVK0UGS9QisU1baAtS2FOTk5+Y4xRjuGu5lERStr01aO0I/9+rGB1agcT3uBVW5+vz9ivOL3+7lx4ybf37hJi9+PPxjEHwjgD/jw+VsoOnmM2PgkJi9eTX5FOfmqHbPLjcWtaG6fio2dzlLSx44i5qGHqT9VxA2HnWuqmxtfqcx67lnmrM0iX/WSW+XGEjY2MntVTKqKWVEwqyqWKi8mRatbalUU8hWVbWfOYFEUTIoHc3ibPK+HPFXB5FXIVT3kqB7yqrRlFkXV+veo4XI1Z7AqXgoUlW1OJ+tPHOeN/fvIPnmS7GPHyTt9GlNxMZuOnyCrsIi8sjLyysqx2h2sO3qMN/Z9wbpjJ9hSVEJWaRlWtxur4tHqrHrcFCguzE47uTYbZqeLXLsWRmj2uDGrbqxVGiBbVCWSdxsxUgqHNJtU7fhyFTcmrzYXZiXcVKkpHgrclUxbtZJOffvxwrx5fPXtNwQCfvyhACF8hEI+7V20kI9g0BeutxmQHtIEDf++3VqvG+06aquPaNvJ16+8fiAQiDyICQRuQ61mAObnRvMN9n74Ho8+/Hs6D3oGs9PNuqKTrDl2hFX7vmDl5/tYc+gwqw4dYvHez8gpK8Vit7O1ooKVp06R69ZyI/MipYfcGlSKENHw32a3I9zCpkxuRyRH9fZ34W084XevB7Oi9WkKL7cqLsxuB/mqlv9ocmkhqFoYqlbuxqq4wxDt0nKnHTa2fP4Z4yeO58B2CwWLX+XFccPo+vSTvLn0TebOXUBxiZ1AIETLrWZ8LT5aWvzcutXC9es3aWhoxGF3Mmb0eB566Pf89le/Jb5nH+Y8P511SxazedliclcsI2fZIrKWLmDjwtfYvGg+2csWk7d8KTmLl7D5tdfJmr+ATa/M46Uxo3nqwQf55b//B8+MGsfyxatZvXQtG1esZtmC+WSmpvP7Xz/C5FETWTxzFounT2HB1ClMHzuayWNGM2HUM4weMpzE3n35zX/+hicejyG9/yAGZAwio38mmRkDGDFiJGPGjGPqlOnMefkVli5+g2VLV7ByxTrWrd3Mxg1ZbNmUy9bNeWRvNZGTZcJiKsCcZyXfks82az5v79zN2zvf4c/vfsi+Tz7nwN59HD5wgBMnTlBUVEhRUSEVFeWUlZVSXFxESUkJtopKPE4XqtuNx+FAdTnxOh0oTge2ygoqKyooKyvh1KmTHDt6lMMHD/PZx5/x0ft72LJ+M7sLdrLTlI95Szbm3Dyys7LJ2ZpDztZcsjZt5o0lC+ndqyv/9n//g//3f/07E6fNoqHpsvYwR/wegiGIbycXDwAAIABJREFUqOV3B9ZoSqasHgpFUORvyi7AssutgKikpKRI/mVCQkIkVFV2ChbwKYOn+JyamhpJL5OBVITKCvdhuY5rt27dIsAqwFRUDJABVXwn12c1Ml2Sj0lfJ1avOIvjllVquR8BrDJopqWltQrf1StpenjRNyNgldVN0a+ca6yHJn1pG1k11V8LMsCL+dCH88o1c43ceY3yXPXuu3oYjAamRiZJ+s+yKZKc82qk9Mpwrj8Pd4NWeV/6Y41mpKQPHxbL5PB5/TZGecNtAa1+e/lhwd81sMbExNCvXz9GjBjBlClTGDduHJmZmfTs2fMnGRr8Q4FVANbfGlT1LdrDAz0k6sHMCNqihdBGUy31fbZXyZSh2whYo82/WJaUlHTXcjXtcTU2Un+FwmoEdn+p170Aa7RlRjf6+puatvq8vf3tPEKfz09zcwtVVWfIysrmhRkzmTp1BmfPfMX3N5ppuvQdtbV1fP31N7y9awePPdaBXqkjGP3qAkYseJ2RC5cwZumbTFixgqnr1zBx8QKe7N6N//inf2HVy3N5d+Nmjv95D0X7PmfUoEyGPDeLHaU2tpeVsKO4gvySQiylpVjLy7GUlWEpLWWny0lOYSGbDh9h3ef7Wbf/C/JOF5J3uhBreTnm0hIKbBXkV5ZTYK9kp8fJNpeD7R4XBS47uxQP21wutrndbPd42KGq7PCqmF1OVh4+xKI9H7L+2BG2nDxO1vFjzNu+jQXvvUN24SmyigrJKy/F4qikwO1ku8dFVuFpNp86SXZJEQVOO7sUNzvcTnZ4XBS4HFgqylh7YD/m0hJMZWUUuFwUKJ6IA6y5yoW5yo3J68ZU5SHPq5DrVTB5vWxTFLYpKgWqglXxYAnDjhzqLIBWcy1WwyZOTizFhUydv4ihYydQ6XThb2nBF/ATCsnN1+qzBoUhXROgqH0OBILSezCyTjRYFU2//u12Z95qdOi93Y98vUYiCwIBbrbcYuKEMfzytw8yL6uAApuL7a4KttvLyD15guxjx1jywfvM27mdlXs/ZfOxI6w7cpBFH31EdlEx+XYb+fZKChyV5NvLKXBUYC0vxVxSRF7RaXILT5N18jim4kLMJcXkhr/LKy4kr/A0eYWnyCs8Rc6pk+QcP0720aNsPXKYrUePkHPqJHmFp7CWlZB1/BhZx46y+dAhth45wpYjh9l48ABr933O2n2fs/HgATYcOMCavXtZ9uc/s+SD91nyvhbSuqBgB3M3bCA2IY5Xpk5m4bRJpMf2oONjf2Tqc1NITspg6tSZvLl0JYvnL2bB64t4Zd585r78GrNnzmXKc9MZPmQUv3voUX734KM88WgH+nbpS0L3fsR1602/Lj1I7tWXxO69SYmNI6lPLKn94kjp14+h6RkMS8tgZP9MZoyfyNhBgxmclMKQtAz6p/Rn2NBRTH7ueUYOHsG08ROYO3MWc2a+xNL5S1i3Yg3ZGzazde16tueZ2Gmxss2cz/b8Hbz91ju8tWMXu3e8xQfv7+HzT/dyYN9+Du7fz+EDBzl25CgnT5zEVl6Ox+nknLeKL6vOcv6rb6n+pprab2up+baG2gt11F6opfZCDXXV1dTXVNNQW83F+mou1tXSUFdHQ10d9bU11Nde4GL9BS7W14SXa62hrpr62gs01GrbNtbX0lhfy8XaahprL9BYW01jXTUX6y5wsb6ahrrzNNSep6HmPI21NTTW1NJUXUvjt9U0nq+h8UItDdU11J+voe7b89SdP8+FLy+wb89eJo4eTZeOT/HQbx7mX//3f2Hd8S5Xrn1PKCjq57YG1rv9+w+0Cj8UN8qymierhAJak5KSSEtLIz09PQKjQuETMCmAMjEx8Y66pbKhkQhlFbmaycnJjBkzhsmTJ98R6qoHwKSkJPr16xfpc9GiRZFQYKGk6psMrJs2bWoVNjx16tRWqqqsPutL+ogx9evXL+IiLNx+5fHKSrIMf8LZV4CmHlBkyGhLzRa1YmVDJzFmMRa5/JAMZbIBlAzDeliW1VS9cVNbANdWqKqRqZGc92uktkYDVj0oyvuTc4Zl8I4G6vI+RT/CMEnsU1/7VIZOvfJpBOFGwG5k0hVN9dbntbaVsyrPkRzC/3cNrE8+qbnO9uzZk5SUlIgFeGxs7E9SZf17A1a5hE17jIlk86a7bSO2E+uKH7es3OpDcWVw1c/p/YQE/1BgldcT0CqbLrUHFn+s148JrO2BU6PvhGLl8/lpaQlw/fotDh86xosvvkR6/0xiY+MYNmQUnTt1p3/qAEYMHc2gAUNJ7z+A5KRUevfozp8efYInHu9BQspAUgYOZPCocWQOfob49AGkDBxMeuZgevXsS48u3enTtRuJ3XqR0iuO5D59+fV/PsC//vKP9Mp8huRBw0keMIq+GZn0TR9E4qDhJAwYRuKg4aSNGEPSoBHE9x9MfNogYlMy6Zs6gL5pA0kcNIKEgcNIGzGa5GEjSRo+ktRnxpA2ejwZ458jfthIBj43lcFTZjBk2gsMf/ElRs99lRmr1vDCmnXMWLWG6SvXMmvjFl5cv5Epy1YwbdkbTFy0lJc3bWbqGysYu2ARI155ldSp08ic/gLDZr7ElCXL6T95CumTJpMxeQrJY8czcNJU0idMJG7oCDKeGc+Acc+R+exUBk2fxbOLljJ97VpmZW1l8bvvkHPiOAWlpRSUlbPD7uRtj5ddbi/b7U52ujzs8qjs9Chsc3vYrihs82imVKLOZL7S+u9ctxOrw8brG7J45MnO7PnoMwItAfx+fyuVU5xvvz9AwB/C7wvhawnRfCvAje+buXXTx6WmKzTUN1JX10jjxUs01DfS1HSFpqYrXL58levXb3LrZgu3bvm4fv0WLc0Bmm/5uXVLu44C/hAtzQFu3fLT3BzA7wtp8Btu4nNzs5+WliC3bvm4eaOFG983c/nyVS5fukpT43ecPfMVHo+X4uJyDh8+xjvvvM/GDVtYsWI1r74yn9mz5/DiC7OZPnk6Hf/4GP/5y9/Qe8BY4p95jv7jxpMx8VkSx40lftQo4oYMo2dKfxIHDSVu4BASho2gz6BhpI+fxMDnptB/7ATSxo0nadQoUsaMIW7oMPoNHkLC0OHEDR5GnwGD6DNgIPFDhtF34GBiBw4ibsgwYsN/984YQN8Bg0kYMJjEzMHEZwwiLmMgsf0zSRg0lORhI4lNz6Rf+gD6pGbQOyWdnkmp9EhMITY1g56JqfRO7k/ftExiUzOITcuga1wifVLS6ZmQRtfYRLrFxhMT05WuHWPo0bEzaYlppMYnkpaUzMABw3ju2edZOn85G1ZtYN3KDWzdkMPu7e/w53c/Yu/H+9n78X4OfH6Yw18c48jB45w6UcjJYyc5ffwkhSdOUXyqmMITxZScKKXsVBllhWWUFZdRUVZJeXEZtvIKnHY7tooK7MVluEsrcZRWYC+vxG13YC8vx1Fpx+us4oxL5SvVw7dnvXxz5hwXvj5PzflvaThfTf031dR+W0P1+Rpqq2uoPX+Bi7X1NNXV01RbS1NNLZfq6rlYW099TY0GjvU1NNTVaNBZU0NjXR2NtfVcrGsItzou1tVysa6GhroLNNRdoKmhhsb6GpoaLnKxroGGuloa6jXobKqvo7GuRoPNOq1drK3WWl0NjfV1XKyroam+hsa6aprqNGBtrNP6vFh7nsbaCzTVVmvjra2jqbaWy3X1XKyppaG2joaaOpqq67j4zXnOn6li08oNJPdKYnj6QCxZW5j67GQee7QjJeU2bjU3EwpqD5OCIWjllXaXf/+BO1Q8oUIJJU0GOGE+lJiYSHJyMklJScTFxUVATSxPSEiI1CkVtUoFGMlhriLcWKirQjVMT08nIyMjAlsyBApIFPuVHXuXLl1KTk7OHXmq0eBVX/pm2rRpEZVSD6wCcgQIiv0LlVPc78rzJrsZJyQkRMBXVtHE8ejDU+W/xTkRUC/gNiUlhczMTFJTUyP7lcvtiFBufUkiOcRYBre2woKNjJLuJTQ1miKo37c4Vn1+tBEM60FMP75opZL0pXH0x6M3MJLL2siwrAfXLl26tBq7EWjroVbuN5pKanRdRHsYYPRZH6IcExPzD2CV4Uf8SOPi4ujevftPLpf15xYS3BawyuVeZCOtaMZM8rayMtse9119nqzROnK/Tz/9dKsaq0ag2l5gvVszKrMjj0cPrLLpktENwQ953U1Bas+27VlmrK6K8M0AwaCPQEjLO9VMV4IRd9XvvrvC++/tYezoifTo2oeYjl2ZOGEyX+w7wLkzX9JQW4/H6eS93bt5/513OHboELbyMlw2G163i2/OnaPufD0N1XVcrKnhYk0dF2vqaKipoe7CBRouVNNYW0tDTTXV33zNOVXBXWnDbavkxJFDFORvZ+/n+zmwbx8nDh/l+NFjnD5+msIThRSdKqb4VDG2cjuq20uVS+GcR+WMy43X6UJ1OHFWVmIrLaOipJSik6c5ceQYh/Yf4sMP9vDu7vfI2ZrL8qVvMOuF2YwfM4FRI0eTmJBMTOeudIrpytOdutAxpjtPx3Tj8ac68acnnuaPj3XgsSc60js2nsFDhpOePoD+/TMZPWY8s2fP4ZmRY5j5wmyWLF7GqpVryMnOw5RnYeO6TWy3bidrw1ZMW3NZvnAZ815+hUnPTWXgoKF069GLzl2783inGB7r2JknY7rTuWc/uvVNonu/VLrGJvNUnzie6NWXTnFJ9EjLJHbAYHqlD6TXgMF0zxhIt/6ZdO2fQfeMAXTPGECfwUMZ9vwMRs+dx8DJU+gZn8xvH3yEpPhUhmUOY2D6IDIzBjMwcwhDh4xk2JCRDMgYTHraANLTBpCalEFCXIrW+qUQ2yueDk/E8PifOtDhiRi6d+1Fp45d6fR0Z7rEdKFrl65079ad7l170rdPPL16xNKrR1969+xHz+6x9O2dQFxsIj279yEhLpmEuGT6xSaSGJ9KRtogkuLTSIhLITUpg17d+9Kre19ie8XTq3tfusb0pGtMT55+sjMdnoyhw5MxPP1kZ558vCNdYrrx9FOd6NihE31j4xg0cAhjnhnH81OnM2v6TJbNX8SG1evZutVEbk4+2VtzycnJZddbb7Hnwz28+9ZutlvysWTnkrcli5ytWWxcv4nVq9exbNmbZGfnYTZb2blzJ598/Amfffophw4eoPD0SSrKSykqPE3h6VMUFZ6mvKyUivIy7LZKFI+bstJibJUVuBx2zigK51QV1e3C43bhdjpw2m047TbcTidVbgWPw4XX5cFtd6A4XZzxqKhOFx67HdXp5IyicFZVqfJ4OKuqnFWrOFf1JefOfMmXZ7/kbNU5ai7UUXO+lrrz1dRdOE/tea011NTQUF1NQ00NF2u13+HFmlou1rZuDXU11NVd4KKAuvoaGutqaazTfseNNXU01tZp64bXb6irob6umvq6ahprq2mqraax5oKmQAqlsr6Gxrp6LtZqUHex7jwX66rDfdfQVFfDpbo6muq1vhvramiqr6WpXlsmlEwNImtprKvVlND66rAqqo1XLL9UX09TuF/RLgnIrBd91dFYV0dTfW34czWXGmojMKpvFw2+i7TI/sOfa6s16K2to6mmniv1F2mo1r67WFNN/fkLvL9rN5mpGfSI6cnWtZtRK5w4Sgp5fsokMtKHcfbcVwQCkroaCmnC6j0Aq5GBkIAfocAJABJ/C3gVwCaDpYBUocYKmO0ddvmVy+T06tUrEjIslELZ+VZftkY0sT8BI2KcoqzNli1b7jBUEt/LocCyEZMMrDJ46gFUzrnV59vqw2jlEjWpqamt1EwBD0KVFoqrPt9U3EvLIdgCigYPHsyIESPIzMy84xyJ+28xTrlPfbkYI+hrC1iNoFRW6o0gUAZOOY9Unl8ZqI3GI2+vd2KWx2xUE1UApgzJeiVTH8Yr1pGNqYyUUTGeLl26tCqxI7sLG6myRqVyoimx7fleH45sFEIs9v+zB9a7uazKrWPHjnTt2jUSqvFTCwv+ewJW+fwanW+9KdLd1mmr37ZyV2WoFdbhHTt2ZP369WzcuPEOl+D2AqtwCZaVUaMcW7l0j/44jcKk21JY/5bAev/7a50HGAgECAb8+P1a3umVK1f59psLfL73IOPHPUdcXBJ9+yQwbPAotll3crbqK2ou1FBfW8/FhgaaGuppqq+J3OCJdqmhlksN2o3npYZ6LjXUc/liA031deFWG16n1vDm8GLtBRpqznOx9gIXay/cVjIa6rjYUE9DfR0N9XU0XqynsUF7b7pY36q/pvoaqd8aLtaKm18NkBvr6sI3zjXhG/gamurraKip/v/Ze68gKa513/NxHuZhZmJOTMTEnJk4d2Jm7sTEOfccbSGBQNj2TeNNYwUIAd10I0B4IxBWIAmE906AhJHYEsJ7L2hob6oqs3xXVWaZbnSvpC0J2vznIfPL+mpVZlU3IGlvSRXxRVZlpVm5Vlb3+uX/M4gqIYT8PgR9XrhdTsiSHR6XE163Cy6nDK/HDSUYQEzVjhUJBdEUDiOmqlAa/VADOhyENGDQPgeM78LBIMLBgHF+Ok7I74NHliDb7Kgur0BdVS3K75ej7O5D3L1xD5cuXMGpL77Cgf2f4OMNW7B65Vosf3cFFsxfioWLlmLevEUoKZmFouIZKCmZifHjJ2HkyDEYMmw4hgwdjsFDhmHs6HGYMmkKZpa8jWWL3sWSRUuxasVqLH/3PWz8aCO2bdmBA/sO4tinx3HuzAXcu3MfD755hPKHVaitbkBVRS2qKmrRUOdAVUUtHDYJ9bX1qKupRU1VFaoqK1H+sBxl98tQWV6Ne3fu49qVm7h98x7u3v4G9+89wNUr13Dl0lWc/focjn/2OT47egJHDx/D/j2HcHDfYXz95VmcO3MRZ7++gFs37uBRWSWqK2tQW12L6soa2OptkOwSnJITTklGwO9DMOBHKBhAWFWghAJQlSBUXRGLhLT+DgcDxj1IfS6OQ0xVEFVCUAKNCCshqEoISqgRkbCCsKogbKhoAcPoXuX3Lxm/ryNqAGE1gEg4mLAMq5q7Kd2D1J54u5LhKfH4imEBr4d9DiW1g79P/s2aG/99itfEj2UJcjoEWn1ndkz++038LSe33WwdXZPVd2bbpvqbZHVuM4sDbEAzNYimoGbfRlQEvT7cvXELs0pmIicjFyVFM3Dnxj14JSc8DRJuXDyDoUP6Y/GSlfj22291YGWw2sH/K/Tibp9cmTJLONS7d28DrHjGW9qGFFKuhtJ7glQOVFSHlPYhaCX1VjyGGF8qxiUuWbLEiFflQMqzA3NgFUvfFBcXJ8R9ismFCLDE83Oo4585UPfr1y8BRqmPuSrN44HJ7ZjUZHoIQDG7vXv3xsiRIzFs2DBkZ2ebJm3ioC0mP+LJo+gzh1c6Bt9XhFmxnJHYd6kUQzF7cDpYNQNWsYSMCKFmqiTFifJ73iqREs/+K6q3XB0VFWMCZC4EcWDlc03R1ThdTKrZdYpqrth+Myj/3QNrZ+3ll182bo4/gfW3Mw50NC70I0rXD+lgtLPGS8JYgSz/A0DASq7A/Jr4ew6zHQFWfl46N38alg5YueKabkLw4oDylwRWyqqqxx62tKGttR1/++FHOJ1uPLj/CJs+3oaC/kPRP38opk4pwadHT6CupgHBxhBikSbEwlGEFQURVUEsoqIpohqTu8dR1ZiYErBqFmbv+WfFFHZFlYOO3RxR0BRREItoSko0EkI0oqApqiAW1dZ3ZtKpgTBtF28vQXZMVTQw0RWcWDSEaCSISDiAaCSIWCSEWDiIJnb92rGCaI6E8DiqGGpPwrWxSThN1JsiTEkKh3Sg1hWvUBiRUBgxJYqYGkZMDSMSVBAJKVAaA4ipYYSDIYQDIURCCiIhVVfPFG19MIRAYyOUUAhqSEE4pCIc1CA9poYRUVWoQQVhclVUVUQUFTHdVVINKlCCQYQVFRE1DDUYghJUoIZU7XiKilgkjKjumhmNhPT3GtypoRDCin58VUUkHIKqBDUXTDWMaDiCWERz21SCQcTCYSOuMKKqUEMhRNUwmmNhNEWZohbRlmGlMT4u4QAi4QBikRAi+vuortKFg426WyeNiZIAiAR5zREdZnVFMBIOIaw2GueNMJWNQ5EZGIogpqmMmkX1ZURl6iAD5jiomv8++PHjamFQi5s07rP4vWYGglZwyu/ndL8jK3gUYTQdsFoBKe9nETA7A6wdBU6zh178PNRWq23i7QkwYPWjKeyHEvDCVluHQ3sPY/jgQkwc9xaOf/o5bHU2eF1euO12eBpsOPP5Z8jO6oNPj51AS+sTtLWlB9ZU/zc4PIhxmmZZfknlI5DhcEOQxbfnLrbcxZirhjwOleCMANUs9pWrclxxXbp0aUIiJQ6sBK08SzBXY7du3YqpU6cmqKRmoCIqlGYKJAdHMUaSPvP+omum/qIkV3l5ecjOzk5ILMUBj/quV69eSfDI3a45uIqxqKJ7rJigSKzNy9vPj8fjZylbMr+3xCRHZsmEOFyZZf0VXYLF2FFxrPg4iJ/JJZqAVTwmhz++jtotKqSiy7IZjKaLx03l4sv7hyf+EhXUVKDL7U9gTQEpv3UbOmt/T8Aqwtqz7Ev7/8d/aAmy6A9NOmVUBLznNTGRk3g+8ckTAWtHEiyZlb7hwJoqRjVd7Vir7MYisHZmspAqyZG4/kUAa0rFtl2rk9rW2or/+vi/oaqiBpfOX8WBfYdRNLUEE954C+/MnocPP/gYt2/dQ6M/iGgkilgkiuZIlKmlqgZpZMLkNtHi6622SbWezJhERkJoiobQHA2hOaagOabEP0eVpO0Niyr6NiE0RYKG0X6JbYkfIxYmlSSIxzHF2KcpGkJTJGQcM37cEB7HFJP1GsQ2R5WE80fVxviklqkx2iQ/Di3NkQhiqopYSHeZVEJoUkKIhcjlULMmRUEspLkbatsqaNbVxKgek6cpykED0nhMXlSNK41NkTAexzRVPBZW4tuqCh5HIxrUh7Xt+Dg3RxU0x7TrjoWDaDb6Up/QR4JoigYN2H8cU/E4pup9o/VRjIBAfyjQHFHwOBZCUySA5lgQzdEgmqIBNEUCiIX9iKqNev+GEAsHjGVUjfcnV+zjimiIPTgIMdNiGWPhACL6GNFY0jHTKYepVLsE0CW4DMc9ADT31ESotIbGgHGPNulm3FdqIElR5cdLpaimAtZUYPcswMqPl+o7M6hMp7aatcVqbKyU2Y4Ar7itdp/o95Dig8/rwF9PfYG5sxdg5LBxWLl8He7c/AayXYZHluF1OuGVHfDZG/DJnh0oKMjHrTt30ZoArKZ5llL+jwFgqpRxFZTXAiU1kABKBEiexIfW889iFl0OsLSuoKAABQUFyMjIMECIK3d0HmoPxcr27dsXy5YtS3IDNjNSVMX1U6dOTUg6ZZaMR1T0zFRVHr8qZmHmSq1Y/kesv0ruwtxlmAC3X79+RkIrvi8lv+Ku2/Se3LIJInkG4e7duyfBrajC8gRMNK5m33PgNMtQK8ZvcljjEEeuw6n2NYv9FBVWswcK3B2ZlG8rYDUDTLO5KodTvl509+Xt4AmdzGDVTD22ekAixqqmyiL8J7D+juzvBVjN1MVnUVe5wtq1a1fjD1s6YLWK6RRBriPHMEuqZKZkcnCkGFYztTgVnHNoJWDl7U1VusYMqM3K8vyjAStlS6VSH1SDtVWv4efzeHHi2Al8sO5DvDlxKsaPmYSli9/Dts3bcf3qdbidLkRUBU3RMGIRBU1RFc1RrpBauw2aAag1yHb8GCJ4Po4lmwGIFtDLgZW2j++Xui1aYhamGBtQmwimVmbWTgJWEVajaqPlhF6L8QuyeLygYTGFK2ohI7tpVJx0J8QAxtVf0eU0cUIfHwsRoqhPeB8/jip4HA3icUwzDqKa0XrtIYC2PbOYwrZVhIcMITyOamasN0BNg6w4QCRfFwGLmfqZZMLYJIybBcCYAQ1/iCICl7h9OnUv6Z4IJ7eTG1deaR+zhzpmvzf+wMjs2joKrB3po0QPhVT3YjJg0v3YEWAVj5lKaU13HamAVXsooj0YiYQCuHntCt5fswYF+YOwaP4yfHHiNOqqG+CSJXicDnidDvhcMnyyBGdtJTasXYVx48bDLktoaX2C1ucEVtElWHR/JXAS4ZSraTz7LQdZEVI50BD0kILIAY3HXorHElVa2r93794GsPLESjyWdfv27UkuwrxuKwdWfg5Se7mCx9vG+9CqzdRfYqbgjIyMhEy+HDipfBDFAffs2RMZGRlG0itKbpqRkZFSjebgzKGWzimWruEQS+DD3YjNVEsrsBQhisOsqD6KcEjnEZXZVMBKY8OBTVRR+bF5vK1VUicOfaK6KkIpv0YeN2ulgnJgtVJDzVyOzdZbjQF/yGIAK5+M/7n89ZYEXS/yuH8vwEqQ1pn1qYxDG7kE/xrjQ+fjLsYcAjkw8j8GL7/8sgGefMmv30phpe0o6RKdL9X9ws8vbsf358t0rxcBrGb7dfYVr2XZbtRL/f7771FXV4ft23ZiRslM5Gb3x9LF7+LwoaO4dOEKJLsMNajFYUbVoKF2cZjjk9ff1kwAJ8HM99MmuaFn2C8eg0sK8+MoWUfaE7f4BDmYbAxg00FKwgSZgFWNu5VGwyGjFIcBrWFyObV2nRTVPyuV2wpqEq+XoDSkKZ+Gu3bIANbH0VTjwfuN91kooT/j10Nu3borN4vhTKWUpTZdIdM/a6qtpgwb69KAlLiNGbB2BJTSup6aqKyam7n5mJqPn/VvRzyOmVJrBppiP5i1R2xXqvswFdCaAauo2Irn5Q8yrK4jnSWcNxx/GBIOBuB2yDiwZz/GjRqHSW+8hT07D6CyvBay3Qm3LMEtN8DrssPncsDnlOCTJdSU3cO8t2diwYKlePzdt2hp+znBJfhZXly5JFjhMZAcpDigcXWOAwvfhscAcpjjMY88w7CoxlIbxJI7XGniMLZs2bIEt19etobAdPcxE5OSAAAgAElEQVTu3di5c6dR/obHsE6bNi1BvaXyORyg6fxW9WtFVZUrtRwEeUwwh2IOytylmpJMEdQPHDgQQ4cONcrpUH9zMOXZjXl/0biKrsJ8vDhwdu3a1VJ5FpMs8SXBIj0IofcEWhxcOXiZZbbl4MgTN1FSJNqO15Y1A2UCTjHZFN/OrD3idYlJl/j3PI7VLDEU3168LrN+ePXVVxP60QxY+bhzcBXbTfanwvobGAeQF2l/T8D6Iu23HiezpEdm21L88yuvvJKQHTidkmwG8zk5OZaxs2ZtJFi2SgwlqsbpXs8CrB35rrOv1latVMnTp0/x448/4u7du5g/fz6GDh2G8WMnYt+eQ7h/7yFcsguqoujJi0J6LKqa6NIqKGi/Flz+csDa+XYYkJUwseb7dQxWE0FDBNa4+6v2PbmFxmMaRfBKmJgbimAoKUtpk749h9lYOBl8jOsLa1lUOwM0CRbRTYfR5khIz/yquSZrKnnI+N7Y3sKawyqaVA0stHaF8JjGJMxUZnYd8WvXzq19FpVk/b0AoHFIDSQ8DNCAK5TwmcNoOtVN3EYEVuM4OpzHkpTRdNDK7w1tezP4S/49dBxYRdgTH2KkUk/FPrBqCz+O1UOTzgDr42h6dZiAVXywwfdLpcYb59VdsaOKllzt4pnzmPbmVAzIHYSP1n2Me3fKINmdcDpkeJ0y/C4ZXtkBj2SHV7ZrwCpJKLt1FZPHTcKe3Yfxc8vPaG37Ga2tLcaDyGd5mUEXV9t4rCh3AzUrdSLGUHL3XZ4dmB+bJ2wiFZMfywyIRBWJ2kBJl3idVVFh3bVrlwGtouJaVFRk2mbebgJo3j4OmTwTMI/lpWNwmOXn4rVe+TH5e4LEvn37Ii8vD4MHD8bgwYORlZVlgIyodHO3Xg5UZm68Zqqe6FIqukHT+Igqp5nLKn+QkS65kFm8Klcse/bUSmhmZWUZeXLM4l6tjml1bn4uq0RMfDuz87322mumxxHjYK2UXDGWl6vBoiJM+/L7jY+3Wexs165d/1RYf0/L3zOw/tJKaqrvebmaVErnSy+9ZDzB2rRpU4fq2nKllUNrbm6ucV6u8Jq1jyekojYS5NJS3C7d60UAayqX4Ha9Trxm8W3a2trQ2tKK9rZ2tLe2o621DT98/xNOnjiFwpGj0bd3P4wcPhInj5+AS5IRDgaNmoSaYkgTxvh7Uq+sgNVKYUutuJkB4y+pxFq3ubOTdUOZjej2DNdgBptmEGAOJcmTdPFazEDWmMyH9cRRamJJDlH9esz7xrhW1Vj/2MSS+tGATX3MwyFWTsSkD9MCq4ImPdNtczik7x8ygLWZv9e/J+BsNgEYc9UyyCCRASt9T33E3ls9PEgCUBNg4+OXPJ7xaxLB1UyVtAJhq22fFVg7YmZQava9FfSKQGoFyJ1VWM3GiCu+qRTVcNAPn0sSgNVKDW9EVPWi0ePE0kVL0K93Nt6cMA0Xz12Frd4BtyTDLctwSw54ZDu8Tge8sgNel7beL0nw2+24ceEMhg8uxNmz1/C07aleaiw1sKbLOE+qmegOKrqzZmdnG3VPyZ2XZ3UVlUWxDA3ty91dOchxuOPH4m6uIkyLbp9LliwxQNUqfnXHjh2GwirGsk6bNi1JnRT7h2JJCTS5QkzJknhWZJ5Iia/j7rj8YYFYTogr2wSCPXv2RG5uLgoLCzFy5Ejk5uYmJFni8apigiWu1Imqr6iQcmVOVAa5QskBlUM3h7vXXnvNaBdXcTlAi+c1i2slKKQatn379jXAjMOZ2fE4lIpwzVV8q+tOlTXYDNY5JFr1K79/aT2NCwdPMdESb5/4IKFr167o06ePUR+YroHD8x9aYRVVq1Rxj/8I9nsGVrPx+jXuDw6s3OWWbyMqmn/5y1/SqqsisIrb5uXlJSii6dpopgJz0OZxtq+88kqHnmI/7ytdDCvFL1E5Gs3a8PTnp/jhu7/BKbmwdPEy9O2dgVde7oZxY8bjyqWrWhkaVdHjMDvvEmimcFhNWl80MP4a4PprtMVMZUoHIGYTa6t9zVQtK1AzA65U7bDqo1R9aHWc54WjjuxrBm9WsGr9kKDjMY3p+tJM0RPHrSNA+Kww+Uv9hqzG2aoPrCC0M8fh/ZZqHM3ObQW5Vr8TnrnYPOY5hJiqoklVoQYaEfB6cOPKRfTPyUZG70xs3bQD9gYJbpcbbqcEj6zFqnqNmFUJPpcEj0uCxymhUZLgt9Xj5OH9GDlsLFyuRrS2txlhHvQ/oiP/O0QTXTs5uHC1jiuEBKx8HVcKeewnARtXCzMzMxNiW0lRovIvFJNKtUR5NtzXX3/dOB7BBbX/3XffNRRVDqNiPKsIqvQ9ZQkmsBLjcSnpFIdI7jKdkZGB3NzcpFI+HN55EikOmXwbHsfLFV0Cjx49eiAnJweFhYUYPnw4cnJykhI4ie7b9D2HcLN6rOmMAyaBnpgxWTwegRV/wGGWJZi2FxV0Dq28LWZJntKpp1ZuyGbuzdzSJTzirr9mSZw6o/hygKa+slKuRQW4a1etHGR2djYmTJiAt956yzQJ0x9aYeUTfLF8yK/dnhdx3t8zsHZECU31/fMqsLxETEf262isrphsiZb5+flJmX3N7hOuqPLt6b1ZXa2OKKwv4pU4yWhDQmV49l1rayuePHmCtrY2xCJNKH9YiRXLVmNA/iCMHFaIDR9uRE1lNZRgCNGwVnIkooa0jKwmk87nBdZUUCOCxB8VWM0m+an6xwxYrVwtrWDAbH8zlSkdFFj1kQgIL6Kfn2dsUl1LKoU6FZx2FljFMbYCZ3E8zdphdb+k+n2ZAduv8Ruyug/T3aMdHTure7szD37SKeNmZlVPV8vgrSCqqPDIbly9cAWzS9/BsMGjMGfWApSXVcLR0AC3ZIdbtsHr1OJUzYHVAY/LgUbZAa+tFps/WI1pb01HU/N/RWtbC9ra48pqZ4GVXqKbKk2SRZdgDm8cGvlnHovJlVVax2MwMzMzE2CMx3TS9xRDmpubi+zsbAMA6Zi8bb1798by5csTQHTr1q0JCZjIrDIHFxcXG7GrvL4sh1gxGRTP0NuvX7+E+rEEs5Q8Sawla6Ykk7JK23MXY4KU119/HdnZ2SgoKDAAmfqaQFiMi6W2iwq6GMPKVVgrxZXDk/jgQdyfK5bcldis1Iy4nZkima5dVkqw1ZIrxDyxlFjqh6v7YokirnhymOcKMQd3HsPLIZXH5fL6t2YxtGZKNP9+wIABKC4uRlFRUZKr8B9aYRWVMQ4Bv4W9iJjW+fPnWwLRbw2dL0Jh7ex4duZeSHdc0cy249l6U9VYFRVWcduNGzciLy8v6Zz8+CKYWhltL+5jNjnoKIB2dB8+0Whro5qpWt3U9rY2tLe2ofVpK/72ww+wNTTgxrWbWPneagwaMBRT3pyGwweOwml3IKYqiIRCRo1UXibEDAY6M7Hlk0VxwphqH7MJq7jNi5xI/xbA2hFo72i/8gmzWX+LUJUO0NIpramAweqeEaHaCkBSgUo6WDE7bkfBLVVfpIJ/MzW2o7BqNgapoJfvl+6YHfl9WbXlRcNqKrjvbD+ls3SqLb//rMa9o4Bq9ZuhUkgEqzFVRcjnx72bd7F6+RqMGFyIaW+W4Ozpy3A0OOGSZbikenidDfA5bfA5E2GVm8fpgMdlh192wFVbiTXLF2Ll8jV4+rQVbe1PDWBNF16SCljFCTpPKMST9ojusQRqNEnmkMRdWjl0EWz279/fUAW5UknqLFdVeZ1SDsNmCigprFu3bk2IY+VJmPhnchHevXs3du/ejRkzZiSplGZJjMQ+EssB8WvnyYp4wiXet1zJ5ttQnVYxIRUviUP9wN2Aedwsjznm8aykkvOkT9x1m8ebpjJRlecAZ5ZoyiwrLwdWM0WX+sjqOw5k6RRiMRbUzKWX95eoIJutM1NlrWKAzT6nU4bNlFkR0kV7/fXX0a9fP2RnZxtt5kr9H1ph/b0tzRTWTZs2YdOmTb85dD4vsHbk+gnGzNa/KKVVdNPl3/MY0U2bNqV8WECAapZFWFRYOXiSiy9fWimsfClex68NrK2tLWhvb0Vrawtanrai5WkrHsce4/7d+zi4/yCmTH4L06YUYenipThy6AjsdXaEA6peQ5MDhBIvrxI1n8B2Ru2wmoibTYqtFBGrbV8ksFpN1H9LYE2lRKcCVjEhTDpgtZqcW53DasKfqk+tgMEKNtIBazqQoW1TqWnivZYKVl80sHakHamANRVUd+QeNfuNvaj72+x+eBHAKt4bZgpzZ4DV7HipfjcdaXciqAYRU0KIBFXYaxuwe9suFL81HaXTZuDgnkOoLKuG0+GCW5bhcdrhddrglW1anKosWwOrbIfHaYNftkOursCcGUXYuX0fnjxtRVv7E7S/AGAVJ+40KefqIneXpIkvASvtx8GTx6byxEV9+/ZFQUEBRowYgezs7ATwpCWv+0rw1adPH6PeKFdUeft69OhhmnSJK6rkFkwmAuvbb7+dkBWYu+xyoOaxptRO7sLM3Zr5AwHuRsvdqUmpJEgk4BATL3EXZFKfqaQNh1/uos2BlSfFys7OxrBhwzBp0iS8+eabKCwsRF5eXlIMLs/2LD64oHVcGRWVVg6r9MDBDBTFMjr8fuTH43A8ceJEVFZWoqKiIskmTJiQANC05H3JoY+3W1RWuSIsrhd/FyKUcwVUvC4rBdXMFVl03eZgLcK4qDRzF2O6v/6wCmtn7LdUXjtjZsD6R1FY043fixxDK6WVx4xyN990CqtY3oYUVg6h4nteQsfMddiqnfT5VwdWPcHGkydPIdll7NtzAPPfWYiJYyfh3SXLcOjAIZQ/fISAz6+7pimIKaoWp6qXozGSHRmlRTqubplN2lNt2xE4TAdsvwaw/pKW6tyiwmwFtOkm+1aW6uGA2XdmwGXWxlTAagYTVnCRamw6s50VZBDUp2qT2YOWVKDaGQgTj28FrKnGzuqcqe7lzvTzi7ivxXvVChIp/tMMRq2A06ofUt3jZtAv9r/ZOa2A22x8CVijSgAhnw9HDhxB0eRiFE0uxoHd+/Hgzjdw2SV4ZSe8TkkDUZddU1VlCT7ZqZlTMtyARWj1uezwSxIcVRUoLZqMU5+fQUtLG9ran+rhIZ3//8NfZsoPV5LIePyqCLSiiUBJcNevXz8UFhZiypQp6NevX0ImYbG2KwcNDjscyLg7a48ePbB06VIDWMUarKLx7ykREwFrbm6u4ZZMrsliPCl3EyYAJXdm7s7L+42XlhHr2/LSNSKQiMDYvXt3ZGVlYcCAAUbCJdGtlcfFcqihvhw0aBAmTJiA0tJSlJaWYtKkSRg0aBCysrISQJ0Ak2BNVLa5WspVSv6egJweUIiQK8aQioq/lc2YMcPyvi4pKbGMO+VxpmJfm5mZCkv3HDeeaEqMrTXLtix6NZi1kZdK4gq5CP1iduF0WZD/VFg7sCRI+K3bkW75LDGsvxXMdgTkaPm8/WKlvKZapqq3KiqZ4nleeuklS1gVkywRpJIiS9mFSWHlWX45gHJwNQNWsT2p6rD+EsDKs/62tLTgaUsrYrEmfPjhBowbMwHDB4/Ehvc34dr5G5BsTihBFU3RKJqjEVAW2aYwZUpl9S0jCowSICmUilST/I5CSEcn01aT4l8CHP8RgDUVMIkT6XTQk2rbzgBXKggVr7Wj94nVNqlgTgQeM6jjCjSBihWcPiuw8nNZuWlzUOsosFpBoLh/R++5jvwen+e+NhuHVN+l6/tUCqgZ7Ka6j/m9YAbDHTlfqmNWl5fhvaXLkNuvAOtWfoibV25BtklwSxJ8LhlepwS/0wG/U6+pqhu5/fK41SSlVWqA3y6hoaIcb5dMw43r99Ha2ob29pYXAqyk8IiKDHd7JXjhAEuwlpGRYSiSYoIiHhtJx8rNzUX//v3Rq1evhHNwZVXMZktAyJVEMQNunz59sGzZMgNGRTjlsaoU38qTMO3YsQMlJSVJtWDNyvPQ9ZHLMv/MXZlJBRUTIfFEVAQj/D1X1sTkSAQkWVlZ6N+/P/r3728AMo0HGXcJJtilpE5DhgzB+PHjMXXqVEydOhUTJ07E8OHDkZ2dnZCIS1Roef9zF1Or2FECLA74YvwshzT+vZnCye+L6dOnW97X06dPT3JRNmuX6C5tprSK+3PFUnxoIiqrPEswh0jums2vz6q9Zu0xq9/KAdsshpayBf+psP6O7B8l6VJHExL9lgqr2T70A+rSpUsCNIow+dJLLyWAqZnxvuDqKj1AyM3NTdtmM5df/h3fRmzjs0wYtO1aAbQZbl3x9W1oa32C9vYWtLY8QVtbC9paW9Ha0oqwGsHK5WvQP28QcjPzsWPLTlQ/qkKjx4eooiIWVtEciaApEka8LI0GpgStXFFNB5/iJC558qta2rMCnFaHM6gbff/8rou0TDfRT9zvWSfzYokbXdHWy5Ik1mENIqYGjHHh/WM++Q6hKayiKayC12FNB6zixDzVRDz+fRCxcABNEc11vCmi1/3UryMWDiAWDrK2x68xXn5FLwcTDqCJbWulilmtj6hBxCIhVpM2Di3RcAixiIJYREEkHEQ0HEJE3yea4lqj4USL6EalfqyUOjO1U0zCI0KVFbBa9T2/D+JQp/Uf3Qepykp1xB5Hw2iOkFn9lvlv0PpYVrCaCrg7ZOGgMZYRNaCNqT7eTfqYN0WV+Jiz7a1qpEb1sY9FtBj+SMI5gjBq8fI2KI2IKY34Vg2hWdV+s2rAj7Nfnca40eMxZOBwHD96EnWVdfDJXnglF3yyC16nBqyNTgcaDVCNJ1TyGmaHzy3B75bhlmxa0iXZDpfDjoaqWhw+8AkGDxoMh8ODltZ2LX4V5u6/qdaJbsFWyg4lEhIzznLY6N27N7KysgxFUkwaJIKPWGKFzkcAzGNEuVsm30+M++RtWb58uamSauYaLMazbtmyBVOmTDE9Nwc+gq7MzExkZ2cjKysrIa6UYJEnj+JQQ9DIkymZXRtBLEG8GENL7scEyWQ5OTnIyckxEjDR+QigMzIykJOTg4KCAqOO65AhQzBkyBAUFBSgt152RoxVFRVHq9hNrh7yBxYcNEX3Vp4BmK5VBEge70nglw5YRVdsM8WRXwtXMMVtzPbjLtJm7eR1WM3250Btdb5U9Wp5tQq+njIFm52b2vanwvo7Wv6jAGtn7UX1z7MorVxxpSd13bp1S1I+eTZh7hLMFVQOq6liWDds2GAkXbKKRRWV4I5cF2/fswCrtm0isFKJAi2RUgtaWn5Gy5Of8PTnJ4iGI9i7ez/ycweg28vdsWHdx/A5/YgpEX2yyUHBHATNFDErdctKUeuIWtN5oOPrwxbAF2bfPQOwRhU8jilx6IoE4/0VDXUIrDsKpanMDFj5A4V0gJmsDMWBldy9myIMLMNBfV1Qt5AByDE1gOZoKA6UCXVGg8YxaMJuDrtxYNXaT+dlwErHZd+JwClemxl4E0zG+P66xQwL6hZKqC1rqaAxo+2jajC+3gJOrdalAjarY1g/LBD6lN238f7rnAoq/h3o7AOXx7EgmqPaPdXMQgoS7hUTyO+IWV1/jI2LOD7NUdUYJ1HhtnpQYZxTh1XxXhG3o2NGlQCioUZEfD48Dofhkex4f/UqvPpyV0ydPB13bt6H7HDAo1ujywWf0wmv0wmvS4bfKcHvkuB1JcKqz2WHx2ln6qoEl8MOjyyhvqoaH67/AH169cV/+pf/C6tWrsXPP7fgaUtbQobg1P9nUgMrV+A4pBJ4itlyuVpIyhlPMkTfk3srVyrFOE5+XtHt0czNWIyp5et79eqF5cuXG/VVKfEST7hE0MrdgXfu3GnEsJaUlCQpyQT0XAl77bXXEoCRroegVewPDr/kGs0Vab5OTICUnZ2dAKEUH5ufn288KMjOzja2y8/PR15eHrKzsw1oHjhwIAYPHoy8vDyj3bm5uRgwYACGDx+O4cOHIy8vLwlWzcBKjJ0UlUCuYHI3WavYza5du2LQoEEoKipCUVER9u/fjzVr1iTFrHbr1s0oEUOAlgpYS0pKkhRaM2XSzB1ZvG76bOaJwO9ROgdXMs1iV3kyKv7gRlzy+05cLyq2PBaWzv3KK68gMzMTxcXFKC4uxsaNG7F37954DOvfA2y9iOVvVZLm7+X6zLIE/x7sRfafGfSlglu+PU90RN+LbrvkNizCKldPraCVq66ksBJkUjIn3h6elCndddFxqH3PD6yJsNrS0oaWJ61ojj1GQ50dH67/GP1zB2FA/hBs3rgNTruMcFBBkxrBt7EoEpXU+AQ51WQ5FbA2sQmguF0k1GgJsKknwOkmxGbbEKRGmD0rKCbCalMCrHYsdrfzwGoFD2YqLrkGh+LASRCgK5Mxgr8wA+6otr2mggaNJFpNkaABb02GEhowtiNINYA1HEBUDSRs1xwNJQBxXHXS26mEEFNCaFIVNIfV+GdF20dTgRWTffl1CFCrBuLreJvDQUTDAUQFuG5SA2gOB+PH0LdNOqb+Oao0MqhONA7uTbxt1A69zUa/Whl7GEJjElUajfPz48RBj85tBk3iOeIgG39AFVdDtTAA/Xet3yOG0b0itLOZlGt+70UChiUcIxo0udeS28//5tDDhSY1gJiuVDapgeRrU4PaetH4GLFxMs4vPHBJevgiGI2NeDzxHkhQZZUAgj4PKh8+wqmTp5CblYfePfti1Yq1qHhUBZfsgkd26AqqHV7ZEc8A7Iq/1zL/xtdp8awO+GQtrtVWW4sH9+5j9849GD50BAYMGIiDBw+hqekxfvzxCdra2jV7hvATM2Dlyhkph1lZWQnASu6rpOZRSRoCWEo0xFW97t27J7i5ctAR3YRJtaSYT1HN5YmbOICIihi5BPPaqhxSyfV39+7d2LNnD/bu3Yv9+/fj8OHDOHr0KBYsWGCUpRGBWcxUS1l2OYiL+4iJi0hJ5mp0nz59DOAkxZZgk1TcgoKCBEDNzc3FoEGDMHDgQOTk5BjJl2j7/v37Y8CAARg8eDCGDh2KoUOHIjc313ATJrfggoIC4/t+/fqZut2KEEdxsCJEcbXSDE7NoOz77783vWcrKyuT9uf1U+l9OoXVDEJ5LKcIkxz6aIxFODSrl8ozPovXKW5PDy1oHzP112wcuLKdKpaV9rt165Zl33Tr9jvKEmyVvfX3tBRN/P5PhfWX6W+r+41n6xWhVcz6Sworh1L+vRhLnJeXZ5ynS5cuRswEj6UmCOVla8yyF4tw3RmFVczSqAFqm1E/taWlFT/99AQulwc3r93FzJK5GDxgGKa8WYSd2/bAVu+AGgwjpk9Iv42FjQkqudmZwWc6t09rZcdc7UvlEmgGeebwF1cWrdVbzVWR3BaNY7HJM6mm5uvMjqlP4o32xoHVTIFKpS6buUfGVdQ4tDYzgKXz0/rEhwZxwIwDpwaSTQxOaaKdrJiy/XVlKKoGYCihSZPw+D6JClV8uzgox5VW+tykhhBTAmhWQzpoBNGkBLXPutoZVQOaesXVr3D82rhFOTQkwWMQTeGAZjrEaOAT0M5r9FVjAohEDeiJg1BzOKhBrqofjz0MiKoE7gzCGOgngnRQsOT1Inhz0I0/PEjsYy37bECHfg76im5BNIUVrT/DAV1xJhdxlW2nGGNI90/CAwsDfjlcamY8HAgH4+0IK5qpIV2NZNurIUSVoG4BRJXkvyXa/cHHjRuNSTKwxpRAQv9G2TjRtUTVRuOBizGGSkC/P4PG/amNfci4p+LjFR/rqNLI7r8QoopmTns9Tp44gX/797/gP/8//4ZJE6bhq1NnIdtd8LjccMqaS6/XZddMr6/qI5dfHVbd+tLntMOvuwl7ZQe8koT7t+/g4N4DmDThLQwZNBwfffgxPF4vfvr5Z7S2tRmw2k5mkfnXCk7N1nH44DGEpC4SrBKwUkwmqYn5+fno378/8vLyTJVDMSaVx/sRrFLCInJZ5dl1efZdOq9ZTGPPnj0TgJVsx44dRlKlXbt2Yc+ePdi3bx8OHz6MQ4cO4fDhwzh27BhOnz6NFStWYNCgQQluvPxaeMwmB1MxFpKujeCQq8M8GRL1YVZWFvLz8xOgleJSMzMzkZOTY6imZAMHDsSAAQOQn59vADBtz1XZ3NxcA1b5eankSf/+/ZGfn2+ME1fOeewyV965a7JZbGcqSOVwZfWqrKxMUjZfffVVw821S5cuePXVVzFt2rSUwCrCH4dV0UWW4NUMYuk4ospMUNsRJZmORfcSuYSbKbdWSivtz2OLRXil321VVVVqYP21IYAm4L81/P2jLl966aUkpY2Wf0SFle6nVHD5rMtUpWFIqSR/fNqO9hcV1FQZg80UV54lmP7Qvfrqq0ZbeDs4NPPvqc1mCZs6A6ykpLbqMaktT1vQ8vQpfvzbT2hosOPTo5/hrclTMXH8JKxZsQZffv5XuCUnoiEVTWENVsm99TG55ZnEjyW5PnYCWM1cGjtiCeqb7q7IVR9a3xTWXHzjSlDcmiMqc2lV0BRWdWBVElSiuHJEfcDeJ4CgNoFvCseVTC32T0loJ0H/tzFqF7+WePv4NcSVbdU4hna+kJGR+dumMJrC8VhcAqN4dmbNogY8xifIBCGRUBBRJYRvoxEd/oIGEESVoGVbCRy4xdSQAUNxqFCMz7SOPjdFQlrsng7NcYjUAERT4ePQHA01opkBYCSkgURUadQtYFwXXSNBQbxddP2KPnZKvN1K0FB1I6EAwsEAIkoIER2awqEgmiIqwqGgBlH6dUSCAURC2r7UV5Gg1j8RJYSIEoQSaERUVRAJBRFRgggn9JNitCeqK8lRJRhvQyiAcChgjBVdBx8/7Vz6e7ZdRN8vHAwaSzXQiEgohJiqIhIKIRJSEAmqiARVhANBfZ3e/mAQ0ZCKaEhFTA1r7xUVTeEIYoqq9VdYRXMkrJ1PCWl9oYYRDoagBoJQGgNo9Hhhq63Do/sPcO/2bdy4dg2XLlzExfOXcO3KdVw6fwUXz13GlYtXcRyr04IAACAASURBVP3qddy5eQcP7j1AQ50NHpcHfq8fQX8ASmMj1EBAbz/9JlSEg0FEQ1p7tb7XxzoU72Pqp2hI7+OQ3leqgog+vmQRJYSoDugJ6xQFUVUv46UoaFZVNKmK0Q9N9Dms6sdQjGVUVbRxVLRxjSph+FweXDx7FjNLpuOf/7f/Hf/df/9PmDJ1FuqqZbgcXngkFzxOCR4CVZcdPrdDMwJWp91IouR26SqrZEejU4ZfllH98BH2bt+FaZOn4o1xE7B501bU1tTjhx9+ws9PnuJpa4ueHb4NaGsHXjCw8hIkZm63tA13+SWFMTc314AmWs9LmXAlSTwmd58lgCJ1kcCPq77knszrnfLjkUswASq5++7duxd79+7Fvn37sGfPHuzZswf79+83XIH37t2LI0eOYO7cuYYKydtPCjCHZYI5s9hcAjxeQ5XazRM3kWVkZBhASsApJmoiyMnIyEB+fr7xoIDq2fLSQWKWYtFNWUwoRetEpZiDNlfSRfds7uYqZrU1UzhpmQpYzZRVmifyJVdcOXyKmXnFuqjcfZa7GYtuwBxW+e8kHZRzeCdI5vcNGYdaEU7N1vP+5bHlYqKoyspKy/597bXXfj8K6x9lyRP9iN//ERVW+vG/8sorSf30oh4OmMGg6A4s7s+VUzMFVYRV+p62F7MEm9VZ5feCqLCauSvz9nX0RcCqqaktaH3agp/+9iMqH1Vgx9YdKJpShDGFY7F+zQe4ceUKlMZGYyLfFFYSIM0A1kjquLhnAdaOqqRxWAvrk2E2oVcVNEciGmSr2gQ6qk8m459VNKkRNKlhY3LOAUWbbIcRU7WEMIbba0LspmKAYqJLZFgv6RNOsJgSRpMa0T+riKkRfdv4pF6bzHOVSn9YoLczqijG52hIv4ZwBDEljEhQ+xxTwkY/qAEax6Bh0ZCCSDCEaEhBNKQgHNSOqzaG9Jq5UURCEYSDYSh+fV0oAjUQRDgQQsgfgOIPIBzQYCYcVOJtUSPatSlhhAMhKI3aPpGgYmyrBjRQ0fbT1kf0dkSCtNTarDT6EQ7G+yQSCqI5EtagQLeIoiCqqPp1qFAaA1r/hxSogaBxDjUQQiQUQVSJIKZoy0gwjHBA1SyoojnShEgojEgwjJgaRZMa07YJqgh6A/i26VuoAQUBXwAetw8elxdupwd+byMafQG4ZTdcshtetw9upweOBjvqqutQV1WHirIKXL14FXdv3cWdG7dx6cJlnDl9Fp+fOIVjn57Al6e+woljJ/HZ0WPYs3MP9u/ah51bd+Dg3gPYvmkbNn30MXZu2Y5dW3di68Yt2LJxCzZ/tAkfvf8BNqz7CBvXb8D2zduw9eMt2LxhEzau34DNH23Cxg824sO12jYfvf8hPlizHhs/2ID3V63FhvUb8MGa9Vi/eh3eX7kW61atxbpV7+P9lWvwwZr1WLtiDdatWoc1763B2hVr8f7KtVix9D18+P4H+GDNOqxb9T4+XPsh1q9ej48/2Ij1q9fjo/c/wscfbMTG9Rs0+2Cj9vmDDVi5bCXWr1mH9avXY+2KtVi7Yi1WL1+NZYuWYeb0mZgycQomT3gLb4ybiBHDRmH40EKMGfUGRo0ch+FDCzF00EgMH1qIsaPfwMQ3JuPt0tlYsmgZli5ejpXLV2PtijVY895qrFv1Pj7+YCM2f7QJH3+wEft27cOenXtxaP8nOHLwCI4dPY6Tx07iyy++xFenvsKpk3/FqROncPzT4zh+9Di+OP4FTv/1NK5cvILzZy/g1o07uH71Bm5cu4m7t+/hzq27KPvmIepq6mGvd8DpcMHj8iHoDyEUUKGGIogqUajBMNSgCjWgItSoIOANwu/xQ7Y70VBnR1VFNcruP8Q3dx/g3NfncfjgYezYslUfz41Yvng5cjOz8H//p3/B//g//M/4l//zP/DVl1fgdQbg0ZMqaW6+dvhcdiOJUjxGVVNTvbJmHtkBlyTBLcnwOJz48vgpzJ01F4MLBmHX9l148M0D/Pi3H9HW0obW1na0tlGCpTagnSx1bdVUwCq+eAwrKap8Iszhitcd5SqiWbZbK4VRjNEkCO3du7cRc8lLyJAbcnZ2tgFl/fr1Q05OjgGx1Lb33nvPANB9+/YlwOqePXuwc+dOI0swLUmF3bt3L4qLixMAnSc94mV1unVLrJNK18r3FeNYOTRyt2nqM0qalJeXh/z8fGRmZiaocNS/1E8E96QGcxjm56C28xhZDqt8jHjmWq6CU5Inip+lvknl/iwqznxJAGb1qqqqMvrZLMstwSjFiFplwzVzIzZTTrnaahazauaWaxZja1VPlSeK4p4FXLXnUMw9CLibsAjN/KGACNGpgPV3F8P6R1/+ERXW54FR8bNYooa725pBaaolh1VRQTWDVhFu8/LyTJVdaidfmimrZtvz7zv64rDa0tKC+3fuYvG8BRg7cgyKJk/Dnu27cf3iNXglL2KK5jbKM4tyt9Z4Ftb0MNrZpCdW33O34/i2cZjjYBdVtBjbaIhAoxFygwOVD8tx5cJlXPj6PK6cv4JrF6/h0tkLuH3tJq5duoJrly7hwpkzOH/6LC6dvYxrF27g3s1vUFNejdrKSsj2BgS8XoT8fkRCITSFw8YynjVXhRoIIuQLwCN54Xf54Xa4IduckOolSPUSasprcOX8ZVw+dxnf3LqL6vJyyDYbAl4fgj4/XA4HPLKMRo8XjR4fAl4/Ah4//G4fnDYJjnobbDX1qHhQgdvXbuPO9Tv48uRX+PTQZ9iwbiPWrVqPRXMXY8n8JYYtnLNQX7cUS+cvw4J3FmPezAWY+/Z8zJ05HwvnLMHM6e/gndJ5mD9rEWaXzMHcmQswu2QuFsxejDlvz8PSBcuweN4SLHhnIRbOWYSlC5ZiyfylWDBnIVYsfQ8r312FtSvex7pV6/DR+x9h68Yt2LtjH44fOY5PD32KIweO4PPPPsdfT/wVZ788i88+OYbPPvkMB/ccxLaPt2HDuo1Y894arFi6Mt7meYuxcM5CLJy7CAveWYA5b8/B4nmLsWjBMsyeOR/vzFqA2bPmY+47i7T3M+dj7swFWDRniX6di7Bo7hIsXbAcC+cswaK572LR3KWYM2M+Fs1ZgrkzF2DO2/Mxb+ZCzC6Zo/eJZvNmLsT82Ysxu2QuZs+Yh1mlc7Fg7lKUFs9GcdFMvDV5OqZOnYEpb5VgetFMTJ1SislvFqNo6gxMnVKKoqkzMGXydLw5cRreGDcZowvfwNjREzGq8A0UjhyHYUNHYdiQUSjoPxSDBo7AmFETMGnCVLw5sQiTJ0xD8eQSTBzzJiaOmYxxhRMwZvh4jB35BiaMnoQJY97Em+PeQtGbJSiaXILpU2ZgRtEsLJi9GPNnLcKcGfMxf9YivLvwPcybuRAL31mCdxe+hyXzlmHJvGVYuXQNVr67Bh+9vwkb1m3C5o+2YOvG7dixeSd2bd2N3dv2Yu+Ofdi3cz/27zqAnVt2Y9vH27Ht4+3YuH4TPlj9EVYuXYOlC5Zj8dylmF0yVzvHguV4b/EqrFiyGmuWr8Oqd9di9bK1WL/qQ2xctxlbPtqOnZv3YPe2Pdi3cx8O7jmIT/Z9gk/2fYLD+4/g00Of4tiR4/js6Al8euQ4Thz7HCePf4HPjh7DZ0eP4ejhz3DowGEc+eRTHPnkUxw6cBiHDx3F3t37cWDvJziw+xD27tiPHZt3YeP6j/HuwuV4u3gmSqa+jXFjJmHk8LEYNXI8Ro4Yh2FDR2Po4FEYMXwshgwqxNAhozBi2BgMGzIKQ3UrHDEOgweOwPCho1E4YhxGDBtjvC8cOQ7jx07GpInTMOWtEpROn40Z099Back7mD1zPma9PQ+l02fj7dI5mFE6B9OLZ2F60UyUTJ+NaW+VYtLEaRg39k2MGzMJo0dNwIjhYzGmcDxKppZiybx3sWXDDuzbeRB7duzGwb278fJfuqJgwAQ47I3wurxaDKoOqR6XZLj/epj5XFo5G79sh98pwSNLsNU14NL5y1g8dymGDRyBFctW4fbNu/jhux/w9OenaGttjRsl4hOAFe0AOpAuIR2w8kkyVz051HBFh8OHmHDm9ddfT1AVSS0lOKXstOQ+LMZ8miVuosy3BHDkmpybm4uCggJkZmYaEE0KKwdTEU7NkjDRPkVFRQnuvxz8uLrFFVdxnajKEjByl1xK1kTbEzRyl1+xb/hDBFJFRRWWK6z8PY0D71cOTbxWbDplUUxIJap+PI6Vu8uKimA6YOXwz0HRLKbUKhZVhD2rEjlmMbhcneUKJx2PxoH6jkOruOQKLkErf7hD49K9e/eUbsni+FiVuunWrRsqKios+/dPhfV3tvwjKqzPA6lWcGe2Pt3xReVTdAMWEy6ZKax8H4ph5TBtlmCJuydbuQObtTPVq1V322pr1UrTPPn5KYL+INatWof8zP4YPWwMTn9xGpVlFfA6XRp8qXoCo5iCeEmRuOtrQvZMJTGWLO5SSW6DIUMxJKALBwPGe1IBm1Ryv9SU0jC53ylxC/i9UAJBREIKQn4/FH8AbrsT927ew+1rt/HlyVPYunEL3luyHG8Xl6L4rSK8NWEKJo6diFHDRmPE4BEYOaQQBTkFyM3IRX5WfwzIHYjcjDwMzBuEQfmDMDBvAAbkFqB/dh5y+uUgp18OBuYNxIDcAowaPgJjRhRi9PBRGDNyNMYVjsX4UeMwZsQYTBo3EZPGTcSEMePxxuhxGDtyLEYPH42RQwoxduQ4/fwjMWLwSIwcUoihA4ahIGcABuQOxLCBwzByyAiMKxyj7z8ewwcNxZgRo1A4dCTGjBiNsSPHYPyo8ZgwZiLGjBjDjjMcg/KHYFD+EORm5CM3Ix/5WQUYPmgkxowYi6mTijDn7Xl4d+EyrF6+Bju37MKB3Qfx6aHPcOLoSZz89CSOHzmOk5+exJm/nsHXp77GV59/ZSy/PPmlAZuf7PsEu7buxsb1H2PZouWYN2s+SqfNQNHkYrw1YQomjZuMUcPGYGDeYBTkDER+VgHyMvsjP6sAI4eMwoDcgcjL7G9c96D8wcjLzEd2Rg769s5Efk4Bhg0agTEjx2Pc6AmYMnEaZpfMwaI5i7Fm+Vrs3bYXB3cdxMHdB3Bw934cO3Icx44cxycHjuCT/Udw9OBRHD30KQ7t+wS7t+7C3u17sGvLLmzbuBU7N+/Azs07sGvLLuzethOf7DuEE0eP4cTRY/ji2En89cQX+Orzv+LU8VP48uRXOP3FaXz9xdc4c+oMzn11Dme/PItzX53D+a8v4OLZS7hw5iLOnbmA82cv4sL5yzh/9gIunNPs/NnzuHDuov75Ii5euIRLFy9rduEyrl6+hiuXruDypSu4evk6rl25gSuXruHq5eu4ce0Wbt+8hzs37+KbW9/gwZ0H+ObWfdy7eQ/f3LqP+7fp/T3cv3MPD+7cQ9m9+3h0/4Fh5Q8eovx+GR7dL0PFg4eofFiOirKHqHr4CNWPKlD1qBxVjypQ/agCtZXVqK+uha2mFvbaOtjr6iE12CA32CE32CE12CDp7x31DbDX1sFR1wB7XT3qq2tRW1mF6vJKVJdXoKLsEar041eX0/GrUFdVjdrKKjTU1MJeWw9HXQMcdfVw1Ddo57LZ4HI44HJoqp9bkiE3OFBfVQuXXYJX1jLdeiQZHlmGR3bC7ZB1k+CyO+CyO+C02eFssMNps0Out8FRW4+G6hrUVFTi0f37uH/nLu7cvo3r167hxvUbuHHtOq5duYqrV67ixtUbuH5Zs1tXb+Hm1Vu4fvkGrl68hmuXr+PqxWu4fP6yvryCi2cv4fL5K7h07jIunrtk3BMXvr6Ac6fP48xfz+CrL07jzJdn8dUXp3H61Nc48+VZnDl9DmdOn8P5Mxdx6fxl7f45dwlXLl7D5YvXcO3yDdy+fgcP7z5A1cNHqK+uhr3OAbmhAbbqh+j3eiYWzl8Ht+yDT3ZqpWdcDbo7sAwPZQHmiZZkuwa2Dht8Dglld+9j1oy5GDl8PObPXYTr124gEomi5WlLPDa1rU03rqDqLsEss/yzJF0ym7zyrLyktvFESKKSQ7Aqqmw9evRIKm9DkEmfeQkcHnPHgYsrgpmZmYZxNZeUVq58LlmyxABTniVYXPISN5RVeMeOHSgtLTVUSzoPj+klpZPayYGNu+TyBFGkipLrLiVHonI4HGhJSe7bt68BRVzZ5DGoPXv2xKRJk9oXL17cfuDAgfbNmze3l5aWtpeWlrbzBwxmDwF4P3JXYO6OSnBF11BSUoLi4mJs2rQJ+/btw6ZNm1BcXIyhQ4cmKadirDJXJbkLq9WLgJVnjebwKyqaYv1gMQGReF4zd16y3NxcFBcXY/78+dizZw9WrVplXKeoePL2pHIPFuuxcjju2bMnxo4di0WLFmHTpk3YvXs3pk2bhuLiYmRmZiZcB4dpfr38esjSugT/1pD15/LFLX8vCquoSHb0+tO5AaeCz45AaToY5tDK4dNKaRWVVZ5NmNdhFeFUVIIpjpYnZEq3TPVqaW3D0yc/o/XpT/jbd9/h/NmLGDtyPPq+1gcHdh1EozsApVF3wQyRa2sY38aihuslwWbcxTRguJAGfT4ojVq8W8jfqLtSqgh4GuG0yfDKHoR8QaiNCkK+IAKeRqiNCho9fngkN+oqa1FTXo0Hd77B+dPn8PWp0zh68AiOfHIEu3fuwbq16/H+mvdROn0GRo0chUEFgzEwbyBy+uUgq082+vXMQEavTPR9vR96vdYL+Vl5mDh2ApbMX4ztm7bh1PEvcPXCFTy8V4aKB+WoKa9G9aMq3SpRXa4tqx5VoPJhOaofVaK2ogo1FZWoelSOyoePUFNRiYff3Eflw0d4dL8MD+5+g29u3cHtazdw/fJVXLt0BdcvX8XVC5dw/dJV3L1xCw/ufoOye/fx8F6ZduyyclSUPTLOUVNRhdrKau385ZWofFiOmvJKVJY9Qvn9MpTff4hH32jnenSfgKQMlWXlqCyrwMN7ZXj0zSNUPaxE1cMqVD+qRk15Neqr6tBQXY+6yjo01NTBVlMHR70NjjoNPKQGB5x2SQcEO9ySA26JPmvmkSR4ZBluSdLNoZsMl12CVK8fq94Ge10D7HU2NFTb0FBdj4bqetRX1aG+qg51lbWorahBbUUN6ipr9bZWovpRFSrLKlFZVqG9f1iJyoeVqK2o0fetR31VA+qrbGiobIBU64Cj1gZHrU0DkgYb5Pp6uO0OeBwS3HY7XDZuNjgbGiDX10Oub4BUVweprt5YOurr4Kivh1vS+kADJrthUoMNTrsGUW7JAY8ssb6Q2HoCKN5HiUblQcxMq4/p1PtaM4/s1C2+zi3J8Egy216CR3bAI+uJdGQH3JINHtkOt2Q31tN39D6+zp6wrUfWssTSeq/ToZc4iZ/Ho3/vluxG6RMP24fei+cS2xHfRtLrfCb2hWYyvLIEryTBJ8vaUpI1QOMmyfBKsvad/t4radfile3wSLrJdrglG9ySHW69vVRjNG4SPA7NvJKs31daIiKv5IRXkuC2x7ehe0/7XjbM43DAbbfDbXdopn/2SJL2nt0bHlmCxynH38s01tr1eZ02eJw2/bMNNy+fxutde+PEZxfgkmStXqrTAbe7AV5XA7wuGV4qTUP9LNvhstfDIzlQeb8MUyZMQq/X+mDq5FJUVdrw3777AU+e/oRWrqSKbr7tAMBde1O7AYuvdO7CZrDF3UVFd1/u0kglW0TXUO6eauYiLLoJcwjlSYk4uJGqKCYw4jGyS5YsMYVTM0jdtWsXdu3ahe3btxsKbElJiaGEcpdfUnAJfjjIc4ilxFC0PYdGDtwcICnpEsFqRkYGqqurTQd24sSJ7RMmTGi/fPly+w8//JBy8G/fvt2+bt26dj4OfJwJVM0SE3Xv3h3jx4/H8ePHIcty2ntMURSsXr06SUnl906PHj0wY8aMtMdK9dq/f38CmJWUlFhuS3VYeUwuwSV3we3atSsyMjKwceNGSJKU9jr37NmDrKyspMRKXIml9aWlpZbH6tatG0pLS1Nm8wWAmzdvYuXKlcZxReWYK6uKoqTuQPb6U2H9HS1/Tworj/nsLDRawWqqmNMXuSRgJRjlJW04lIslb/h2ubm5phAuJlAil+VXXnmlU9eV6tXS2oK2tqf47nETPlq/Hv/HP/8nvDVxGqrLahD0eqE0NuoutCqa1CiiSgSKP4SQT4HP6YfP6YdX9sHt8MBpc+HujXvYuWUXpk6ahkH5Q5CXmYvM3hno+3pv9O7eCxm9MtCvZwb6vq4te3fvgz49+iGrTzZ6vdYbvbv3Rb+emcjqk4OMXlno06Mver3WGz279TKWPbv10gC0ex/07NEHWf1yMXrkOMwsmY1NH27G16fO4Pa1O6gsq4KtpgG2mnpIDXbY6xog2+xwSzKcdm2S7LQ3QLbVwSPb4HfL+kQ8Pmn1uzXzGBNZh76dBgYcOLxObWLtc0ma250cr10YnxTb4HNJ8OnH9Dol+N2yluzEgAltst/okQ0w0L63wS3btEmnywG3bINHtiUkTImfU4ZHdsDvlow2EEz4XBJ8Ljl+XtmmncOos+iAzyXr5mRG121PAg0CDLdk149Px7Lrx45DjluyG9dO1+XRzSvb4XY06DBhg8ter0/2nQYQuB0yPA4XPA4XvJILbrsEl82hQ4IdHocNHofNgBkPqz2pAYTE1tsN00DCDq8sQbY16H2oja3PRUCo9aMGgA69z+L9JholtYn3Jx0nfr8km8SMH08yjike3wz+nsU4lMbvFevr6+zx+PpU+8Xv+8R+4v2Y2J/J5hP602eYw4jXTDyfeTvoO5+Tl3nR9ve7tOP5ZAd8sh0+OR4LaiiXMvteT2ZE9zfBswbQNpOxsyePiTMOrF5ng6YoS/U4dmg3MnvmorxCgsfphEeyweeS4XFpwErX75U18zgkyPX1qC57gHWrVqFH114YNnQEZIeMn398gpYnbWhtaTOUUzNY5bDZGUjlr1THbWtrS4BI0a1VjD3t16+f4U7K9yGXX/E43GWSQwPFQHL1UNyf4NXMDZbHaRJEd+/eHUuWLEmC1a1btybUXSUXYUrOxN2Fi4uLDZgjNY73AyliPEsrd+/kgMZdhUlB5ddD10hqK5ULyszMRE1Njekg19bWdm7wAbjd7vbZs2e3c/dknrCKx0xmZmZi5cqVacHN6iXLMkaMGJHkxkwPNZ4XWA8cOJDwkCIVEM6YMSNB1aWHGjxTb/fu3TF//nyEQqFOteO7774z6pmKsM+V5lRld9KBqviqqKjA+PHjE2J1O5p12ez1p8L6O1r+0RXWjsDsr1H66C9/+UtKWOVQblafdcOGDcjJybFUhGk9KatdunRJWdLGrJ2pXk9bnyAWUXDx7GmMKRyNBfOWoLq8AbUP61D+TRke3X+IG5ev49rFq7h87jJOHD2B95aswNvFMzGucDwKh47GuMI3MK7wDYwf9QbeGD0R40dNwNyZ83Bg9wHcvXEXFWWPUF1ejvIHD1B+/xHK7pahtqIWNeW1qCmvQW1Frf65BjUVNaivqoe91o6G6gbYa+2w19rhqHdAqpcgN8iQGiS47C44bU7D3A43XHYX3A4n3JITLocEn8sNn8sFjyzrYKkpFQRqHqcNPrcdHqc2ofN7HPC5bdrkzmWH3yPD79GB1amXgXATsMrGZJYA1Eswq2fg9Lrsxv4+t0N7r5uRpZOt97kSM3c2ep3we2Rjvddlh98todErx7N9uhwJx9LaQOe0w++Jm3ZtNvjcNjR64+2g9tHxfe44gPoSIJZBKM846uLrHAnt8rrs8Dg1qI6X0BAylbod8LvsaHTb4XM2wOdsgFeuh0eqh0dqMKDAKzngdTjgsdvhdcSVLa/kgNuuQapHgF+vXnfS75IMONCgwabXlWRwoX8OeJyoLi8zVEkOi17W/iRzsjHR+yQOrBx+JKF/RUsElsT+ZmVIUrWDPcToLGAmg2PqfcRtElXYjp3nmcz47dHv2QGP066b1kcefb0xdhw6O3g98fXJfa79Xu3wOe164iKbbgSsieaVbSbb6uaMHzNpLIVx9cmyBsHOBg0+pTpseH8VRg+fgJoaJ9yGu68Er1M7p1/WFGa3Q3OPLr9fhn07dmJIXh7++X/5X5GXOww//dSC1tanaG15iraWVrS1tllm8E0FrB2F11SwSsYVNw5jlOWWSs1wBZCSJVGsJHdz5VArxiHyOFjuqsnBVUwIxMGXtiO4o/MTPL777rtJZW0IWEWIFWNbCVh5TU3u+izG7fIyJzyul8dsipCYkZGRALRcze7Zs6fh9mulsD7Pa+3ate10Hv4gQkzY87wvRVGQl5eXlC24Z8+eWLt27XMd+8CBA0YMc+/evVMCcElJSZISTworXff58+efqz23bt1Cdna24fYrZiVOBazP8vruu+8wduzYBFil82VkZHTqWH8qrL/wkscd/lLnofjFX1NhJWXw14DX54VUK2ijvuusO21HzksgSv1klnjJzF2YjJIumbWfrovqwJq5CVvtR59Tverra7Fu7Up0+fd/Q/dXX8OqFeuwY8sezJ7+DsYMfwNjR4zH6OFjMe3NIswunY35s+diyfyF2PThRhw7/Bkun7uI29dv4dH9h6irrIGj3g6XQ48hkzWFQwNFTQ1069DoluPupB5DCXEy9z9SVDQXQDdb75YkeGXdRVBX0bySrK+TmAukTZ8cm6hOLn2i6XYYsGnAlluDWm6akqMBhd8jo9Ero9ETNz83tl/SdwnmFPZxotGjmd+tm/FZTjKaXPuN7WV9f35eKdncOmAb4KS7CgrKqzh5N967TCbWBrhqyrFsq4PL0cAATEoAt3h/65BtgIQ+uWcTeb9sh19Xr3ySHV7JBp/DoZnsgFdXq+KQKkJDoirGlTLR/OkAzWV+/Ry+TY0BazpLPF8ykPIHItZmDl6W53GaufwmH8PqmOnUyc7Cr5UyGwdTLWGQ2+WAmyBVf+9ywuBnUQAAIABJREFU2o1aom7BOLDSPZFKUY73l3mfG2NLMMnhkx5yMfO7HPC7HObQagasFuZzyrpiatcf2NRgyfy5mDy+BPV1Tu0+lWzwyhLcchxY3XYbqsvL8cn+Q5g3ex4G5vXHiIGD8K//+V8x8c238aSlHW1tT9HW9jQxRlX/f/FrAiu9RBDj7rAcorgSSu85UPLyNCL0mSXy4XUsORwTPPOMt7wGKNUopW150iEzYN22bVvKWFYC2m3btqGoqCgpkZDo1swBmsM4XQ9XVsUYUjOFmcCbX9MvAawAsHnz5nazWGReeuZFvM6fP5/0wKJXr144ePDgcx13//79CXHWqYCwtLTUtDQTjdW5c+eeqy30unXrlgGqYtbiVHVin/X13XffISMjIyEx1LPA8Z8K6y8Mq8/irtmZZZcuXdCzZ0906dIlrcKaSu3rrBGM/Rpw/LzwmMpNmOpidfahQqrxfPnll5Pcfc2UYzHGlS/z8/MNkDZrP4dWEbZTKbNkqV5nzpxGQV4Ouvz7f8E//U//hJ49+qGkeBaWLXwXq5evweaPtuDkpydRdvc+HHX1elyj3QC4RJc87hqbCDdel023eFkFPrk2lCNBURDVO58x2dMzWzrtmpGaYUweE11luUqSoGQaQBqfyMeh0AQg3c44sJpYXH1N3D+d0bEbPS5Ti59fNt6Tq6S2jXhMDtQi9Gr7+1zxJSl9pBxTf4l9k6gYJprmBq3tJzXUwWlvAHfpNHPnNIy7bOoxk2Q+WRtjI0EMd7VkICqaCKMdAVh/WqC0vv701jFgtTpfwm+ClyQx2UaE08649qbapyPrX4SJbeIPUZIUVlHhtQBcDquk2pOrfvrrSD++HFK5xSGVm4n6yhT6BM8FQanXxl77rfhlO/ySHa6GKpROmYbFc9egoU6CV25AwOmAV5bhkhvglm1w2e04deI4Fs1fgHFj3sAb4yZh7uy5mDW9BP/6//4btuw4iKdtQGtbC9raWvTSNObJfp8VWNPVXDXbj9xexTqdYl1WMUMsfeZxdFxN4wlzuNsuQaoY+9q3b1/k5OQgPz/fABLRBZhqlHL3Ya4YLl++PAlCrRRWWpLaunXrVkybNi0pBpO7JoulagjOeeIdcX/K0suzGZMbdX5+PgoKClBQUID8/Hzk5uaiT58+vxiwAsD06dPbeSIknq22W7dunYqDTPUqLCxMijn+/PPPn+uYBw4cSMiK2xFgJTdunm14wYIFz9UO8bVv376k+q+vvPLKLwKsAHD8+PGEEj7PEh/8p8L6Cy8JOn6p47/yyivo0aMHunTpklJh5S6qL0r5/DVgdcOG58sSnC7LL69jmgpuOwLD9JknXdq0aZOpgmoGr3x7M4WVm9jujsA0te+ll1K7BEejUTy4eweH9+1H15e7YdnSVXhUVgmpvgEeWXONjbs76pMlPe4yIb7LbNLJ3UM7NOEzm/Q5jHPTNnzi1yiT6QoGQY8rDkrczTIJWF0O+NxmsCoZCmlnjNRL3zPu32iooskKrs8tGYpwHOQlAVAl3Rz6Mn4Mo10eiV2jlHi8BMiPA2xHJu+aMmZjk2o2fmmgxnzcabztSRN+v1OC3yknwSd3A/Y5JX07BsPM/KRSyfo2smRA8POB6S9j1Jfx96l+Q6nVzr9/YOXusI64F4QAdskgZw2O9NDArxu5hncWWK37jbWBPVAwA9Zkl2H+O2HHY+sSHgwZwOpAQHbAVvUAk8aMx6cHTsNpc8Iv1yMg2+FxOOCw1+Ls13/FkoULMGHcOEyZPAVLlizDihVrsfK9VXhjzFj86//3X/DNo1o8aQNa21qNmNW2dqAVHQPWdK+OxL2aHZPASoxtTJX1lCCUJ7IRFVQOr5mZmYa7L8EqqaVUc7Rfv37IzMxEbm5uUu1S7jaclZWVEMfIlc/ly5cnZAfmMEpG8atU4oZcg7dv346ioiJwt1me6Ince0ldJmWUl/Hhsax0HCrLk52dnQC+2dnZKCgowNChQzFkyBAMGjTIKNPTEWCtrq5uX7p0aTuV/Onbty8WL17cfufOnZT7fv/99+25ubntPCERXZuYXfb777/H7du3sWXLFsyaNQuzZs3CjBkzsHnzZlRXV6ds3/bt2xMSWL3++utYvXo19u/fj/3796dUW1VVxcGDB3HgwAEcPHjQsBkzZhiKfbdu3VBUVGR5jNLSUuN+pPuua9euGDx4ML777rtU/WNcL+03YcKElDGn3333nWkiplTto9e5c+cwfvz4hERK8+fPT5vsKiMjw8gW3L17d0yaNAkHDhwwTFVVy3337dv3p8L6j7586SVNZf2P//j9xLCKUP1r9WNHS9ikgkMqMSMmUhJdgUXoN8sSbJZgibsCv/rqqyljV2l7MwjnL3Ey0NLSgic/PoG9tgZjhhdizeoNkGQ3vJINfrdDj3XU3dSc8WQ5pMwlJ4mJx+cZbqZOSXdh040lnokrelaTaUqYosGF1ynF1TfJAZ/kSEh44pPjQJKY1EYyEholTLb1CSDBm+FKm/DZxK1Wt4Tv3RL8bgf8HkcS8GrbOBLh1GsFvYJ5nPC6JaNuotvFXCFdEnweJ3weWTdJM6+29HpkzdwSPG5tP/psJGTiyhyp4An9w0FCGGNh3Dz0YOP/Z+/Nv9q40r3f+z/cn+561/3h3nXXeu+6971vnzixGQ02g4QQJp6n2HgewMYTs21AEni2ATHZYMBTYiOVhDN3ku4knTjpzmTjCZAAO0OfPkm/p895u213YgPS9/5QeoqntqqEADGYoLWeVUiq2rX3rgL2p77PoNwrwy6Xegl9hgGFARdf9CvKOYdYus4MAhQQ8KjuAz37npRlAlwdYBXvx+D7lxJt9ajmLjSQBc+l3j7q9/z3R923fk8X+nruo/tupwrCIgesfLzDv/fkVREqIZJ4TPB9JPajRzlnOKa0r3OOb/u8+I68Cfr6lL9F3DNE7R0S6trpz5vyexCUKCnwNyvQtpwJWNvteaTrRO7QD/v68X1vL37wdOHLT36HDWs24IN3PsN3vd/ioacbD7q7cfPLr3Hi2HGsWrkSmzdvRn7+AVgtZbBYbbBYKlBptWDlsqWYOy8Wfd/+Bc8G/RhSkiwBPj/gw9QAK33GoY8UUf4ZLcDFxDLi92L9Ta5Qms1mpVwLT8JD9VTpO56lWCypI2ad5W64BMhlZWWqrMAcWDmcErDS92fPnkVjYyNycnKUc/Ot6A5M8ahGo1EFrbwcDwdeg8GglPLhc8fV46SkJEWJHQlY33vvPX9SUhLS0tKwbNkyLFq0SEkiFBsbi2PHjoU8vr6+Xil9QzHIlJH5k08+wa1bt1BcXBwUx5uYmKiKO+7o6NA9x+3bt1Vu0FrZdPVenZ2dKqVeTHQVExODuXPnhgTC7OxsJb6TFNmoqChcu3ZN95je3l4sWbJE9cCFFN3o6OiQbsRVVVVB9VpDKcCPHz9WEkOJHgrx8fEwGAzo6+sLeT4xWzDfjljWRku9mTV9IxfMqe6Hls0EYK2urobdbldBa6gxiyrjVBu5GGtl/yWllRvBKqmrdJzJZNId79y5c5U/MNydWWteKEZX3Ie/1AsMP4YGnmLomQ//+m0/DmRnI3dXETrvdOOH3oAr28NghW14UcvVyxCLPQYJ6n35Ai0UtKoBRRtYA6YBJtSuGlgDxoA1GBqZEhkKWB8MZxPmsDrsxhsA2Qceti9vX4yX9Qb9rE4sw9wc+734LvC9phHIsuO/fdAb7E4Z5LrNjScS8jAI0bpmalWLkuBoZjvVhQCCZ8puylwm+wQIYOqZ2gtgGHL1Eux8H6QsM/fgEIoaH7faoyAwXxpunCNBTygw0odZj3ouAhmW+3vu67Y/WmANhi+vxna00B18nH5/xDbUHhP63+k9FOjV/dsguhLrXb9wgFWMjf1WKQ/kxbe9vXJpqDEC67eBeN2Hvf34zuPFd913ceODd5C9bRc++ehL/ND/Hbpu30fL2WYszlyCZctWYP/+Aygvt8Jqs6DCWgqL1QqL1YYjlsNIN6YiKiYBDx/+BYNDfvj8Pvj9AZUV/rBdgkd6jRVYyVWSZwjmbr98Qc1rR/JYSFHpJPddAhae1IkbZcmlfXlcKAcdDjmiqzLvR2lpaZC7LxkvbUPJlnjypYaGBmRnZ6vgjCfr4Uok9dtoNKpieZOSkkCKZ0JCggIh9L1Yv5aXyKHyNgaDQTdLMAB0dnb66VwGgwGLFy+GyWTCggULVFlx6+vrddv46aef/HRNSNU2GAyYP38+TCaTqpSPlvFr99NPP2me4/Hjx0G1e3ls8Pz583Xv5Vu3bmleX34/juRym5OTo0pOFBMTA7PZjMePH+v2NysrS3WPifWH09LSdJVLr9cb9OAmFLBeuHBBdX+L8bbx8fFYsWJFyDnivxP83GEB61QrhM/bdjKyzGptyULtNxOAlZTGcBVWikOd6vuCb1988UXN2FQtN2ARWAlujUaj0p54vxEUR0dHKzCq1Y9Q0MpfIrD6fQMYGPDhn4/+E032GqxevgGff/YVfvB68YPiLhtwbSOXVJ1FfCgjNzyVAsGysAbFGwYBayAxT6+W9Sj2fZ9HZWJbHAZlEPQqbrKiCy4tfCnWU88oOdT3D/pVSZqGP+tjc8GP5TGlzEWXK546iVh45l3u2vu9jnG334d9PXJCKpUxl9pAuQzZNGKBewN1MHmsqQZEfstA8zvxHhGvOYeDvh58R33o7WKuk/wYsW0PvusPTmrDM7gGGd9P1Q8hrpDvo0BscEKd4UQ68hx+189NiEMU3VXFfgWBNB+vfuIoJSZXnGe9edf63dVpW7y2SnzmA68851oWuFbiOOTr5A0RMxzc1vf9HvzwQO0uTNdQbw5VDzWUedO6vh71NesTLcTfuBDzpXL/DTxQoxqycgbf0MdqttcvJ5bqD/z9+95zBxfO1SJ/fz4+eO9jdDjcSElMRuy8GGzeuAUVtkpYrTaUlVtRbrHCZimD1VYBq7UC1sMlMCQlwZyxDH/9679jyOfHkM8Hn38I2trq+F+hQFcLWGmBy7MF80U0dwPm0ELgSioij+8kd1nuDsqhQyx1o1dqRfyZx4YSVBH4xcTE4PDhw5qxqeT+K8ayismZsrOzg0rykKpH/RYTTIngTgoxr8EqKrB8nOK8paamhgTW3NxcP2+LIJfmnM9LZ2dnyHa4yp2amhoUg8wTZPF7gF+39957T/depLnjx/NET3ovDqxc4ecPT+bOnYvs7GzdNnJyclRZdKOjo3Hq1Cnd/dvb24Pc3nn2ZIJYh8Oh2wa5BVM7IwEr/10jJZjOS8Cs5xr86NGjoIRZvP+hgDU2NnZWYX0ejABlpP2ed2DVi7PlYwwV1zkVptcXrTFxZVX8TFRj09PTVbVj+Xm4W/BI6vKLL76IefPmBSmx/CUCq8/3FM98Q3j27J/44K03sHzxKrzR8T6+9/TLCyQhE6ro9jgSuCqwyaCVFl5KVlcGO1oLvW97e/B9rwffa8GqV046Mgys3EZSktRjE9VTeZzdSsZVBb4fqMdHAP5tnwcPvF2qcigUHzusYg4rKLR90CvXV33Y1x1QJLsDn3UFrFtlD/u60e+VvxNLzGiXO/EE2u5Gv/c++j335YzN3i7ZPLI99HjwoEd+kCB/1o2H3h488PTggceD/u4eVvPUi4eeXjzwePHA48FDb8B6e4brTNK1VeJKA/MoKuW9LKES3RtKbcphUwEy+15pmz2goAzR3/czYODKGjvnw94edT/6epR7U3mo0hv6/uRjHP5ZDWjUNoc4AtyHykODbjUc6iSKkr/zqOyBZ/jBw8PAeEndU/d7WPX7ttcTBF3idVFfrx7V+MTfaU3A1TiO2lWAlbt4s3tkGDDpQYRXNQe8zyoAF+4H/r04H/I94mFtUl/VD3T0+vetODd8bvt6hXsr8Hvi6Q383gzPi2iiyzvZA28P+np70N8byLLedQ9lRQVYuWwVUpPTsTB+IdauXIvy0nIcqTiCyopKWK0WlJWXw2KxocJSCou1AlZLBUqLCpGyIBk7svfjb//xdwwM+nSBNRIZf8X9xP9Jei7BcXFxqiRGYgIhsc4oQQcpfaSSUj1RSoxEYCaqsmLJGoI2Xg6Hl4PhLsIc8Gh/WrQfPnxYBascWDm0ivtwYOX94iqvqI6KsE2KJO87JVxKTU1FWloa0tPTYTQaVbVueeImmmc9l+AnT574SVk1GAwKCKempsJkMsFsNiuux/Pnz0dlZaXuTdXW1uaPj49X+kkuwSKkaqnrmzZtwq5du1BUVISbN2/q3rMi8IkKpN7r1q1bKnVbq42RFEwCVm5ut1t3/02bNqmAkScUI+iNiYmB3W7XbSM3N1cF16HqxBKwcjd6riBTH1pbW3XbMBgMQWWJyEYE1vHG/E0HRWumb6nW5kj7zQRg1UpQJN53U309wumP1rhERZUrsOJ+lHSJlFIOx6ONteWxrOEB6zM89Q9iwDeArs5vsC1rCy6cb0d/V78MVCIMMffO4DhGwd2WudyJWWC/6/UwCKG4w2H7NlCuRLWY8wZMyR4b2Mc7vLAMzrzJIVXtSvmwr0eBPrkm67AS+d0D2T1WrtEqu8UqMZkB8HvY240+z3087OtBn0cGQU/XbXi778plfPq6FaWUAPTbPrnWqfy93FZvzz14u++i39ONvp4ueO7fRW/3ffTcuwPP/Tvo6+lCn0c2b/d99Hu7A9sePOiVjVwaH/Z60O/tVj7v9/ag39sNT9c99Hvk46gtT9c99Ny/i557d+Ht6kLPvWHzdPXA2+WB554HXXe60X23G51f38XNL2/ji8++xp8+/RKffHgDn350A3/89E/44rMv8dXnX+Hml1+j8+ubuH/nHrrvdeGBl+ri9qK3p1uuiev1ot/rQZ9HLmnU29ONvh4vPPd74OnqQW+3B5773fB2eeDt6kH33S503+tC990udN29L7+/24Wvv/gKf/rsj/j80xv4/JPP8Pmnn+GzP9zARx98iN+99wHefesdfPje7/Dx7z7CHz78GL9/73d498238cFv38fvfvsBPvrgQ3z+yQ3c/OobfPWnL/HNF1/h3u276LpzH3du3cadW7dx+2YnOr++hbu3bqPzm1vo/OYbdH79Nb76459w6+uv8c2XX+LmV1/iXucddN/tRm93H7rvdsPT1YPuu/fQc++ePM7eXvR7PfB2d6Pf40FvTw/6enrQ7/XggdeLvp4eeLu7cP/OHdy/cwf3Ojtx++ZN3P7mG3R+8w3u3rqJzq+/xu2bN3Hzyy/x5R//iK+/+BNuff0Vuu/dRffdu4Fz9aDP0yOXjgrMc7/Xg76enkDcpFxSqt/rQb+nB/2Ba9Dv8aDP0wNvVxe678rtdd+7i76ebnju38edm9/gbmcn7nZ24l7nbdy91Ymee/fgud+F7nv34OnqQp/Hg74e+Vz9Hi/6ejzo7e5Bn8eDfg/1xyvv5/HgYV+fXPqqv0+Zn36PB3J5K7ks1gNvL/p65OP7PV582yfXWO4PtPXAK+/3sLcPD3v75Z8D+8jn6JfbCJyPzvmgty/QFy++7etHv1c+18PePjzw9g6fI9COp6tL/h25fw/e7i709nTD03VfnoOu+7Ldvwdv13309nTD292Ffk8P+jxeZe77vfI17rnfDc99+R73dHUp7fV2d8vbwL3guX8fvT1d6O3uRl9PN/p6egLn7cbNb27h448/xW/f+i1cVx1Y8fIy/O//5f9EaooZhw+WorzUApvVBpvFCqvVCqvVAqvNBqu1AhXWQAxruQ2lRUUwpZpgsZ3C3//xGINDPvj8fvh8werqVAIrBy8OCNw9mMCSAxvP3kvJhQhaxQROIuwR7IqlaUTo4+7EPIaUAw3BZHl5uWZZG26krPIYVwLbnTt3BvVThHbu3kvuvrz2LEEgzQdlNjabzcjMzFRcb0ndpIRM3CVaD1hv377tT05OhslkUtqm9tPS0rBo0SIVsBqNxpCuxfw6kAszV+ooC21RURGuXbs2YiIg8cVLr/DsueSppve6deuWqmYvVxAJeKOjo7Fr1y7dNnJyclTKbnR0dMiY0Fu3bgXZzZs3Ffvmm29w8+bNkHPAEz3FxcWFBNa2tjZVySe6FlyVHglYCcp5IipKxDRhMazTSeWabjZVKuDzCKzhZBueiOsz1uNEtVOvXVFh5fGp4Vh6enqQesrL0ozlHuN1W/lLtYDw++H3D+IZBjHgH8Jf//U7lBYW4mhFDe50doPiFMWYueG6phQ3Ftq+6+sNFLqXXeHkrSdQP1WwXsFU38vA+tAjG+0v96dHUeUUhUOBVHXyl+FEKz3KsRxo5bH14GFvFx703pcV076eQJIUeeH9sLcXDwO1YL9/8ADf9fXJC20vT+DiCcBk4D0d09sXqEErq5P9Hk+gTRns+nu86OvxorerB73dPei+dx/37t7Fza+/wR8//yM++v2H+PQPn+CTj/+ATz7+A9568y28fv06XJIEx7V2OB0OSA4nJIcTLqcEl1PCG9dfR4fLDZfkgtPhgONaO66+dhUXL1xES3MLLrReREPdWdTVNqCuth4N9WdRZ2+EvboBZ07ZcfpkDY5UnIKl7CgOl1iRf6AE27fuws7tu7Fn137s31uA/XsLUFx4CAdLynC08gROHDuDmqo61NY0oqGuCTXVNai116HOXodaex2qzlThbONZ1FTVoKa6FtVnanH6ZDVOnqjC6VM1OHHsDKpO1+LU8SocP3oKx4+eQmXFcVTajqGy4jgK8kuwN/cAsnfsVmz71mxkrduErPWbsWLZaqxdtR7ZO3ZjQ9YWrF29HovMi7E4cxlWr3wF61/ZhJyduSguPIy8/YUoLDgIS3klbNajOFJxHKWHrbBajuDwwXKUl9pwsLgUxUWHcLD4MPbm7sfB4sMoLjyI/AOFKCu1otJ2HCePV+Fo5UkcqTwRmINTOHO6BrX2BtRU1aLqjB32mjpUna5B9Rk7aqprUWuvR529AWdO1+BIxTGUl1lRdtiCQyWlKCk6hJLAOYsKSlBceBAlRYewZ/c+HNiXh8KCIlRYK1Bhq8TxYydQXVWD6qoa2GvssNfUorqqWtnW19ahtqY2MPfVqK6qRl1tPepq61BTXYPqqmqcPH4SlbZKVFZU4vix4zh14iROHDuBQwcPobzUgtJD5Th8qByHSkphLa9AZcUxVFiP4GjlcVSfseP0ySqcOlkFe3UdTp2sQtXpGpw5VY0zp6tRU10He0097NV1qDpjl+81u3z++rp61FTbUWuvld/X1ge+l+ftzCn5+MaGJtir62QLtFV9xo6GunOB+7cR9uo6nD5ZhZrqOtTW1KOmqg411XVoqDuLxrpzqLM3oNYeaDvweW2N/Fl97Vk01jfJx1TJ56BxnTxxEkcqj+LE8RM4c/qMPDfHT+DYkWM4dfI0jh09jlMnT6HqTBWqz1Sj6nQVqk5Xo87egPq6elSdOY3jx46jsuIojlSewIljp3H86HGcPnUaJ0+cChwrH3fmdBWOVB7B6VOncerkKZw5dQZVp6tw6oR8Px0sLkPW+i14edFSzI9OxP/2v/4X/F//x/+D3D15sFgssFotsFgC0Gq1wmazBoDVFohhtcBiteFgXh4MSUbUNbbhn7/8gkHfkAysOu66oV7hAqvecXovAgIOpzzJERmBUVJSkrKwFuMvCb54zVZeeoZn4BW/F0vmEJDGxsYiKipKpfxxt1Ru4QCrqLZy27Ztm9K+WOaHkidRAimCKZ6EiQA8OTkZqampCsgSWNJ4+ZwRfCYnJyvzqgesra2tfl4mR1SgteD/yZMnuvBL14EUccqkGx0djdTUVFy7di1kRt2RXhxYCaYIrELVfL1161ZQDCmHz3BiRHft2hWkOk70a9euXSqFdiRg5Q8GeLIzXjYqVLkagnJSWHnMbihgnT9//mwM62RsOVxM5HmeR2ANx6b6+tGWgC+curoilIsxqlxJ1gJWs9msuPHqKaxaJW1CKcGk1IcGVgA+HwYxhEG/D8+e/B21p09iz54SfPnVHTzsk+MzH/b2BoDKq0AaBzYy+kz+nH3X24fvevvwrbcXDz1eZUumvGewR+eic/d71QoNKSz9Xi/6AmqdYrR/by8eBvrRH1B5vuvvV/raH1C+eru70X33Dm599RU+/+QTvP/OO3C1X8Pltjacq2/A6WMnUXOqCrVn7LCftsN+uhZVx2tQc0reXmi6BOdrLlx3vI43XW/jdekNdDg64Hi1Hecbm9ByrgUtZ1vQVNeMujMNOG47AVtpJSyHbLAessF6qAKVZUdgOWRF+UELykrKUVpchkOFh3G4qBT5+wuxN/cAduXsxbYtO7EhazM2bdiCrHWb8MraDVi5fA3WrF6PV9ZkYf26TVi3dgNWrliLlSvWKHC2aeM2rFyxBsuXrUbmoiVYveoVrF27AWtf2YA1a7KQlbUFGzZswcZN25CzKxdl5RacOl2FpqbzuHDhMi5duoLW1ku4fPkqLl58DS3nL6KpuRVnzzWjofEcGhubUGOvhd1ej+pqGRCqquyoqrLjzJkanDhRhaNHT+Lo0ZM4cvQkrNYjKCuz4ciREygrs8Fqq4DFUonSUgsOHSxDcXEpiotLcfiQFSXFh5GfV4SC/GLkHShEXl4h8vOKkJ9fhILCEhQVHcLBg2UoKSlFcfEhFBfL7w8elAGzrMyGkpJSlJQcRl5eIQoKSlBSchiFhQeRn1+MA/sLkBdoLy+vCIWFB1FYUDL8c2EJiosPobCgBCUlpTh0qBzFxYdRWCi3c+BAIfbvL0BeXgGKiw8G2ilEQWEJ8vKKceBAEfLzi1FQUIID+wtQVHQQeXlFyjn3HyhAfn4xCosOBtrKR36+/N2BA4U4EBjzgbxC7N2bh/y8IuzfXxBorxD79uahIL9E3nd/IfLzi5EXOGdefjEO5MltFBSUKP3Iyy9GfoF8zqLCg9h/oAD79uVj//6C4XPmF6EgsM9+3o8DBYFdajrWAAAgAElEQVQ+B/q/vwD79uWhsLAE+w8UoKCgGAUFxcoY+RgKCw8iL68Qu3P3IS+vEDt37sbWbdlYs2Y9lixdiaVLV2LZslVYtnyV8vOSJcuxePEyZGYuxZIly7F8+WosX74Ky5auxOLFy7Fo0RIsXboCy5atworlq7F02Uq8/PIyLFsmH7906QqsWLEaK1euwfp1G7Fy5RosX75KsVWr1mLlyjVYuXItNm/egdzcA8jNPYB9+wqQl1+MwsJD8n0QuD4FBSXILyhGXn4RDuQVynOZVyzPfV4xCgtKUFR4CAf2F+DA/iLs21uAvAMF2LdvP3Jz92LTxq34v//rb/By5ipkZcm/cxs3bsWmzduwecsObNq0DZs3b8f6dZuwceNW+fdyw1ZsyNqC9es2Yevmndi8cQeyNmzC+qwNWL92A5YvXo0NWVtxqMwCi6UsAKzlsFotsNlssNlssFgrYLFaZWC1lcNqtaJg3x4kJ6Sg7ZIDPz/7BUP+Ifjgh08jdjXc5Eri/5rxAitXrri6yetz8hqpqampinJK8Z48ppKAiYCMK4cisNL+PA6UoIQrfxyiReOJfAhYtZItUewqbWtqamC322G325X9tm3bhujo6CCFl0rwZGZmYsmSJcjIyFC5AFMcaFpaGpKTk5X6qjRf9DmHVZ64yWQyqeZOD1gvXrzo5/Om5abNY4VDtQUACQkJMJlMyMjIUGJYo6Ki0NLSMi5QpRc9bBCVUYIrvRclFOIuujzLMAFrKIWVgDWcrMSRevHaryP1r6WlRdU/eihD9zPFtIZqY/fu3ZrzGhawjkVpmrWxKXMTfR4OrFqutc+rTcT1EGNCw1UrCVhH2l+MVyWFlddl1YpdpX0JWAmSKV6Vq6vhZqwW9x8ZWP3wwQef3wff0FO8duUiVqxYh8LCUrx2+TU02htQnF+MrRu2YMfm7cjduRuWwxY01jbiUstFvHX9Tbzheh3tV66h/dV2vHX9LfzxDzdwt/MOero88HZ74O3qgvd+D+7euoeuzvvw3u1Bd+c99N334kFPH3rve+G958G92/fw8Yd/QPs1B17veAMdrut49fKraGtpQ1VVDRrqz6KqqgbHj53AqVNncOrkGdislSjIL0RhQTFyd+9B9s4cFOQX4dChUhQXluBgYQkOFR3Ejs3bkbMtGzu37MDGVzZgy4bN2LxhM7Zu3oqtW7Zhzao1WL1qDZYvW4HlS1dg9co12JW9G4UFRdi2ZQd2Z+9FYX4J9u3JQ27OfuTs3IucHXuwbs1G5O46gE1Z22E2LYY57WWsXbUe27fuRPaOHGzflo2tm3cie/tu7Mrei+wdudi7Ow+V1mNoamzBxdYrePXSNVxouYxzZ5vRdPY8zjY2obEhoBjZG3DqVBVOnDqDk6ercfJ0VWBbjROnqnDixGlZvaqpQ21tg6yM1jWivv4samsbUFVdC3ttA2rrGmV4rLKjuroW9fVn0dBwDufOncf5821oPt+KtraLuHjxEq5cuYKOjg68/fbb+OCDD/DhRx/hI7KPP8aHH32E3//+Q/zud7/HBx98gA8++ADvf/AB3nv/fdneew+//e17ePfdd/Huu+/i7XfewZtvvoU33nhbsevX38T162/gjTfewvXrb+L111/H9euvo6PjOtzuDrjcbrjdHXB3XIfL5YYkSTrmguRyweVyq0xyuYa/l+h7F5xOKbC/S2nD6ZTglIZNklzKZ3S8uh3WFu3rlOB0OoP65nRKcDglOJxOOCUJDoe8dTqdijkczuE+OAN9kobf8+/kY+hnt2wOFySpA06HCw6Ha/jzgDmcLjic7HPJDUnqkI/h+9Cx0vCx6v1oPE44nM7AnPCx8DmQ58spCf0P7N/e3g6n04nXXruGK1euorXtIpqbW2U7L2+bms6jubkZTc3NaG4+j6amJjQ1NeH8+RY0nz8vf9bcjHOBz5ua5P0UO38e58+34HxLi7Jta2vD+ZaWwD7NOB9oh9q8dPkKXnvtKq5da1euizwWeR6G59GlzBufR4mZ0+FCu8ONa1edcFxzyGO+5kRTXSN+89/mYdWq7bDajsJqOwJbxRFUBMxm0zartRJWayUqbEdRUXEkoJhaYbNWwGatlJMoWW0BSCVXYKsCrPJ3Vtis5bDYymCxliH/wD6kpmbA6X4Xzwaewucfkv9HaCwipwpYxcy7BGk82REHI26ksPLsuRxYCdK4IsshmCuzJpNJcUmmmFpSEvk5RUjjCZGsVqtSsoYy/4qxq/RerNVaX1+P7du3K0oXV1gNBgOMRiPMZjMyMjJgMBiUeFqe+Ij6m56eDrPZDJPJpHxH88CV0IULFyItLU1RbcMBVh4zSy7KYrIkDvGhgDU+Pl5RWJOSkmAymULGpI72xcsOUZ/CUTxJYaXrK5ZOou9CqY8UT8oBfqJfy5cvV6nCoRRWAlYO4lxBpvehVGQCZK343lmF9Ve0nVVY9RVugjet96Hqleq1p9UO33IYDaWsilmEKUuy2WxW1FCKnaA4Zr3zjvQ573fIlx+B5+lD8Pme4fXXO/Dii1H4zX9/CfNjE7F9yw4cLjmMCkslThw9gUrbEezclo1F5kykJKViQcJCxEbHKbYwIQmGBSlIXpCKjIzFMKebYUxOwrw5cxEblQjDQiPMhnSYUtJgNqQjw2hGWrIRhoWpSE02YMGCJCQkLMDChSlIS0uH0WCCyWTGyy8vweKXl+Lll5dgxYpVWLp0OV5+eQmWLl2O1avXYs2aV7B+/QZs2bIN27fvxKZNW7Bx42Zs27odWzZtxfatO1BbU4fa6jo0nW3GhdaLaGu9iAttl9DScgHNzS1obb2AtraLaG29gAsXLuHq1XZcu+bA5cuv4urVdrz2Wjva2524etWBK1eu4tVXr+Ly5Vdx6dIVXLhwSTm2pUVu59KlK7hy5TXZLr+Gy5dfxauvXsXVq3I7bvd1uFwd6Oh4HR3u63C5XOhwd8DFgMrt7oDL5YbDJcHpkiC5XXC4JDgk2VRQ45QCx7ngdgcgzyUDnXKsJG+dkqSCNg4eUuA7lwB2ZOJnevuJ7cwEm+nj0x832cSNXX0vqqGe35ta96v4uf4DDvX9K7Yx8hyMbvxOlwSn5ILb6YTT2Q63w4ULjecw78X5WL1mNyzWShk8bXLJGZttGDAjb1bYrDZYbRZYbaWwWkuxf99eZC5eg/d+dwODQ88C5Wwinxl4PC8OOjyxDgcGMWMsj2HlbowEcfQ5gSXPqsuTGhGwZWZmIiMjA0lJSSp1kLsM81I2PHaVL9JLS0s1y9fw2FUyAla+344dOxRliwM39Z279fLESuQOTFvuAkzj5Ul85s+fr5TAMZlMCtDSvIUCVrFOLI+nFbP7xsXF6WYK/vHHH/10Lcl9OVSMJ736+/tRX1+P3NxcLFu2DC0tLbr7ilmmecxmOMAqZgkWS7eEAtbdu3er7pnY2FjdfZ88eYLOzk5N04pt1TOeMCk2NnZUCquYlZuU6VDAmpubG+SZQNvZLMG/ItMC1rEordNNmZ3oeRtrzHGo42gea2pqlH80BK6iwirWZiWXYIJUHvDPVVJRNeX9GqnvI7/8AOTae59++gm2b98Br6cfg4NDGBoaNnoSPjAwgKdPn+LZs2cYHBzEwMAABgYG5J+fPcMvj37G3/7H/8TgoB+P/vEPXGhuxn/7r/8vcnbuRfs1Jzpc13HdfR3X3R1wSy442+WYSpdLBi2XywWn06ksLGlR2d7eDofDgatXrwZgToYyh8MBh8Ohu7jl77V+pnM5HA6lXbe7A273dTgcElyuDrhcHQFVxQWHQ3/hLKtvw/u73dchSfJn9DO1Q5/J+4qqm0O1uBYX9GEv/t0uGVADwEvgKmnsqwdlvyYwGy1cTXU/ZrrJv4vuoHkf7b0Zan/e/liOD2VOt6ywux0SJJcDbsmFZnst5r4Qi1TjGjlb7yQDq81mgc1WikpbOXZnZyM1NRN/+PRP8PkG4Pf7wvh/Mbkvrlpy8OGuuFq1NMUkTDzZELkNc7dVrgpy4KW40PT0dJXCqlXKhgCR6pxyCIyJicGhQ4dUampDQwMaGxtV4ErKKymrjY2Niu3cuVMZI3cJ5q7BXCUlQCV4JHddngiKklIlJiYqfRVjZMW50QNWSZL8BL/82hDkaMGL3ouSLiUkJCA9PR3nzp0LeZ/cuHEDq1atUuaB5r+trU33GL0swdQ/vRfBn9ZDiXBdbjmwUht6NVgBqOKB+THctGrJ8msh9jMUbLa2tqqOF5MuhdNGbm5uUHIwss7OTt3j4uLiZhXWmbSdVVhH3opAFwnFVmvLgZX+8VB9WbEeq1Ysa3p6ugpYufsv31KdVd6fF198ccRxhHz5Ab+f3LKGMDDwFAMDzzAwMCCDqm8IAwMD8Pl88Pt9KoCVbRCDgwMYGhqE3+/Ds2fP4B8cwtNfnmHI58fTX37Gpx/+HpmmDKxdvQGXLl1RVD8Z9hxwOtshSQ5IkhMdHR3o6OjQUVdkG4ZRJ1wuWkAOv1cvaJ1wONrRcb0DTqcabB0OB1wuGRQJfqltt7tDgUtJcsPhkBhoulXnHO4bgaVbdodkUEpg6nK5A9ArKe/lfTo0gZr6q1owSxJckmvYRrFg11p8a73XW6yPFdSmC9xNBwgPNZ8j9S0SDxLGC3yTobDqnSNc5TScvo5mTOMBVqfkhNvpgORywuWQcPHsWbz0myhkbdwPi7USFpsNlskAVqsVFRZyDS5DhaUcu7ZvR0b6Mnz++ddhAWs4NVT13ofTplb7WrGhBJncvZQv/mmRLQKXCHc8IRAHTLG8DSUrEt2O+Xkp7pWAmKvCHFjFOqsEqKLCyt8TsO7atUsBUjonHxd3bU5NTUVycjLmz5+vnJ/XsiVYpbHRfhSryJU/Ps+xsbG6wNrZ2ennqpyYbEcsjZKVlaV7g7z//vt+6p/JZMKTJ0907yG73a5y6eaJnUJlsdWKrQzXJVjrOJofGmMol1uCOTomKioKn3zyie7++/btU41LLDFD96H4EEVUtnm/QwF1a2trUD1inmk6XGDl88HhNxSwJiQkzCqsM8lmMrCGYyNlzx1rdl2xDXLVDbWfqLA2NjbCbrcHqal6sa5ms1mV5IngVCuOlfqjV7dVaw5Cvvx8YSErrWT+sZrfH3A19mNo6Bm8XfewftVavJyxDK1tF2VYdbvgkJyQ3GSBBV2ETRrB9I8NtTCVxnjcGE2SM/2qIHWUwDrVNgus2n0YbV+mClhnuk0YhLvkh1kdkhOSS4JLcuO11hbM/Zco7NpdCov1iFxixmaZXGC1lOKoxYKcLVuxduUG3O68P+XAqveeAyJ38RXdgmlBzGNVyf2XK6lkWqDHY2VFZUlUMPninfpGwEpxraLyy4GVK6p6iZh4/GpjYyNyc3NVgEnnpTjUlJQUZcyUqIigMy4uTgXppAjTe3EuOfBwAI2Pj9d14wWAtLQ0v/iAQWyT5s3pdOq2c/ToUf+CBQuQnJyMnTt36t4/fX19qocY/PomJCSEVFi1lFWuXOq9KOkSz6DL549+DgWse/bsUd130dHRqKqq0t3/xo0but4E4kMUrd8RmiP+OxHKZbmtrU11rcRYcZqjcDMh07yEo7AmJyfPKqwzaTuTgTVc5XO8ymgkzkPAymNYySU4XIWV6rByQBZdgsVx8ezBWuPm25FeYm3WYWgdYyyTktPJD79vEP/2w3fYvysXKQuNaGpqlRVIlwuSS2LwSMA6u4CeNbVFErAiCWqRcE+dCpXzeQDW0Sil09kklxMuyQm3FHDHl9xwXrmImLkx2LX7kKywWq2TA6w2C2xWK6wWG6yWchyxWLEtKwsb1m5C172eUQFrON9FElhJHeIL5ZiYGJXbL31GEEcwwF1TuQLGY1opzpIfzxf75E5LpVrI7Zey4RLAEkwuWLAgKKZVBFYCUoJSEVbpe4LbxsZG7N69W+WeS8ApZvOl+FoaFxmHblJYufss/16se8vdrEMlSqJMwTx5E10H3q7RaPQ/fvxYt53ly5f7aU7Ly8t17x+qFyoCFYFbKGBdsmSJovxyJZncmPVenZ2dirpJsZxcaR2Nwsrrk65fv153fwAoLi5WeRTobUPFdnMFOhSwkkswB1/x9yicGFbuJs3hORSwZmZmhq+wjqTczNrU20wG1ufN9DIAh1JYuaWlpeGFF15QXH61Ylk5gIrK60j9C/3y6SwsyFcYYzJ5IwPr3378C04dOYaX0xej6WwrJKfsbisv6rhaSTGgETRpBNM9dqTF6FiPi8xCfqoX4pPZ15kGrFPd9+cBAicDWCflmgnA6pTccFy+gPjoOGTnlDBgnYwYVhlYLdYKWCzlqLRYsTUrC3ty9uHBg29HHcMqqq0TBayUZVZcgFNiIMogSzDLgZXvT0AjlqDhgDlv3jyVGkX7Udkck8kEk8kEs9mMzMxMLFq0CEajUVFVea1TSuDEXSgPHz4cBKqikYswzyJM++bk5AQlNKKfDQaDUp6Gu4xyF2kCdII66i8pmVTqRuw7wSzVb717967uhX3y5Il/27Ztfp7wieY6JSUFaWlpSE1NxY0bN3TboPhVijluamrSvX9aW1sRHR2tirvl/Q4FrLwuKY9DprGH6J9KPRZjQ+ncoYBVK4PuSMmIHj16hM2bN6sSh4meAGLcdnx8PIqKijTrA4cDrGJbHGBHAtY9e/aoYmjDdQlOS0sLH1hp4TwLrNPXZoFVbeN1/x3Lueh8ei6/WkmXRKA9c+aMCli5skrG3ZJFYA3nwRK9tN25gj9T7cddhkMBqniM0s4gHv/jf+JK20UYFxhhtzfC4XTDITmGYzFdpLZOwKJRz41Ww51WCsO9dnjxPPx+Mhbu4SyypwpAwok3jET744GXULGPkWwzUnNJbUWyn3r9nuz7ZTKueTjHjXX8o7l/ZDdgGVolSXYJdrx2GQvmJ2Dlii0oC9RGtVotsFosgVI0FlX91EgmXbJabbDYbLBay1FhKcP61a+g4MBB/PCvf4HPNxjIEuwLmHZsqQio4QBrOMqsXgwrB1YOXxSnSaVZaAHP4zK13ES1gJWUxHnz5ilqIn1P56HapUuXLsWqVauwevVqrFixAmazWVFeeWwsKZwcakpLS1WgSkmXKPFSQ0MDzp49i3PnzuHs2bNoampCc3Mzzp49i/r6emRnZwfVjKU5IaWVx6NqQQrBKWXepT4mJSUhPT1dKYkjHkNAnJaWFhJYAeCnn37yb9682c/hj4B13bp1/s8//zzk8bt27fLT3CcnJ6OoqEh333/7t38LUg9pzJs2bUJvb6/usUePHlWp99ydPD4+XjcJ0uPHj2E2m1X78mRcpCSGihElhZUr8SNBLr3a2tqQkZGhiqkm9ZtU7U2bNsHhcCj1akUX4oSEBOzZs0f3HJQlmAO4mMxppEzDVIdVK6GV0+nUPe7gwYOjV1inGspmTd/GA6wET1MNp88jsGpBoh6scmDltVn1gFXMBKwXyypmDdbKHsyNXiPVxePfDw0NwefzqT4P9VItNoY/hN83iKe//IxPfv8xlqUvxpHKk7jmdMEhtcPldgSg0a0kYprqRfJYgGIyFu6R3ncy+jjTgXUi51IPWCM1f1M9zsmcx4lSZsOf10A8veQK1Gd9DYbUJGSYVwaA1QKrtVwGVgsBa/kExLAG4ldt1gCwHsamVzbBajmJf/vrX8cNrOH8fwj7f4iGS7C42CY3XVJYuVurVsZfrojxtriLLC2mxcQ9PLtwSkoKDAaDArCUYZefg1xfOVTGxcWhvLw8CFYJVAlcz507p9j58+fR2tqK8+fPo6GhATt37gwqF8PVY56QSUy+ozUePm/0uQj1BLgGgwGLFi2C2WweEVjpdePGDX9bW5tin3322YjH3bhxw8/7nZycjI0bN450jJJ1l+qfvvvuuyP27/Hjx2htbUVLSwtWrFgRNH+hVMAff/wRly5dwqVLl3DhwgVcuHABubm5KlU/FHzu3btXFWdN1yEmJgbvvPNOWH3/9NNP0dbWprJbt24pkMpf/N6kc4ZSWFtaWhAVFaUk4dKC1vnz54/o9izCalRUFKKjo0OWG3r06NFs0qWZZOMBVgKmqYbTSALrZJnWw5xQ6io9IKA4lNra2iCY5TGsPH6VMgeHA66i6zA3eoULrD6fb9zA6vf7AZ8Pfp+cRdhzvxsbV69HYUEp2h1uyBl2HUxhDSQlmQaL3XAXrPTzVPdnqm0WWCM/l5HsH79XterszkSbKmDVPh8DVocLLqkdZnMaFr/8CsptR1HOgdVqU1TWiQHWCqWETvnhEqxZthZ1tS34++NHEwqstH/Y/0PYvmJCGx4nmJCQoCQaIlAgpYmDB08mxBPA6C3CObiI0EeLfVJyKT5Vq6yICMzl5eVBLr8Eq2fPnsXZs2cVcD179iyam5sVYKWyNgSbycnJqhIxBJekaopJofh4KKMxnzuxHbFEDj0cSE1NDRnDOp7XTz/95M/IyPATwCUmJiIlJYUgeSJOqbz27NkTdL0kSRpVG7W1tSqVNRQQUtIlPtf8oUo4NWdH8xKTL40Emy0tLUpsLb+3uZqdkJAwYq1ZDqvR0dGYN29eWPG6s8A6g0wE1ulWT3WqgHUylFax/ZHcfklhpQQKYk3W9PT0oDhVglWx3I1YgzVUjVYyeoULrAMDA3j8+PE4gDWwHfLBNzSEgcFn+La/DwV79mHbllw42t8IlG9pDyzoJLhcDown4VIkF6ZabfH3egpYJBfRo9lnqmErUsAazv7jGe9I6uV4IDjS1yWS11VrzJNxP0yHe3Ks91+o48cKrC6XCy6pA27JgbVrVmKReQ3KrMcCkFouQ6rVFohjnQiXYNtwzVerFZbDJdi8fgsuX3Ti8c//ZMA6FBFgHS3Q6h0nlhuhJDXkuksusLyGKFcURUjlJVvEhEwc+rhLseh6K0IhgSO5KnPw4TGSXGHlRoDa2NgYFMfK67Du2rULBoMBJpMJaWlpQecSMyBztZQnqOLuo2K5ngULFigqssFgUMZKgJuUlDQhwPrkyRP/jh07/KmpqSrXaoPBgIyMDBw8eDDSp1S9MjIyVIC/cOFCrF69elRt5Obmqu6xUDBHLsGi+k33TGpqakh35tG+xGy9I7kst7W1qWKheSx4uHGwOTk5CqDy5FJkP/74o+6xzz2wziaDGrZZYNW/Rybz/pgzZ44KQClTsKiy0jXSglkOrKJqKiZg0gLWkeaCv8biwjXaRYePgNUnq7WDvkH8+19/Qt2ZKizOWImrr3agvV0E1nZMF2CdqHPPVGCN9DxOFrCOt92JBNbn2Z7XsYcPoCMfq/4+AKwBl2DJeQ0bN6xD0oKXUW49CautAlZrWQBYKyYw6dIwrFqtVhwqKsC6Vetx7ep1/DLwFEO+AU1gHesrUsDKFVUtlVVcVHP45HVQebkaEUQ5VFIsKCUe4uAnwi6P5ePqJG+Xn7+srExJosTL1hCwcrWV4ljp56amJuzbtw8GgwFGo1GBSRGuOXCR2y/BdXJysgoGRfimpEMUG2w2m5VY3OTkZCXB1J07dyIKrP39/f6MjAy/wWBQ9TEpKQlGoxGZmZlYunQpXn/99VG3fePGDRw+fHjE/UQFmq57qKRN4mvfvn2qmN1QMaIErPx+4vcMQV57e3vY5w/1ysrKUj30iY2NHTHpkngPiw9+RmojJydHUWjFcQXq8Ooe+1wC6/MCp5Pdz1970qWXXnpJ+QV46aWXpuyac2DlpW04kIoPFkSQNZlMqvbEhEsisIabIXg6AevPPz/CG24JZsNitDW9CofDJbsnulxwKYlJZoF1NG3ONDAaLbBGShEN99xa558F1rFdx+lokwGsLmcHJOc1FOTvR2J8BkrLTsBmOyIDq608AKwTB61WGyV2sqGkIB9ZazbirTffx7OhZ9MWWHnJElIUtTKWcpdfDrj8PUGBqGaJbsakLhK4koorqk38HFx9os9Edbi0tDRIXaWMwZRwqampSeUaTHGtzc3N2L9/v5LZl0CUStoYjUYlK29qaiqMRiPMZrOSOVhMCsVL8HC3VAL2tLQ0ZGRkKG7PSUlJyMzMhMlk0gXWhw8f+r/44ouwL/iTJ0/8x44d89N5xZq5Yl+MRiMuX74cVts//fQTjh8/roz7+PHjePLkiea+P/74Y1CsM8+O63A4wjonL7E0Eszt3btXuZe5e7oIiDExMVi+fHlYMblar87OTiVLML9f4+PjsW/fPt3jWltblb6I6ii9j46ODpklOCcnJyiJGe9HXFwccnJyNJNbPXfAOtlq2fNkv2ZgnTNnDmJjY5UsbfPmzZvSaxEqA7BoWsCql3SJXIMJWMXswKNNugRMDrBS2iW/zw+f34dB/xAGh37B13/6DEvNK1F7phFu6Xog0ZIbLqlDM2vvWBabU7nQHd+idvRtzjQwGgsgRKL90QDKLLBG9jpOJ5s8hfUqbNYyLEx8GVbbGVislYEkS+QGPBnAWoGCA/uxbmUW3vvtRwqwym7BvmkFrNzFlZdb4XGmWgoQd7UU1Sv+nhbiBJdxcXEqZZXiDPXOowUY1BZXZOfPnx8ErGLZGgJWcg0WXYZ3796tSurE1VCqwUoZigm6KSkVL3nCMwpzQORzTW0QIKekpCA9PR0mk0k36dKdO3f8aWlpWL9+vb+jo8Mvgu2TJ0/8t2/f9rvdbn9paakquRJ3Vxb7kZKSoqjF5KorSVJQnOft27fx/vvvw2KxgFyLOQivWrVK8ziqq8rBitcPJTXwnXfeCenGKqr6y5cvD0qKRLZ69eqgBFn8AQs3eshiMplQWVmJd999F52dnZp96ezshCRJOHr0KNLS0pQ2RFf5xMRErF27FpcvX0ZbWxtaWlpURiV/tICV3HxjYmKwZMmSoGPJlixZEpSBWYztjo+Ph9FohN1uV12X5w5YZ03fpjuwaoFZJIE1Li4OixYtQmJi4pQDKx+vHrCGU4eVgym1/dJLLyl/HKKiopRyU/jd9dEAACAASURBVKLrsFaMK1moxYDeSy9WiR+n15YCrH4/fH4/BocGMTj0DL2ebuzcnA1b6RG4pdchSYHYUEnSBdZIAt5ULNDHugh+XoB1tIt6vX6PFRDG29dQ1yZcuB0NsGqdfzSJkKYjCI7mHh8LDE6HcYzrd1FywuV0QHI6ITklSE4HTh4/gbgYI8rKTyplbSxUcoa57XKLhDuwxVout2exIjcnG2tXbsRnN77EwNBTDA0NwucLTroU8m+9Tnyr1jF6/3dCHef3+4NULw4zvH4qTw7DXXt5eRmuzBJYUCIYDqE8sy9PWKRVazOUi7Ko5paVlSmQyuus0ntyAaYEjWTkKpydna3EyRKMJSUlKVBJ/RQTRBGUkmszd3vmKisBuphoiRTckcra3L5928/V28RAJueUlBQFkHl/RGClz+mBAV0/AlZSirkyye8LHn/LAVcs08MTUVHSLK4a8mRDWg8kRLWSXGw59MbGxirrNg6//L7g6iqHVVGZF7P08uReenHYdC/wmFqeQZvum4ULFwZ5DPDzi4qqOH6thzbiZ7Gxsco9JdZ1FduguZwF1hlkRUVFUw6l4QArucdGElhfeEGuWTpv3rxpocCLY9aqwaoH8zxLMIEnz/g7d+5c1R+8uXPnqs5N0BppYNV6hQus4jFDQ0MYHBzEn//8Z1SU2bB5/RZI7dfhdl2HnGzJMSrImG42mgX6aNsc7z5TOXatffXmZKogZrTAGs68h/peD5idTmfE7oupvAdGuobTGVgnrJ9OGVhdTgckyQHJJaGupg5RLyXiUNkxWGxlsFktsFgrUW6zwWIrD5S2mThgtVmt2JWTg3Vrt+GLP93Es4FfMDQ0NPqHkyGAdaT/H+H8X/H7/UEuhbQgJ0Cj/4v8/6SoQmqVtyEAnTdvnqr+Ku3LlSmtWEOt2EO+kOeZgmlxXl5eriplIwKr+JlYAicnJ0c1LhHGtACaQ7cIbrwUjpYtXLgQRqNRUXDT0tJgNBp1ky7dvn3bz0GZIIkncBJjRcUEUByUqS4sr6tL7ZObtnhf0PEc5LX25cBEYMaNwIlDHFfh+bWle058SMHdxcU4bBFgxYRioos7v4Z83nhJHA6sWtdadP3mc8PnggMr7x+95zHgNG5xbsTxi78vWkoyPTyKjo6eBdaZZNNdYdUC2HDUVq2xTnfXcN5/0TVYT2XmWYXT09ODEiwRgPJ/xHFxcQqwhipzI/ZPb4ExmpfW0/JQixDxOJ/Ph0f/eITmhiasXrYGUvt1SE43ZHe5WWDVO268+0zl2LX21ZuTqYSYsappkbouo9l/OlzzcOZvFlgD7bgkSE4JbqcEt+SEU3LAITnR1HAOMfMWwFpZJbsDK8BqDQCrbQKA1aK4BFss5di5fTt2Zeejr/dbDAw+hc8XnBl4vP83tP4XhPs5vaKjoxUXXy1gJGClhS5Bpmg8FpYW+XFxcYqLI0EBKYK04BYTK9HPHGRFUOTgwtVdDqwEo1TyToRTMnIVpizBpIzyOFZRWeOuzGIGWg5rHHLIVZigkmfp5fG8obIE375928+hksCIVFoRHDk40VgSAwmeTCaTEjPLVXJygzYajcrY6drSdaXx8Ha1HjBoqXta4BUfH698x9VKaleES36fhEpYxNVVUX3l0Mc/57DKlWxxTvlnego6xTzzedMah/gAR1RK+THigxot93kCXHpYRHPO3Y5ngXUG2XQF1pFiNyOlsIZrkwG6WgprTU1NULZgvazBZrNZUVYJWufNm6eZeInchbUyZocDrONdbJBiSoubcI/z+XwYGBjA26+/CbPBDMdVFxztLsiZgZ0YT4bgWZt6G8uifiqBZSTgHE+/tb4PR7md7nM21r4+L/2dkDlwSXBKFPIgQa497cT5c02Iemk+bEdqUG4tg8VaBqu1MuAOXB4obzMBGYJtAffj8jJs27oFuTkFePjgB/j8g6pQjvHCaaj/BeF+Ti9RmeJAyhe+ImhwyOSqJwERJRPi6hdBG32nBXkEEWKt1VDQQ/BQVlamAlGeeEl0/yVIbWhoUDIGU1kb6iN3teXqJKmL/HueQZhnSOYKHh3DkzOZTCZkZGQoMbJpaWm4d++ebgyrGHNMgGkwGFSAScZBmQMrJVoihZV/l56eruQw4dePAx5/OMEhjbsEiw8cxCzTdCwBq+j6Lc6hnlus6OIrwqDo0qvVL/EhCc/6TJ+RG3VqamoQzIsPKPhDBf5QRcudl37PuPcC7xffl8M8B1bxd0N0wRaV1v+F13mc3T7f28LCQgV+npctAWuo/V544QUVlI1nSwolZREeazvcRVfrez4+EVrFLVea6bNFixYpQMqVUvps3rx5SiwrASzBrNgfAln+eSQWFwSdPp8Pg4OD+Pnnn0flBubz+TA0OIj7t+8gLdmIqlO1cEnXA3Grv94F7axNb5so4Pq1wFw4LtdjVaSfC6XW5YJE8fmSDK+S5EBLYwNe/E00DlnOwFIh1121WisCCuhEAasFloDCWlZ6GBuzslB66Cj+42//CCRbmhhADQWp4QAsXwxztYYvhqOiopTPaQFOgMbdXkl1E+GJuwKLMZZ8y5PWiN+TCsXjH2NiYlT7acWw8sRLlC2Yf863OTk5St+5eslBlSdb4iVwkpOTg1xJORBx1Y1glcMhKaRmsxn379/XBVaeDIpAlbsEc3Am+OGurqQcUhwqH6uoDlIspphdmAMfXTMCfGqH2qCHE6S4c+Cl+4GrqGLcKb8P+b3J7yECc+4OywGVw6R4P4nxqvw+pDmm68nvAwJt0S1Z9BTQ+p6roOLvn+jSKwLrggULlHhjUX3lvxfiecT5nVVYZ5BNV4V1vBbpeeJgF8r0lFgCx1Clcwi2uZuvaFxtpbFWV1fDbrcjIyNDgVXeb3IHnjdvnqq0TTiZgTn4jnehwd/7fD4lJpW7kIXTpm9oCD88fIDli5fi+JHTcEmvwyW5p3xROWuzNtk2kaClB3SRPOd4XID1gHU0ruXPE7A6A8AqSS44JSdcUjsunj+Ll/4lGgeKjqLcaoHNyoF1YuqxyjGsw8CatX49jlRU4dE/fobPNzAlwKq1r2jczVdL+eGqDKk7oeJWKTEPX9CLypaWCicaVwmpDVp886zDPIaQ6rBS5l9ef5XqrZ47d05RVhsbG9HU1KRkDs7Ozla5opI6yVVNg8EAk8mkcuPlWYO15oYryzyjsAiONL+hsgQT0PP+UBtiVmItd2XeF4JSrgbymFdSYlNSUlTAS+1yhVusOcuzTodS0/nDD7GfXJkU4U98mCG6z4qKqRj7TPtx91p+DxuNRixevBgmkynIFZqfV4yP5fenlrIpQqioCtN3HD75+8TEROWaJyYmqvah/mnFrorK9azCOoO2z6PCGs52IuaLx3rq7Rfqe17/VOv7UKCqFc/K96+pqUFGRoYKQOlnnrmQVFaxRmuo8dL+Y11kiKBKxj8bDbD6/T78/T/+Hdlbt2PP7gNwSW/MAuusPTcWSTD6tQDrWNqa6usc0WvhcsEhueCS3JAkN5ySE5LzKi61nMXcOdHYkyfHrVqtgbhVmxU2ixU2y8QBq8ViQenhg8hatw5HK6vxzyfPZJfgUYR4hJNoKVzX4lCw6vf7VcopLfppccsX0QQJ3M2RK2fUDldc+aKeg5DoWipCLIcLDhM8c6x4voULFyoxrJQNmCupBKYiwDY3N6uAlfoolgjhEMaTDZGLqBiLymNSqXYr7UuAyMv70DwmJCSEjGHl/UpISFDckkndJCAWAUtUrLXiLbnKmpSUhNTUVKSnpyswzI/nyZC4Qsvb57GdfMshkSvqPMkRr19L1z81NRUrV65EZmam8kCEj0tUWEVFnyuupLCKn9GcLl26FGvWrIHZbA5SZLnLvFb2YfJI4HAqKr9cfddSZrWU2KioKMTHxyvK/MKFC5WEVXFxccr11zpe/H2ZVVhnkE21whpuEqXRHjMRcyUCaaSNxhYOpGrtl56ertnHF198UXlqFRUVNaox6Cms4brwirD6z3/+E48fP1bFr4bKHKn98mHw2c8oLy3DyhWvwOV6ExIB6zjrsP4abCKAQ/w5Uv2bbvARifHqHTfSmEPFtMqfyzb83s0s9LnDvQ6jVUNHGttUAOtoxjOZ92HIfrjIDdgdMBdcUjtevdCEuKhY7CuwyZmBrXKmYJvVCpvFpiiskc4STCVzysvLsWP7dpw6WYN//vNpoJzN2MFypP1H05ZoHCzFBDWiUkMAIMIWPfQVF+hc8SIo5moVh1ItxZYW1yJ0iRlbCQytVqsqPlWswcoTMjU2Niqxq/QZKaykDJLrLZV/IRNdgsktmIA0LS0NZrNZycJL34t1W0V3VQK9UMDKY1G52sqVTxEQeQyulvpLY0pJSdG8DmLGW9H4AwxRbRfvFzHjrpZKyrMvcyXXYDDglVdewdKlSxUlUUu5F9VUPlcc3PRiT41GI1auXIn169fDZDKpMh1zN2ItJVPMQqwV5837qKW08uRIvHQPgXBycjIWL16M5ORkJbEZucfz2FZRveUeC7MK6wzaTheFVSzRMt79xjMvXH2M1DyPpMy+8II6hlV0/+Xj1vvebDarYlNpyzMEU/xqOP0Rt1oLhXBeHFifPXuGX375JayESyGBdfAZ2lovwJSWCYfjOpyzwBqRhfFY2xJ/jlT/ZiKwhjvuUOfWNhFYO5iF28bE3F/T6Xo+j8DqckmQXM6Aa7AbksslA2tbM2KjopC7/xDKrDZYrKWwWctQYbXKsDoBwKqC1wC0vvnmW3j2bEApaRPO/4NwgXWsbYifcQgRYwfFGD0OL+TOShl/RddinnlVVMIIDLiyRkBE6iTV+eSJhXhMpOi+yoFVq3xNqFhWek9Jl0gdpdIv6enpSEtLU9yBMzMzVcbLw5AquXjxYuW79PR0GI1GlUuwGNNJcxIqS/CdO3f81A+uqPKan3z+uJsuQbioHCcmJiIlJUWBah6zSteNlGSe4ZjXYOXXQ+u6cDWXt8sTGIlutlyB5/DJk1zxBytaSbv4fcfdmMWMxzyBFCW+WrZsGdauXYv09HTd2Gqe/EmMSRWhlMOiCLR6rsQcWGm/+Ph4pKamYvXq1TAYDIiLG66THBUVpTyAoIRZ/HeRz9eswjqDbKoVVi3lVK/u6GiMg9ZojdxpJ/taUN+1YFRPeeVzRcAquvtSwiWKYQ2lsIb6TmvBMJoFBncHHi+wDg0N4NNPP8P8+CRcvSYxYHXPAuu4FsZja0v8OVL9mw6AM9Hj1Rt3JPo4FcA6kWObiL48l8AqueB2OfHaxRbERcfgQH4ZyiwVsFhIYQ2oqxOQdEkE1pMnT+KPf/wjBgcHMTg4skvweIF1JCVVaz8AmnGFXCEjV0haSIuJa3gcH3fF5GVCuMJFC2ceZ8ndRwn6KA6W94WrkmLbCxcuhMViUamqonF3YV7ahiw3N1eVzMhoNCrASbVSFy1ahFWrVmHVqlVYuXIlli5dCrPZrKpnKsaWEmTyhwNa6h6BYShg5ZBI80UgT3NH5yO411PNxczN/AEBv8bi92KGZC21lV9TrnxyV2JqSy/OVXSf5TDI3dfFGFDxgQm/Z/jc83I8XMFftGgRNm7ciK1btyrZkvm9yO97vWy+Wq7CogorKqoEnhxgef1jmjdSmhctWoSFCxcGxZnTddFSWuncswrrDNpOF4U1lLJIJmbHnawswRO9pX6KMal8HsR5EZXX6upqJekSV1bnzp2r+iNBMD5nzpygmFox9lVUYrUWDeEuMGjL41fHA6x+/yD++tf/gdSUdFxrd8klH1zSLLCOe2E8trbEn2eqTTawjuUcwcdMHbCGC4ZTcQ2fN2B1BYBVhlYJkrMdjteu4L//f/+CXbnFsFiOwhZw1SVQnQhVVbTTp0/jyy+/xNDQ0KQorGMFVu5+yWMICQIJWLkrJV+siwt4rkBxJY67pIrKGUEwby8xMTGo1A4HA57wh/pqtVqDYle50kpuwDz5EsErlbUhhZJUU3IHJog2Go3IyMjAokWLkJmZiZdffhnp6emKMklQx8vhEADz7LI86RIvc2MwGHDnzp2QdVj5nPP5pQyyRqNRce/Vys4rZhHm14kSLHFASwhkf+bu0Hw/7nrMsyrz8is8lpK7jIuZlTlEcsAl47Vf+f2ht+WxrdHR0SqAF5V/MrPZjHXr1mHTpk0wmUzK5yNl/RW3HD7FBGZaMapiSRp+PP99MxqN2LBhA7KysmA2m1Ux5PS7kJSUpMyh2P6swjrDbDoprKLKKn4eTv1VrrA+D8bVXNHdl0NrKIWVfuZ1WEldpXib+Pj4IHdgLSVVD1jnzBldDKu472iPCf3ywTc0gMePn2Dp0pVobbskJyGRnHA5XZMCrBOxiB2pvYlcOEey3UgphNMNdKbinhjNPDkcTkiSGw6HY0Lvkeflekx3G+tcDh/jxLWrryI52YCly7Ngsx1VYJUSL1ltljErp+G6EdfU1ODOnTu6yfPG4+47npfYBlduuGJGn/HFsKhScbVLjIvkcYs87pIrplzJo4W1XiZVMTuwqODOnz8f5eXlSjIlrRqsWiorV2B37typKIrkkkwJiUhV5AmW0tLSFLAVS+HwrL28HA4lykkMlE0huKRjk5OTdYG1s7PTLz4k4ODJHwzQubXUQL1jaYw8JpWr2TyJkvjQgr7nAC4q9Pz6cWDUSuQkqq20L59H7morAiE/D49BpQcyPEuwqLLSA4uMjAzlPFztFOGPK6v8PR/vSAqraGIMK7/vDQYD1q5diy1btiAzM1OZY+6yzLMha51zVmGdQdvppLCGo8CGu/9kzN94FVzK2EtZequqqmC321FbWwu73a4YKcuhlFausJLrr+hmERUVpaoFq1d/lQMv7ffSSy+FXAyMtHAY7TGhXz4MDjzF4OAgrl114rWr1+B0OSC5nJOmsM4Cq/aiO5Iurc8btE41sEqSC5LkhtPpgtPpnITzTd9r8TzYWOeT7+d0OvHqq9dQVlaJsnJLIEuwBVZb5IB1pH3r6+vh9Xp11dXpAqykPpGKxmMOOfQQvHD1VVTAeCyhVlZWDgXcxZT2FZM2cZdOMQaWQzCds6ysTIHR+vp6BVS5UTkb2ofHuFLSJa4QcjdYglTu7ktgyhVFigslICe3W4JAUv4IZMktdsGCBUhOTsb27dv9+/fv9+/bt8+/f/9+f35+vj8vL8+/efNmP80LVyZ5wiMxQRV3x+axyBw6yc2UxiaWeBGzDNN8c/Dkiq8ITlxRF7ND8/tLT/nk46JYXZpHUaEUlUlR+aTxxMfHK1l3+cMYcbzcrVYr+y/fijHfYowrHc+hnD+ooXUpvScXYe4qTNmAMzMzsW7dOixZsgQLFy5UPVQS+zWrsIZhoepYTnebbgprpCzc8U/GddNSM1966SUFIOm7M2fOBIEqB1YtBZYDK1dYCVjJLZgrr1w11VNZxe/EsjZTC6yAzzeIoaEh3Lp1G06XE07XNUgux6zCOkHnHs2ie7r1cbJs6oHVjWvXHKBMssP7UgbhqZ+jWYvMfSNJUuChhBvtDglWWwWstnJYraWTDqzNzc3485//PO0VVg6U3LUzOTlZSRQkKqNacZlcZdKKReSKKIcpMfOvmP1XzCzL4z25GhwTE4PS0lLFHVgEVQJY0U2YAJYDqwirBKJGoxFmsxmLFi2C2WwOqk/Kjc8bV4G5isjhn8ejiuqolmIqlowh+KF55jGc5F4txoByqOKJlfixHPD452KmZ634WA5l4sMNmjPeBvWR3zs8YZCoaHKQ1DJRVRTb0lPs+dhEhVorXpaPmYOheD7KmUJgymFYVEEJVEloIaP5MRgMyMrKwpo1a5CWlqaCVFHN1vJSmFVYJ1h5m1VYJ6cOK9Uo1atDOhH3BY8tpZhS+p4DKXeN1soSzF2GCVzNZrOi2PKx8fuRFNNQCqve92NdhIQDrKNdoPh8crzUDz/8GZJLkmHVJWlmCZ4IkIpke+HC3ligMNL7jdSfsc5LOMeF0+5Y1Kpw2xztfITbr5GOCfd8HR2vw+XqgNPpgsvlxjCoOhEpYJ1MhXXqHwBM/nlHc4zT6YTkcqPd4QzAowVWa5kaWK0WXfCkz7S+DwdWaZ8LFy7gb3/7myo/Af+bPl2AVSt7LwcwDhQ8myq5j/KkO6Qc8lhIsW4rhyzuXkrqGY8FpfcivIglcmhBTsDKEy+Jsazilpe74cBKsas0Rg7y5BbMIVJMNMRVU+7+HEo51Eo2xV2SOeCL9VYJQEXljwOXnjJIii31U0vZ5go6zzrMlVtSGTmoEYiKbslcXef9EBMtceVQa3w8VlTMsitm7eXt8vkQFV3uDs2Tg9FYxMROHDJF92C+r1imRlRi+TY2NjZIYSVgjY+Ph9FoxPr16/HKK68gPT09SFHlCjO/DrTfrMI6gj1PaisprOPNyjvdLNzxjyUb8FivL4fVuXPnBp17pDGFyhZcXV0Nk8mkAmCtWFStZEri2PTU11CLgfG+xrqoefToEa5fvx5yQT7d3RjDWSiPFQoncszT8QHArwlYg80NnmBpGFZngXUsY5uOfyu0+tne3o7KysoAnFp0lVIRQulni8UCi8Uy6uRM1N6VK1fw6NGjkMA6Wf8bQu0nKqG0MOcLbREcuMopKlILFy5U4v/EGFZRGeTHU/wjzxrLgVlc/PMSJgQnpaWlqthVAlMyXodV/K6urg7bt29X+sj7xqFQTJbEoZG75+qppTxulPblkC/GEBP8cqWZA6BWPCWHFe4myqGO1xTlbVKfqM9ayiZ35SUQ4/AnZqfVijMVM/iKMbZicii+D1eSCbBpfFzF5PPCx0ltc0WXX2u6ZtxVWCvjLp9vUkL5eOk7UYnVUmY5+IrtcqNMwCaTCa+88gpWr16tAlZRUdZSu2NjY2cV1pm0nSiFlSuCofYjtTDc7L+RVFgneyu644oKptY4ampqlGQKevVYKbbXZDKpwJieXFEpG17qZiz9H+siItyFxliA9enTp/jtb387bRbZkVoohwKeWWCNXDszD1jFz2YV1rGObTr+rdDqp9PpxLFjx0KqonrASlZZWYnKyspRA6vNZkN7ezuePn0a5BIcaWAdKaP8SPtwCCKFlBa1YgwgX/RzRU6ENlImOZgR4HB3W550iUqykKLKIYXDlujWyhWzsrIylYJKkErW1NSkyiIsZhPeuXOnSikVlWdedic9PV0FmAQ6pHxyhVhLURbf86RJHNi48qeXFZeDmQhGfI603GXFuebn5u2FUjznzZun6gcHMPG+EeFUC1ZFsOeJkngMb2ZmJrZs2aLUStWCNVHp5K6/XHXlsdX00ISDo5YLMY2Hx6Dy+GJ+rPjQhc8vjZ/HsHK3YDH3yvz585Geno41a9Zg6dKlMBqNSEhI0IzZ1Rp/bGysrLBO9eJ/dhuZbVFR0ZS57VZXVytxFwRdIpSNtf2pnletrRak8q3W+BsaGpS09FqZgfn7tLQ0pT1RydWC5tH2X2uBEKnXWIF1YGAAX3zxxbRZZEdqoTwLrJPTzswCVj2LXAzrLLBOvWn1kwOrHpTquf6Wl5ejrKxsVAortVVRUYHr169r1tWebsAqukdqQZEINyLE8cRHXM3R2p9cXMkllBb+XDUUYU1Unzi0cOAqLy8PglX+M60ZyMR6rLt37w5SPvk4xdqsKSkpKmDmrsMEr9ylVKzDysdHcZ0clrm7LYdJPfdeDn5cVeRuvRyKRPjUcx/m14jgVYRjDsLiwwSCbX4/cIiicXLYEwFTPH98fDxMJhNWrVqFtLQ0VeZfrfuXP+zgMMyVfOobXTctd2NKnMTvPxG2eUIrrRI2ojsx76eYJZjC5KiyBc3TggULlPswOTlZ5cpM5+WQLarNswrrDNpOZQxrTU2NkhxABDH6Weu4cLIFT/W8htrqQSMBOo9NbWhoQFNTExoaGoLGLb4nhTUcOB7LdjwLDr6oiMTL75fruA4ODsLr9cLpdMoxXRGAlem8WJ0pNlFwMN1hY2JtcpIrTac5nqoHHVM5H1q/O8ePHw9SPicqyRJ3Iz569CjeffddDA4O6iZdmsxXKIWXgyAtxnk2Uw45fJHOY/y4yyRflJOSyEGMQ50YAykqcXzxT+2LEMZhSFRYxSzAYt1VXuKmqakJe/bsUVRfXlOVYJPDKtVeJYWN5kZ0qdWaJ9Ell49ddEMWlU1x3Bz2+fl4e/ReVGL5Awref62HFjwmlfeJJ1yi687dtcX9RegmN3Q6N68fSsdoxaQSCJMbOV0Lrf1E6KRj6ZwcMPk15BAputtyd2V+v4oeC7wfYmypqOBqKaTkFizG6CYmJsJgMCj3IfdaoDGTa7SYfTgmJmZWYZ2O27HCyVQqrOG4E2spreEor1N9PUJtRZik99wN2G63ByVX0pon/p4rrBOxHc8iQlxMjPfFgfXHH3+E2+2O2KJxuizGZ7LNAutEmJ7rr5ar8MywX/P15mM/c+YMrFbrmGJRxwO3R48exe9//3sFWEWVdbJfoRRegi1RwRTdUPliWlSGtBLikOLIM+3yjLt8sc9hiH/O1U1SsrgKx40rrNzq6upUKiuvwUp27tw5NDU14cCBA4qLM2VDpj4nJiYqrs481laESTGxD48h5Q8BtCCdxksJjTic0v6U9IhnDhYzE3OI59dPD4qoT9QmP5+o8PKHGFpKIe0Xym1ZvH849HGwFhVSsfQLAbDJZFJiijnkivNNx1Ef+cMUUdkX2xGhkz884Yo5h10RRrVq0Y7kxsvb4fOYkJAAk8mEjIwMpRYwueFrPWwQzzersM6g7XTMEqzl7joTYlj5wwUOrfRea/yjGTdXWCdiO95FRKSB1e/3Y2hoCP/5n/+Jt99+OyIqyVQvQmctcov4qe7L5JtWgiUxEdP453bqxxmZ6z0R98pku0qT2e32iAHrSGorzy584sQJfP755xgcHFQeIk4lsIr/H/j/HO6KyhU9rtjRwpe7J/KyG1qLbF6ehitZvNyLutNIwgAAIABJREFUuOinvojKFYcOrmSJSYLKysqU8jV1dXVK4iUthZUU2HPnzqG5uRnNzc3Izc1VIJCXmhFL3XCwE92XxSy5fB65W6+Y4EeM5U1OTlaNU4RAnpRIS3EWFUqtuqRi/U+6XvPnz1epkQTjPNaSl2fR6hd3E9aqXxoqMdTcuXODoFVUTum7xEDNW5qvmJgYRZHUglY6nxhbLcKo6K7Mx03JlUR36fj4eJVaq9VvLRgNBatayjgprOnp6Vi9ejU2bdqE1atXIy0tLch9W+uhQmzsbAzrjNpOJ4WVK6q8xqiouE5mDGu4yvVoYkMp8ZG4/2ihXvx8pims4cQs+Xw+PH78GB9//PGoXYKn+2J8Oi3un5e+TpV75vS4PjwrMH3mRqQUVi1QiuR8j6Xd0Z4/3HOMdYyTDaz0vr6+flKBlc51+vRpdHZ2qmJYpwJYRTgVgdXv9yMmJkaVyZe7eHLAIrDhsXSiu6gIBRyiaMsTDWnFropulVoKHodDgtbExERYLJagLMEUXiXWXKXPKBnTuXPnkJ2dreojdw3m5WyoBq3BYAgqzSPGqIruwbQl0EpJSVHFuvLETVx55m663H1bnHctyNODVVEB5NeAZ/7lcaUc2sSHF/y8WvdJKMWVq6takCvGZPIHJXS/xMbGqjIE6ynJYqywlrszh1EO2ZQAiSue4YxPD0ZFBVhrPy1lNi4uDosWLcKuXbtw8OBB7N69G8uXL9d8aKKV8GlWYZ1B2+mksOplv+WusbTPSPAWKVgdCULnzJmjSnA0Urtz5szBvHnzlIy9/Pvxzt90VVjHswgJZ5+nT5/im2++ea6AbCpssiBjIhbl09V+TWOejsA6UXM8GX2J5JgaGhqUuNKJdAcWgba6uhq9vb0qd+DpAKziZ36/X1nA88W7qLpxSOJwIyo54qKYFDue6VXL3VRcxBOEEsSIsa0EfuL5SktLleoBonHFle/DMwnv3LlTM0Y3ISEBqampyMjIQFpamiqGlbs3c4WS5pSPm4M2AevChQtVkMT35RAlxghzt1SupHLo0VKoQ7mbakEUf4hAIMnLrHBoFN3H+fnDVRIp0dBIbsEi1BLE0j5ioiYOb1rzQQ8LuFtxqP5qzbfWVuv6iQq5lts9h3MxOzGNw2AwYMuWLSgoKMC2bduQmZmJxMRE1YMM/jvE3dZnFdYZtJ2OCqvW91xxFWGVvpuqGNY5c+aEXSqG1NXxKqxa24lQWDlUT8UiJJx9hoaG4PV6IUmSorJO9SJyOtuvFVgnsp/TdcwTdd/MBGAN1f5IY53K3x3xGKfTiXPnzo1LXdXKJhxOiZza2lr85S9/0XTBHc3f+fGCbrjAymNWxQRKWjDEIZJ/z90PyZ2SK1kiDIpKHxlXOakdDqqpqamq+pt03tLSUgVE7Xa7aiua3W6H3W5XKa979uxRgSXvNyVdIqWVMrOKWX55jK6orNJ7nk1WTNDDIYPGLMbwitmYuUsxAY+WG+5IWw5DIuTQucTrTQ81tBJo8eO4Iilm7dWCNFGx5bCspRiLD1XEcYkKtRjTS+7Y4n2lBamipwGHQj6PoscA7UfvRXfxUFAsPgSIi4tDUlISFi9ejE2bNmHJkiVITk5WvCHE39NZhXUGb6eTwjoSzGp9zoH1eYlh1duOJVZXVFhFCB4vrPL2Jvs1mmLxP/zwA958881pu9ifTjYdFt2T2Ue9vkayzek65om6b55XYA13rp83YG1paRlVlt9IAWtDQwP+/ve/jxlYxwO6eu3otU2LYjE2dCQFlC/CxUywfHH8/7N33vFRVXn/f561oYDSEUQEsa26FnoIKSSTTkIIVZEiIJKQSFMiGAyBUBSlhU4KJWVaSDI1YEN2lVUhgJCZewd33X3cFVF2VRIgUz+/P+6cmzMndyY9BH7c1+v7mky555577pnJed/Pt9CLchLDSpRJVnkjUEIv6mmVkRyfqJa08jZq1Ci88847HjBKmxSsEmAlSuvixYsxbdo0TJw4EVFRUXXgkhyXhm0WmulYVbbOKg3DLOyyEEhgg05aRccEswmnaFhqDKTSil9wcDA2bNiAiooKVFRU4NSpUx4mdZ1pqKVvVtBQTcMZDd407LH9Yd1u/fz86pR4YUu2SD2noZKdLzQU0jdnaOWYzYIs5RZM37yh3dxppZ297uxNmPogmf4+0TdHIiMjkZCQgEmTJiEuLg5hYWEe/ZVqz9/f/7bCeis93kiF1RuESsGoL5iTUmZv9Lg25HHw4MGia/CQIUPqHY/WVFhpOCX9oh8HD66/DmtL19xrDLBeunQJR48e9Vj4tdaC90aARWufU0uPDd3nlm63pa5dS7TZmsDa3q91a8ybW/18fc29xowBC6x5eXlewbMlXYDZdvfu3Ytr165J/g+QiiNtyHtN+V/h69hkY11IaZjw5u5IL8bpxEF04iZWCQwMDBQTCkVGRorAypbcoJU1+n3WfZMs8mlISUtLE4GUlAckMaw7duzwSLhEuwUToF2yZAkSExMxa9YsjB07tg580EohqwiyCjOdQCkiIgIymUyMS5XK/iulTBLIJwme2JsFrNsraYNcAxrypZRy+rm/v5DV+cCBA17nli+3WgJRBOzpbMd0FmMasgkQ0u7PpG0CheT6swor7ZbMKrZswiMaPOnPSrmbk3MhUEvGmW6X7pcvN2CpGG46URY9r3y5G5P5RaveZLxlMhkSEhIwZcoUTJkyBXFxcXVip9n2biust9jjjVRYvcWs1ucG3JDHGz2uxHy9P3ToUPHHigBrfbG5rRnDymYtJq8Td2epxUJ9rzV2ayqw/vrrrzh+/HibLHhvA2v9Y0P3ubnj2xqA2VrtteS8au/XujXmza1+vq0FrLm5uaJLcGsDK50pOC8vDw6HQ/J/QEtAqbffe1/HY49NNtbtkH70BgG00kpKrLDZc6XcYQl80aVTWFilgYKGFPq4ZLFOK5QBAZ51WAmQkrhVAqp0nVbyGaK2pqSkYPbs2Zg8eTLCwsLqwLmUEial5AUEBGDMmDEIDQ1FdHQ0xo0bh+joaAQEBNTJqkwrgnTJldmzZ7uSkpJcycnJoiUmJrqSkpJciYmJrgULFojPk5KSXBMnTnTRgOWthBDtlssmZAoMDMTBgwe9zjEaVGm4o5V0+rqT47PxvATofLn1ksROZA7QMaoEVIniSsd40jdSaCWTzd5LewZIuT3T7ZHPkDlMf0d8Kdb0TQW2fRpaWUWUdpumH6VilENDQxEfH49p06Zh5syZmDp1KkJDQxERESHeKKGVZbL/bYX1Fnq80QqrrxIudJbgxrZ/o8e1voRNJJaVfLGGDRvW5PGTUlgbk7VYCqbp2FXSFrtoaE/Aev36dZw6dapNFvq3gbX+saH73Nzxbc/A2hLzwVuf2vu1bo15c6ufb2sAq0qlwv79+5Gent7isFqfwlpYWOj1d7o1gVWqnfqAla1rSYCJdtOk/6YXvbSbL10Kxpv7K1v6hYYUGlbpxTW7SKf7yJZwWblypZj9l3YBpjMH08/J5wiwzp0716NfbOIoEnPKusPSnyfjERYWJtYHDQ8P98j8S8ekSp1fQEAATp8+3axJcfHiRdeZM2dceXl5rrffftsVHh7uom86sBBEYHn//v1e26QVW1qRZBP70BDIJuaiFVrWbZXtH6s40soqgVlvWavZ+UHPO9qNmX6fvb4snNMeBCxkszd72HFiSx/RsMwq4t4gnoXO0aNHY8yYMYiLi8P06dMxd+5czJgxA7GxsWIm65CQEPj7+9fp122F9RZ6bC8KqxSUNrUe6c2gsNIwOGLECAwdOrTR58mOX0tnCWazGLMLg/YErHa7HRzHobS0tF0Ba1M+6+29+ha8DV0YN+a4TR0bus+NGZ/a52qoVM07F18Q2GKApBJM7C9rzZhP7Q3gWhMq629bJZg4rqSEj0qyjZa6sdGa59lUYJWaw4cOHWoVddUXsK5ZswalpaVwOp2S/wMaCqxN+b2vrx2pY9ILWaLM0TGTrPsn/Vk6IRANAyx80bGXdFIYWsll3T9puKGPKwV5ZDFPYlilYlWlEi+xLsFz5871iHEkQEAryEQZppVUAjuhoaEekBoaGiqOJ3GPDQ0Nxfjx4xETE+OhrtEuov7+/s0GVnarqqpyyeVyV0JCgksquy2xvLw8r22wCjs9N1jlmU3kxSqe9Dygz5++mSGljLIQRwMoq3DSfZRKPEQrnuz8klJO2ay+LKxKKe50rDGBV/o6027BrFsyq2Sz0Em+rxEREUhISMDMmTMxa9YsxMfHQyaTecA1e91uK6y30GNzFdamQmVTldObRWGtD1JJ6vRhw4aJrsHNGY/Nmze3WJbgwYMFd2W29I7UwqA9bARY//nPf0Kv17fJIr+tgbWxbbYHYG3sAr4l+lIfsLa4MYCqUqpaDFjbm7VdP4slTA21Wgm1SgW1qhgCqCpA15y9GYC1pa8D6WN+fn6Lg2p9ELtmzRqUl5fX66Lb0sBa3/8Cp9MpWReWXtyHhISIdUZJyRUpRYlVXllljK7LSaCDqJRE7aHdPKXcP3253dKKLO0+uWLFCrHU39atW8VSNjS80rGtrOI6f/58DwCj66KGhoZCJpOJtWpJTG5oaChCQ0M96rPKZDLxOandStoJDw/HjBkzMG7cONG9lHavJvDS0sBKtqqqKldSUpKLjcUlz3NycrzuO2rUqDqKJq2Y0moiuVlBxpGo8bSSyMIqe/ODLjVD4odZN1k2cRF9c4VNAMUqp7SyStqXivH1lqhJygNACtqJOzRR6enEWbRbMBk/EtPLwi7t/k7aIvMwJiYGkydPxpQpUxAfHy9mO6bHi+7X/9AK0m27uS01NVUEpaYa67rbmP2ae2xvdqPHlTYCfuT58OHDERISglGjhIB74h7c3HOmswQ3tn8EUAk808BKPkcvCtobsDqdTly+fBmffvppkxalzQWtlljk32zA2hKqoJRaJOyvBKugNae9tryJ0dhjtTRktZU62HpjeljCipk5UWutcb3bM7BKWX5+voca2trAumrVKmRmZuLzzz/3qrA25ve7pYFVqi4sDWUymQxhYWEekCXlvksggFWDyMKYwCWBVbKwZuM2aRigYxPZhDMsxNILdxJDGxwcjPT0dNHNNysrS4xZpeNWd+7cKYIsHd+6a9cuJCUleSiCBDTYJFMEKogbdHh4OGJiYhATE4OIiAhR9YqOjkZERIQIsURpjY2NhUwm83Cbpt1HWxNYybZs2TIXDWjkGubm5nrdhwU+KaPhkAVDNo52xIgRdZIPseol7aJO36Qgc4NcC9rdlo21JdeSKOT0mJObCOHh4ZKqKrlZQuYmOxel3JZZJZdORkW+a3TmYNo7ga7ByyZOooGWJDojn4mIiMDYsWMxbtw4xMXFITQ0VEzmRN8IIv26rbDeQo/tqQ7rrayw0krl0KFDxaQE9OvNPe+GKqwEUkm/WGAlf9Ofa+/ASuJYv/zyyyYtSpsDGg1d5LfUIvlWB9Zad8/mQ2trg4JKrRRNqVZCqVJAKb7WsOPfLMDaVsfwbsycUBVTfVK2aJ/aM7BKfWeKioqQmZnZJsCakZGBVatWYe3ataioqPCqsDb297sl41ulVF2ZTIaYmBgxcy+BQAJXZGHP1oNks9SSRTerfLGJfmhllX5OlyyhE+ywMbZ0rCMBEaJ0ZmRkeMSnsqC6b98+7Nu3D1lZWaIbMP25+fPni+fPlophlUQalqOiojB27FjExcUhKipKhH6iyBIIIX2Njo5GdHS06D4cEhLiAf9tAaxVVVUumUzmorMy+/v7NwhY6RjMhsZcsm6z5PpKufNK7U+7jUu5BUsp//Tr5JrRLsTEpZskKGL7Qeavn5+fR4In8hk65pWd3+z3hU68JBULzY4jiSkm50G7yZM26MzR5Dyio6MRGxvrccOJ9UgYNWrUbYW1NYyoWm193JZQWFvKmqrUtneFlRhbOoa15o5bQxRWVjWlX6OBVarP3hYEvramxCY1NabJ6XTizJkzKC4u9lhseltk3wrA6g0YGwIWzYWPlgRWpVIJpZK4d6qgUimgVCqgUinF60lfK8/PN37Mm3ru7OdJH5RKZZ25pFL7ar/W3VWlKoZKpYZSKZhcLvdol/zt7dq2pMLYkDZVKhUUCgWUShVUKvo8SCwv+bvufuR8yN8qlQrFxcXUOSqhUikoU4qvqdUq4caASg61uhjFag2UimJ3W/JGz/nmzIvWgPamfm8JsG7YsKHNgDUjIwPr1q0Dz/OSwNqU/xHNjWGtr13ivkorfgSs6CRKtHrFun7SiitZpNMgQsMGmxGYfJ6GAW9xs7RyRfalXY6JwkpDKPl79+7dyM7Oxt69e+vEsBJVdt68eR7ASrus0vBCYIbErMbFxSE2NhZxcXGi0a7BBEoJ4IaHh9cBVjp7bn0xrLm5ua68vDzX/v37XQcPHnQdOHDAlZeX58rNzXUZDAZXQ2E3JyfHxSqm9bkEE2CilUH6b/ZaswqslIIqpdRKzRv2etA3THy1w3oB0MDJKq50giRys0EqaRRxxaXd3GnopBVZ+nX6c1JKLavgshBMAysdf0vfaCJu6kRRZtvx87udJbjFHwcPHiy6hrb18duTwtqQeqs3q8LakMfWVlgJkJI552s+Dh5cW3aHPPcWm9SQRUNrbrQb2IULF6DRaFp8Id/erDHA2pR2PI1VPFlryjl4tikAqhwqlcINbCoolcVQKmv7qFAo3H/XflYAGV99k+5n3TFq/H5KZS1MK5VKN8QpJa9B3fEtBnF3FQCv9rlSKXy29nzr3lhprfnNQmVxcTEUCgXUarXHuQmfUUOhUEGtPozi4hIoFCrI5co6wEpg9PDhw2L/6PGqvSGhFE2pVEChkEOplLtvXAjvq9UqyOWFOHigAAf3q6FSaKBQKCHEs7YMFDblhkdL/K40p025XI7169dj1apVbRK/mpGRgfXr1+Pf//6319/31vLEaWqbZFFLFFOS5Za4HAYEBIhJXaKiosQFMFm4swldWLikXX/p94YNG+axMGeVVxpmpV6nFVkCCCTpEolNpRVWorKyGYQJsGZlZWHevHkirNAgQVx/ScwpgRDimimTySCTyTwUrsjISFFJjY6O9hhn+oYA7cJK/11RUeH1YhLAIvGdbOznqFGjEB4e7jp06JDPCXHx4kUXDZGjRo1Cdna218+zAEj2o5V0tj6qlNLoTVGk3V5pV1w2RpR2nWaVfjJn2fbJ+NKve1OK6ba8ZQ0mCY/IZ1hFlFZc6Xkv5e5OPyex3GQ8WKillVq633SSK5KlmlZZ2etyW2G9hYworC2pbjZHJbyVFdb6rLnn7EthHTJkSKNVfNo9eMiQIc1y92rNjQbWS5cuwWg0/n8LrM1pS01MjA9UQ6VWC0oh5frqE+gYq3s8KvZQrXCbUgQTpVKOgwcOIHvffnz4wVZ8+MEW7Ny5G0VFRW7IKYJCIYeHEuezbw0Fa+l9hHa9Q0WJuhRF+XIoi1RQKw9DrSiGWlGMw6qSunPPY2yKoVYdhlolAKsA5sVQKFQ4fPgwioqKUFhYSMGiyq1oEiNqZiNvUNRnTFsEXg8dOoT8/HxkZ2cjLy8PBQWFyM8vRFGRAoWFchQUFKGwUA6FQuWG2GKPNlQqFQrd51RUVISCggLk5+cjNzcXe/fuxZ49e7B161Zs3PghNm7cjPc2fIg1a9YLtnodVq9eh7R3ViHtnTTMmjUDg18chpDgOJQUH0VRoXDTojHfheYCq9RcuJG/BQqFAhs2bGhTYH3//ffx+++/e8SwSv32txdgDQ4O9lBF6UQvZFEcHh6OhIQExMTEICgoyKtaxsYh0jF3dLIZWnmlgUYqVpB+nf48/RoxGlhZl18Cryys0rGu8+fP91CO6TI1BDhpKKfPjShb4eHhiIqKQnR0NMaOHYvo6GiEh4fXAX12nAhokARDvlRSup4tXfeWKIZ0UqiNGzf6nBSTJk1y0cquL4WVLV9DAxy56cAqi6wyTiv0UrGu3l5j5xoLjwTWSKIrGqLZjMDs/PWmxrLHlIJDNtkT2x7bJvu+1M0c2m3az89PdDunVXg2fpycX1BQEGQyGaKjo0UX9aCgoDrfq9sK6y30SBTW5pSQqe+xPmWUBtYtW7Y0Skm9rbA2LoZVKvvviy/WLWFDgyt53p6BlUDr1atX8dlnn9Vx1ZRaWEopVw2Guxu0OG3soroxbalVKqhUcuTmZiMvbz/UqmIoVcVQqNVQqIXYTIVSgfz8AuzYsQvbtm7H1i3bkJ2djYMHDyE/vwAFRXIUFMlRpFBCoVR7ZMol6qhaqYBKJYdSXQSlWgGlSgmFQolDBwqQsTIDixcsxLyZsxExJhghAX6YND4Wby1ZjIxVa7D87TSszsjE9u27UFAgR5FcgUK5AkUKBQrlcsjlCgjutW7VkyixauF1T9dVdW1mX7erKYFghUKOoqJC5BcWIL+wCPsPHMS2bYKasW3rNmzZsgXr163HxrUbseLNd5CWuhLpK1YhPS0D776zCukrM7Bu7Vps3rwZu3btwd692di+cze2Zm3Hlq3bsGXbDmzfvgubN2dhdUYmVqal450VK/HOipVIeycdy99OQ+qy5Uh7512sTEtH2jvpWJW+GqvSM7Bu7Tps2bINe/dm48DBfOQXFKGgUI6iIgWKihQoKCiCvEiBokI5igoJUBaisLAQBUWFKFIooFCrIVepIVcVo1ChQn6RAgcOFmDfvjxkZe3A5k1bsGb1WrydugJvvrkMS5YsxfRXpmHqlEmYPXsWFi1ciEULF2HpkrewdMmbSEpKwtKlbyI1dQVWrszA6jXrsGp1JlamZ2BlejpWvJOGt5Ytw8KFC7F40SIsXrQQC994A7NffRVxsbGIjopCwOjRGPz8Cxg9YhT8h/th5OBh8BsyAoEj/RE4YhQChg9HWOBIBI96EQMf7o/HBw2FUnlEcKVWFDUO3Ov53I0G1sa0S24KbNy4sU2AlUDrpk2bcP369WYrrC1d1sbbc5LokCiG9EKcKHdkARwdHe2RPIl13SUur0R1okGCPLILdTrGkVQIYOtskudsjCu9CKcV1u3bt3uUsmHrrhIFli5pk5WVhddff70OBJBSNHRZHjqGlk7QROJ+idoaFhbmAekENGl3a1olJK8FBgbizJkzXi88+TxdKmbMmDGiGygLs999953XttatW+eiYyt9lbWRcgUnQMZeD7Y0jJTCScaRhlca4AgY0u7Z9HFoZZ9AP8luTdx02X6wii8N1jRksqWW2P3I/KAVYzYbL/15b67u9PxlPQnIMYnrOR2Dy44/ndgqJCQEkZGRmDRpEuLi4hASElLn+3NbYfViUvGB7d1udAwrDarEWkJlvdHj2hRrTYWVGPnxHzlypMfrDVFe2+tGL3jsdju++uorj4VcQ+DzZgPWll4Uq1QqqJUKHDy4D6/Nm40JCZOR9nY6MtesR8aatXjv/U3IyFiL5KSFmD1jNibGJeCl+ImYOHYcZkx+CbNfmYnXZs7G67Nfx7w585E4LxkpSQvxzvI07NyxG4cOFUKhUkOuUkFdfBhylRIKlRIFhUXYvXsv3ly8FPOmv4rYoDFInTsLBzamQbF9FRTbV+K9t+dgUsRoyPz8EOwXCP9h/hgfMwHz5yQh6fUUzJ+XjHnzkjDvtUQsSFqM1LfSsGH9h9j4wWbs2r0XO3btwq69e5CTl4cD+fk4lF+A/PwCHDyUj4L8AuzcsRNbtmxF5pp1eHvZ21i6aCmSE5OR9Np8JL42H/Nfex3zZs/B+JhYJMSMxZRx4zBlXBxiQ0MwKSIMCaFj8PrLU/BSXAziZMEID/RDwPAXER40ChNjx+KlhEmYOmEyJoybgNjosYiNiUHc2GhMnTgBcdGRGOPvh4BhQzFqyIsIGDoYQSOHIzwoACH+fpAF+CN45HAEjhiGUH8/BI8ciajgMYiPjMHU8RMxa9oMJM5NxLzZ87FgfgpSkhZi9qzX8PprSZg3Zz7mzUnEvDnzkfTafCTNS0Ti64l4I2URFi9ahuTkpXhj4ZtISl6IOXPmYsYrM/DK5KmYNC4ek8eNQ2RQEKLHBGLutAlYNP8VpC+bhw8yFmPjqsVYtzwFGW8uwLuLE/Hu0vmYOy0Ws6aMRfQYP4T6D0dIgB9CA0chaNQwjPEfhojgUZg4NgyzpoxD0qxJSJo1AfNnjEfyqxOR/uZ8vPvm63g/fQmy1r6JnA+WI+eD5dj/4TvIee9tHNq0EvmbVkK9aw20uetRvGc1RjwzCI89NgwFiiNQKFVQNzCG9WaxxijnRGHdvHkzVq1a1WYxrNu3b4fNZvOqsDbl97sl2vH2nE32w8axEsgiZV1Y5YpWZGngolUoWvWTchOm3YuHDx8uejHRcMKqdvQin7yWlpYmgilbf5VkBCauwbt27fJwFd61axcSExNFeGLHgYwFXaKFVl4J2JK4VaKs0rGEdEbayMhIhIaGeowVDb9nz571euHp/tHZbtm6r8Q9Ni8vz2tbeXl5Ljojcn3ASl9P+uYDDXfkmtJuu1KKKg2yNLCy+7Ox0DQMjhw50mMspDIFs3GgUhmq2Xhb2gOAdctlVU22j6w7u5Q7MHsOtOs73R9SCzg0NLReFZf+voWEhGDcuHGIjo5GcHCwx3doxIgRtxXWW+Vx+PDhSEtLEwGxrWJVWQWVVndbSuFlz1dKQWxvj22hsBJXnsDAQBFEaeXV1/7tdaMVVrvdjsrKSpSUlHgkwmlxuGsHi9qWOielUgmVUnCxLSjcj4Tx4/BQr754dtAfMfLF5xAwYghkAWMQERCE+NBgZC5JhHLHOuizN0Kz9z0ostbiwAfvYtPyZKx4fRqWvz4Nqa+9gtcmjsXUsVGYPmECpk95GTNnzMbMV+cheUkqlry1AjNfmYsZL0/HlPFxmBwThG0ZKfjo0Pv4x/F82MwGOHgDHLwOl08q8aXiQxzNex/l+7dCsWsdPlgMqXHUAAAgAElEQVSRjIUzJmLW+EiMC/ZD9OjhiBg1HKOHDkXA8OGICBqDiDEyjB8bj/jY8YgfOx4J4xOQMH4Cpk6egpenvIRpU1/Cy5OnYvzYOMRFRyFGJoNslB9igwIwf8oEvJs4F+uXJiErYzEKs9ZAvn0NFNtXo3TvBmiz38eR/R/ieMEm/KVwM84bc3GydBeOF23Gxwffw5EDG1C6LxPanI1QZGUi9/007P9wFXI+XIn87Rko2J6Okpz3oNi5Grq8D6Df/wH0ue9Bl7MB5Qffx0eFH+JowQc4kr8RxoPvwXDgPej3b4Bm3wboczZBuX0tDmxMw4fLF2D9m6/j3eRZeHPOZKxPXYDFr07EwpkJmDc5GinTx2N54nSkp7yGzCULkJb8OpbMmYGJYSEYG+iP8bJgzJ4YjeTp47DurdeR9/67UGSthTFvC8rzNuMvyiyYjubiH3/Jx+XTxbhm1uNqpR6/n9Xgl5Ml+PnkYfx8qhj8R/tw3rgLfy58Hx/lrYN2z2oYc9ejPHcdjuatw+f5G/GVehvOGfbC8kke+E+yYf5oLyyf5ODy6cP45fRh/F6pwzVOD6vFACuvh+1COawmHayVWljNOtgtBtgsRvz8jQqywY/hyceH4aC8HHJ1iU9PipvdGgqsW7dubVNgzcnJgd1ubzHQbG1gZZUqEmNJ145kQZRWtFhFVkqBJMoQDTpsIhk29o9WWllFjezPJmlauXKlV2CVglZiu3btEsvaELhiz4stI0K739KxgwQuSNIluo4oAdnY2FhER0cjJCTEwy2YjH9ISAi+/fbbBimsdLwl6SPdNz8/P6SmpnptKycnx0XHhPrKEuzv74+oqCisXbsWn3/+OX788UcAwJUrV3Dy5EkcO3YMmzdvRkJCQp1yM6wi6Otx9OjRWL58ObKzs3Hq1CmcOnXKox88z+PYsWPYtGmTeBOFzDMa9GhFn8y31atXi9mis7Ozxb/j4+M9AHD16tU4duwYeJ4Xjztz5kzxPNauXevKy8sTLTc317V27VoXmZMymcy1Zs0a1+eff+6yWCzi+J86dcql1+tdy5Ytc5H5ToM/fYNm2bJlLqVSWSeJVkVFhevzzz93ZWZmusLCwly0izqdNIqUVQoKCqrjsXBbYb1FjAAr7Ybblqpqax7jRo9tU6wtFFbyT8jPz6/R/WvPG10w/uLFiygrK2sQsLaUC+HNaHR8YXGxGupiFdTFKqQvX44/9h+Ip/r1hzJ7CxS712Dve8tQum8dKgw5+PmbMlw3GWEz6WEz6XDdpMW1Sg1+rVDjxy/y8eOJAvzwl3x898kBnDccxGcF27F5RQrmToxCTNAIxMoCMDbUH5NjQpCZmgR9wTacPrIf/zlbCiunhd1cAgdXBoe5DC5OCyevg53Xw8oZYbWU4zpfhv+cUePvfz4I/pP9OH8kF+fLc3Fauw9fleTgs8Id0Gd/iEMfpGPP2uU4uCkTO9ekYv3biXhz9kQsnZWABVNjsGRmAjJSXkX2eyugL9qMYyW78FftHpzS74bl0zz864tD+PlrOX75Ro2rlQZcNxlhNRlQY9LDatLDYSmHw2IUwNpigJ3Xw8bpYeV0sPF6WE1a1JgMqDEfwdXz5bjyrR5XvtWhulKHqyYtang9rlaWwW4xwn7BCBunRU2lBjazDnbeALvFCBunh503wMYbhL/NRji4I7heacS1cwZc/uYwfv66GD/9VYV//PkA/v3XQvz9+H784y8HceGzbPzjzwfwrxOF+OFEIS5+o8S//irH3z4/iArtdpzW7cS58n3gP9mP7z/Px6VvilF9To/rlUbYzOWwm8vhMJfDbjbAyRvgMGvgNGvhNOvhNBnhNBnh4gxwmHXC67weds4Im6kcVrMRdosAnA7eAAenh82kgZPXw8kbYOf0sJt1cHB62Dk9nBYjrCYt7JwBDt4IB2+Ekz8Cp0kPJ2cUHnktnLwGl04cguzFARj0yAvIV32EIuVhJr735v+eNjY2WS6XIysrq83qsGZkZKCoqAh2ux0Oh6PZv91NzRAv1Y6350SlJIt8ErfJuqyyJV3YWFcaTGnFh43VpN+njyEVq8iqq3QbBGzpEh80sHqLUyVGIJWG1qSkJI9ssTScsn0kY0LHi9JGZwYmYxQdHY2JEydi8uTJiIyM9KhzS49nfQorW7uUzprLXhd/f38kJyf7BFb6hoEvYM3OzkZVVVWD5p1er8fkyZM9wJnO7Ezf2CDXMikpCceOHcOVK1cadAxAgOXs7GwPMKZvurCKZEVFhWQ7qamp8Pf3x9tvv+31+PT8lIoxrqqqco0YMQLZ2dmuqqqqer+sFy9edKWmpnqMv5+fH9566y3Xjz/+2KAve1VVlWvz5s0uEoNO5kRwcDAiIyMRExODkJAQD0VXJpM1T2GlXWbbWsG6Ucdtr49Dhw7F8uXLRTfctlBYaVht6v63WgwrsbZQWEnipWHDhvnsj5QiTbbGLijaql4r6de1a9dgMBjEhV97BdYbtbBmk+qoVEoUFRVgx64d2Ls3G6qDByEbPgIDe/fGqY+LcaXSiN+/1ePqeSOs3FHYuaOwmz+G03wUTtMROM1G0Rxu0LGby+E0l8Nl0sF2Xosrp8vw81fF+NeXSvzwpRL/96UCP3ytwC9nS3CV16PGooed18HJa+HgdKjhtSL42XgDbLweNbwWNosWDrMWdrNBgDdzORz8EcE4I5xmAYRsJi2unStD9bdlqD5fhivnSvDrGTUun5Tj8kk5fvm6CP/5RoHfKlS4+m0Jrpv1qOHcyh6ng53TwGEuhZMrg4MT+uTkdXDxOjg5DRxmDRycFnaLQTQbbxBAkxPMxWndpoeTM8DJ6eHgdG7TwsFr4eC0Iog5uTI4zKVwmHUCBHIGcT8np4fTrIeL08HF6eB0m8Osg53Tw8EZYOPKa40/ghrOCCsvPLdzWjh4jWCcBnZeCztX1xyc1t22Bk5eC7tF5zYt7LwWNk4DG6eFjdO5HzWi2S1a2C1a2Cx62HkBWG2ce0x4A+y8Dg5eB4dFePToA6+FjdPCygtmI+Z+z84Jz+28Hv85pUbEsMcxsP+fcFB+BEp1iTv+umWzJbfmd76hMbT1JYUiplAosGPHjlaJYSUQzJpGo4HD4YDT6WwybHqDVV/gWV873tpmy2jQcYN0tlUaNggM0Elg2Ng/OnuvlJJKQxp9HHJ8oqLSbow0ONOgTfq7cuVKj/jUrKwsD1glWYLJ37t37/ZIyDR//nwPcKDddNnEO7TbKu3qS2JUw8LCxPIixC04Pj4eU6ZMwYQJEzzqaLIxiPXFsLIu3GyWYFa1rQ9YacXcF7A2drty5QpmzpxZZx5IZdMlam1TN71ej9GjR4s3Nsi4sK7H3oA1NzcXRqPRa/sVFRUeNym8JcU6depUoxd2er3eRcZBp9M1aWGo0+lcZE6QORgeHo6YmBhRZR09ejRSU1MB4OZVWIcPH37TxZi2tqWmprZphuDmHquh+97ocW2KNXccGqKwDh7sO9Z6yJAh4p1eNq6VbO0VWMnmcDhw/PjxW0JpaU1gpd0o33tvPZ7907N4sPdDGP3CCwgZNhS9uvXAstemosZ0BE5zORxmo2CcEXaLHjYLgQjGOC3snAZ2Xgc7pxPghjfAzhvh4PUC+HHEtHDyZXDypXDyZXBYBKiyc7Xm4DRugCqFgysVIJUYV+5W7bRwWDSwczrhuLwbsiylsF0ohc1SBhtngI0zwsYZYefK4eAFc3JGuMxawUw6OE16OMyCWigofhrKymDnS2HnS2DnS9yAJ5iL0wKUOblSOD32JaZ1uzvTpnf3u3YcHRZdXaPasfMa2Pky0VxmTe15sMbp4eIMojnNAgAL56mrNV4HB68XwJLXUYAtmN2srWtcGexcmRuGGSBnzOkGYph17vGuNadJA4e5zNM4wexcGWo4PWr4o/jvWR1i/P6ER/s/hyL1UShJMq9W+I60NLh6a7cx7XsD1t27d7eKuuoNWI8dOyZ6tTR1k4LU1gJWNnELDVFs3CCJlaRri7KJlFiwo+MHaRXXWzwjrcx6i3Vkk98QS0tL86mq7ty50+vz7du3i0mXaBdpGgSl4hhJPdbw8HCEhYV5ACudXCkwMBBRUVEiQLCZmFnzBax0v+iYUqmx9ff3x9atW+sF1sDAQERERCA/P7/hE7UB25UrV/DKK694rctan/LZmC0nJ8fjxgrtMk1uwJw+fbpJbSuVygYBa1O37OxsV1NhlWx6vV68liSmOiYmBtHR0ZDJZAgICMCCBQsA4OaNYSXq0o3uR3t6vBF1WIm15nFu9Lg25bG5SnNDFFYaTKXeJ+rriBEj6sS0kq29A6vL5cKZM2fEkhw3GhAbughta2AVTanEhxs3YPALL+K5Z19EmN9wPNy9C+66pxNkI19E1VmDG0I0AphYyuCwlMBuKRWMBh5O53b1FFRJojbaeSPsbjBzcnpRdXRxOrh4LVy8RlAZeUHZE8CmTIA+rgQurhQuTgMX5wY+CwE6rdAfvgQOvhRW3igci9PXgqvbBEXQrSTy2loocyu7TjdoeaiOHnBppKwcDt4ggDRlLp6YVnBl5crdZvR47uD0bjDUi4AogKpwfkIfdRJGjm2sYzaLHjaLzsOIWunRBidtnsCqF87PbIDL7IZcTgBcb+bi3J816wVlmdd4mKAiu+HZbBDcfOsxl1nog5PMI64cVd9qETvqGQzo/wwK1eWQu+u2tsV3pT0Aq5QplUrs3bu3VbME07Canp6OiooKsZxYc36rWxtYyUbDKVnU0+rmsGHDxP99RL0h6iHJxkpnO6UTyNDAKuXSK5WFlfSDBkcaIOnntLI7cuRIMUuwFLASZZW4DJN4VvJIFFapLLasuzINzn5+QnZkmUyG0NBQD1ddOtlUcHCwGLdK4lzpGFmZTOYRA+wLiFg4lXIrpsfaYDB4bSspKUmMYY2IiMChQ4caMEMbt/3444+iwkpfb3qcWwJYAWD8+PF1YmLJODQHWDMzM8Vr7s0luD1sy5cvd5GYa5IALCIiAiEhIRg9ejSSkpIA3MQK6211ta7d6CzBrWU3elybYs09Z6Kw1jfP68tmTaCV/QzZfLl+Sb3eHBexxuxDNqfTiX/961/tQmFtjMvxDQNWlQr79u5CbHQUBj/3IuZNewmPP9wXd9xxL1586nH8t8JAQZwQd+ggKiVndD8nCpweDrMAuAJ0agQVlXKpdbmBlSRVEoBReA+cAU5zOexmoxuA3cc169zgoncDq06EKofFIIIYcZV1md3mdqV1mgV10GnWCebuk8ush8vshlw36Irw5naRdVgEoHRSaqpgerf7rttN2QMy9cK58gKQCypymQjGTo6GUOF9B1/mdhP2BElBQSamcxulWrqNgKaTBmHqWHZe77ZaiHfwgsoNsxYurlZdJccQ+qp3x5pS14PTiPOBWO1+NPR6A3OteANBdP8lLsCM4kv67OB0cJr1uHZOg4TAZzDg4aewJ68Yhe46wez8Zv9uacBsL8BKvCX27duH9PT0VofVjIwMrFq1Cn/7299Ed+Cm/LZ7cwOuDzx97eNrPzbekYVJ2o2TgBedgIjN4MoqqlLKJK3oSqmXLBB6y0BLJ3EiSZdol2ACoiy00uBKuwgnJSV5qJVS8aB0aRcC2QQ66SzI9PmMGTMGcXFxmDNnDiZOnIixY8ciNjYWoaGhCAoKQmhoKKKjo8Xn9bkEsxlxSV/pUjakrxERET7jKadPn+6i1fP9+/fXO2cvXrwIuVyO7OxsZGdnQ6fT1evSu3nzZq91dkeOHAm9Xi+5X0VFhWgWi6XevuXk5HhkJ2bjjZsKrCThEpmDDQHWCxcuuORyuWvfvn2u7Oxsl8FgcF28eLFRoHvhwgVXdna2aMePH3dVV1d7baO6utoVFhaGiIgI0UWdJE8jrvfATQysN4O1JVQPHz4cy5cvbzN34NvA6vt6b9rUcJdnb8BKu/S2dF/J1lhgbczWUsBaXV2NkpKSmwZYb2gf1SrIFQVISZyLvl27ocOdd6LD//4P7v7fuzHkj0/h8mmjWzElJoAiUU8dJD7SonWDjZCASHAL1rghVyeClZM3wMGVu0GwFrKcvF6EWbtZXwuMnM6t4rlBkaiwlGpIAMdF4j05vfg+US4FwCLgpXGrmQY4uCOwM30RAY3XwW5xuzKT+FECvpwBDrMBTrPWHdNaCgenccOtO95UhMtS2PnDbvdZN+CLEKeBiy+Dk3OruT6BtRZciettLSQaxPfsFr2oaLso6Kw1MjYCcDvN7mvn3qcW0GuP7+HuK8b16uvpp6fVxq7WBV4C/J6frwVvQb034rpJj5ljh+DRfoOwcXMuCtRqKItrFdaWBFZfoNlSbbVU33JycpCent7ibsFS7sBr1qzBL7/80mxgbc3/EVLAymYClnLHJZ+TArj6SnrQ7dC1KtkkSzSM0iBK149ky3iQNgICApCeno4dO3aIsask+RKtrrKlbPbs2YM9e/Zg7969WLRokah80pl4pZJLEXWXjj2lE0WRhFCjR49GVFQUZsyYgaVLl2Lq1KkYO3asB6DSSZpIkidfSZcIfND9YvtJxk6v13tt5+LFiy5a/a6vDmtVVRW2bNkiWZIlNDTUK3QCgsrKXmvacnJySJ+gUCg8MvLS+4wfP94nuFosFo8kVPQ8civXXvclm8FgQGZmJpKSkpCYmIikpKQ6/fUFrNXV1a6kpCQXGSP6e+Hn5+fzmtBtJCYmirGtNOAnJCS4Lly44LWN1atXu6KjoxEZGemRqZokFgVuA2ubAUxrW2BgINLT07Ft27ZWhUdSZ7UxMNZciL7R17Ep17glgHXw4FrX95buN9luBmC12+04cuTIDQfFmwVYVWo51qQvxx8HDsTdd9yBu/7wP+hwVwe88MTj+OGvGg9IIXAiAB2JdyQun3oRLh3mMjdkCEqk4M5bJsCHCEaeMETURxtncIMucdXVu2NhacAVstc6OcFt1GHW1yb2odxaHZzBDWM0tGrg4Mrc6qPeHTtbq9oKyZNqY2FpF2ISm+twZwW2Meqjp5uxO8stp691HXarvMI5u92kRchtKLBKgaIBLrey66T663IryXCboCoLCrSD08LK62C16GG1kPEV4pTFhE91gNWzb2w/vH3OKc4V2jVZuD5Oosjz0ucr3JTQwm4WEkklvxyMAX0HYs3anSgqLoWilRTWmwFY1WrBJTgvL69VytpIAevatWtx9erVZidYasrWHGBl1Tk2cy8LRCROkwCuVCwmnVCHXqzTSiwNPXSCJVplpaGFBlw2uRANrLRySgMrnWxpz5492LdvH3JycpCXl4ecnBwsWrQIMplMBEI6AzFdq5RWYYlCStdUpfsXEhKC8ePHY+bMmXj11VcRGxuLqKgoREVFiTHAbG1Tf39/nworW9+WjtEk12HGjBmu48eP+5xMSqVShCrSZwKOUhuBSPY60Aq5L5hkVUp6bqSmpiIzM1MSaGlldvjw4QgNDfWZrZhWWMk8JHPqzJkzXvezWCxISEjw6B+Zr2y9Vl/AOn78eBfrccAqyvUprQsWLBDL3kiN14wZM7zuf+LECVdkZKQYV00yVwcHB8Pf3x9btmy5Day3ipEswa2tsBJgbQy0tidgbaubCM0d54YmXfJ2jvWdJ9luBmB1OBz45ptvbngM680ArGq1Cmq1Ant3boNs9Cjce9cduOMP/4OuXbvhqYEDYfqsWFRJ6wCr6NoqZLl1cTq4TAY4zFrYKjW4XmmAzVQOh9kgACtXKsSJMsoqCzg296OQNEgAZhtngE0seeKGVaLKujPr2ikgIu6sJP7SzpcJQGk2uBVSjVg2xyUmM2KhVAcXXyq+Z+cpOOV1bjdWnRuC9e593HG1ljI39B2ByywkdnJygjrrcrsl28m+vBFOXg8QaG+IWukFaB08HRdc6ypMuyATs3Ma1Fi0qLmghc0ixM8K4+aOtxVV25YBVilz8XqAZGCuF1gNsPJGLJ8XiwF9HsX8xDQUKsugkPjOtSSwttZvQkv1TaFQYP/+/a0OrKtWrcKqVauwceNG2Gy2VlFYfbkLN+Z/hDdgpdVVGoRoV2Aa3ogFBQV5vMe6Fkst2GkAoLP9su7CtPstDWRsllnyeVLWho5h3bZtG3bu3ImcnBwcOHAAOTk52LNnjwe05ubmisBKIJKMA1GmSNwpiQUkABQSEiLWViWxgvQ4hYeHIyEhAVOmTMHYsWPFhEyRkZFiHVYaZAiQ+AKinJwcV05Ojis3N9dF/s7JyXEdP37cdfr06Qa5nVZXV7smTJjgUVJl5MiRyM7O9roPUbXZa06rmJmZmV73J+osHd8spcSz9UhZF+IRI0ZALpd7PU5KSoo4Twjw+vv7k3JBkvtUVVVBJpPVuRbs/G1IDCsL3Ww7fn5+2LJli9f9f/rpJxd7Q0YqSZm3PlRXV7uIYh8SEiLOW+JFMXr06NvAeitZW8SwkszA3qw14PVGj2tTrCljWh+wNgREG2pkawywNiZhBtt2QxYjJOkHMfKaw+HAP//5TygUihu6cG3IwrSxfWtMmw1plyReUsoLMOuliehy3z2488478PwLL2BAnz7Q7c+CjdN7ARW38ml2u8Ny5bDzn+HSl8XYuuQlfLDoZXxZtBlXzxvdcYhCmRgWgD2T/2hh4zVu9VQPh6kMNtNhN7TqaxVJN3zZSXkYd3/EpD9cGVzmUrjMGti5Uli5UgGU3eqh3ayB3awVEhaZtLCbhSy1Qjyp4MpsrdTBaTFQ7btjYXkdnBY9rFwJbFyZUGPUTFx0NXBaSmG3lLgBUABkm6kUdk4Dm1mLGrOQAdl5QYjbrDGTsj5lIrSRY9EZeuuDQRtnxE9/LRLGyVwGu7nM7bot1JC1mvSwmt3Zks1u9dmsgd1UCjtX4j6+Bk6LDk5SfsZ9XOcFo09g9WXegNvurt/qqy0CrDazBjaTFjWcDuuXTMXAPgMxbvxcFCo1UHgBQanvAIn5bEno9PY989WnllR/icJKALO141ezsrI8Sto0ZGsusNb3P6K+mFYpl1K23ApRXwm8sbGTBOjojMG0666Uqy+daImAEA0+rKoqpSqS5FDkWHTSJTpGddeuXcjLy0N+fj5ycnKwe/dusQ4r7RackpIi1kYl2X+JUhUZGYmoqChERERgzJgxYn8IsMbFxYnZWOl6rLGxsZg8eTImTpyI6OhohIWFiaBHSo1IxQ1XVFS0alKfAwcOuNgbE7RrrtTGquv0zQNyHSMiIrzuL5fLPVR01mVWCljZ+GVia9as8XqclJQUcXxp9+iAgACvCmtFRYXkjQM26Rdp15cCzs5jqfNcsGCB1/0rKipcUt8B9ruRk5PjtY24uDgXmWfkmpFs1oGBgbeB9UZaSwLI4MGtD6xNhVR6/8a6E///AqwtqbA2xMjWGAW0IeDZkM+xm8Ph8FgwSYFrdXU1Dh8+3O5VznYBrCoV1EoF3nh9Fvp27Yw777wHERHheKhrN7yfuhg2zugBTXQcpd2sg8Oig81swC/faLFl6Rw80eVuDOj8BzzWrQMCn+iN0qyVuG42uMufaEX3XylAsXEaWM2HUVOph5372F0Op0xQcM10zKbgluu8YIDdokdNZZlbyTQISqWpDDZTKWrMGth4otoK8a12k/CalT+KXyq04D/Ox4Wj2W5ltlSotXrhY1w8UYJvDmfhylkdas5pYT9f6o6l1cFu0sBu1qDm/GFYzx2Gi9fDatLi+nn3MS2HUVvGRgsbV4arlWX47awGF0+V4VplGRxcCexcmZDhl9cJpVx4HRwWz+RINreiKwWuBPSsnBY/fClHxAu9cMV8VHC7NmsEmOa1sJtK4LJo4awsg9Okgcuih71SA+s5DWrOluH304dxrVKHGrPOHY9cBrupTDym0I53FbVxwOq+2eA+L+cFo/umSN22axVWDRwmHaxmLbamzcIjD/bH+PGvoVBZBpWqYd8j8hmFQiHezGrqd7Yh39/WUFO9HePgwYNYs2ZNq2UJpgF2z549zS5p09Ctof9v6gNWor4Q0CJQSquIdOIWVlEjKiiBGG8xiqQtFnKkgJWFBrreKukH+WxDgHXnzp2i+++ePXtEUN29e7fHZ5KTk+vAaHh4OGQymZhxlbhYEvfg4OBgMRMr+SwZw9DQUMyZMwdvvfUWFi9ejBkzZmDSpEkIDw8XVUo65pSG1tbMQvvdd9+5yHWnEzTVV4eVdr9mryN98+HixYuS+586dUq8XvRNB7bcDQ2sI0eORFJSkpjc6dSpU/UmeFqwYEGdxEtk7ngD1tOnT9dR+aVU/4bUyaVvArAlouhz9bZlZ2e72O+OlC1btsxrH5KTk110f4ODg0VoDQoKug2sN9Ja2j21rbMENwVYb3WFdejQoRgyZEizx/ZmBdamxDSROFW73Y7ffvsNDofDox2Hw4Hr16/j6NGjogJB6o7eaEBtn8Aq/J21eT2GPf04OnToiDBZKPo90BXLZr8KK1fuVicJRJAMuMLfNk6LS18XY97YUeh331144K67cH+HDujXqzsG9uiEZbPG4V9fKGqT65h1cJg0bugToJfEgNp4Daoqi3FCuRW5mYtwSrcH1ZxQ79Np0oglcRycEVfOlOC7j3Lw/bFDqOGPismRHJweV89pcaZsBw69txjHij6E1awX4iXNgvtvDW/ApZNaRD4/AIO6d0Lc8EH47+kSQTnljSjOSsOQAV3wRO97sHx2DK6bjYKKbCqF3axF9bca/PKVElazAVZOh5pKDf5bcRhfFH2Af3yhQA3vhk5OC5tZgxpOh/9+q8W7r41D4LN98fv5I3BUlsBh1sDKGXHdVI6aSq0b3rSwmjViJl2rWQMrcSEmY0Wpkw5Oh+uVGuxKn4vHet+Fbe8mobrSCLtZC6u5DL+dLMKvJwvx458PwHJkN0zGXfha9QGMu9OwMWUy5o0diZBnH8K4gGcg3/oOfv9WcLG2ni9FTaUQi0xnKRaTIDrJeIQAACAASURBVFHmqZJ7mpg5mCOxqhqhbq5Fg+vmMlz5tgRVlVrh5oRXYBUSQ1nNZSjLXomnH30C4+NnQa4qgUKlbBSwyuVyyOXyNvtut/YNM5VKhUOHDmHt2rWtUouVtYMHDzZaYW3q1lLASquBbN1QWkWlAYXADQ1abKIkFmR8qay+3C9JIiM6Gy+BSgKsBAJIHVa6dM3WrVuxbds28XHbtm3YsWOHCK10vCudJZhWplj1mbxO3iN9oseO1DVNSUlBRkYG0tLSMG/ePEyePFl0B6bBl8643NAstE3ZLly44AoPD3d5q4PrS2H1lkiLvTnhrUQNDazeVMNRo0YhLCxMrGnclC05OdkjtpeuS+oLWL3VB5aau/W5BLMATsdok3H0tuXk5Ljo74Y3aPWl0pJyRSSpF/39Dg0NvQ2st5LdCIW1LcD4Ro9rY4yo5rc6sDY27tVX+2ShdP36dZw4cQI1NTV1VNaamhp8/fXXIrC2lcra2EVquwFWVTHkh3IQ4jcY99zdAY8OGIAHO3fB7HHxqDqrhd0dz+jg9CAZf12c4AZ7zazHgfUL8UL/7ni4S2eMeOFFRMlCsXzxAiTI/JGVloSfT5YICYrMetSc0+GHT3Pxw7H9+O2UGlfPCm61NnMprJwW3/85D9PChuKJ3p0wNXI4zn2cDRuvhcskJDFymI2wmo5AvWkZxjzZE+NHPIbfzx+B3aJzq5l6mMr3YlLAn/BE784Y/Wx//HZWB1ulEGtr5UpRw+lwvGgzBg/og14PdEHwC4+D++QQbLweNbwRO9KT8WS/XujToxOCXuiP388LbsQOrgzXOT302aux9KUI/HRSi+pKLWy8AeXZqxD+Qn+sTp6O/5wuhY3XC4Bp0uGaWYfjig+REPgiHu/TFT9VHIXDJCRmul5pwMnDO1G+bzV+qSiG1VQCu1lQH6vPleD7z/PwtXoTvineiotfFgkgbHbHp3J6wc3aYsCMmBHo3fUeBL04CL+eOwqbSQeTYSd2vZuEla+/hNDnHsXgfl3wfL9ueLzn/Xi8Z2cM6nEfBvW6HwN69sAjD3ZH0HOP4kjOezDpc2DYlQa+fA/svB42M3GbFmJJr53X4rfTh3HlzGHUmAQoF8r7CPG8V8+V4ep5jaBs81oKZIUEXQ5eAxuvwX/PlqBkx9so+nApLp86XNddXIy/FcbKZtbi48L1eO6xJxAcFI9ChRoKVZFX99/GJkxqKcBsyURNDTlWfn5+k4FVKrES615Mv1dSUgK73X5TASsdi8rGpbJqKjEaYqUUMnahToMrC7usikSeE2WXJEGijcThsaoVKWtD11YlgEoAlk3CRANrYmKiCCVEkQoMDKyTLIqcA4FMomLRcbyBgYGIjo5GSkoK0tLSkJqairlz5yI2NtZDtWVjDIn5yhLc1C0nJ8cVGhrqItdCKqGQrxhWKcWPhSpfmXhPnTrlE8AIMF+5cqVZ55mSkuJRM5eeN95iWE+fPu2RCZq+gUDHSZN2fbls098TGoLZGzTettzcXBf73WC9ExoCrOQ7FB4e7lHiJioq6jaw3kp2MwFrY/a90ePaFLtZgLWxW1PdfhsKxERttVqtYiIQ8prFYmlzhbW1F6mNhdEGt6lQQVVYgJCA4bj7zjtxz933oMcDPfBSZDR+P03UMUGltPMaMT7Tzutg+uQApo8NwEOd78HEUH+cNBTi+78Uo9r8CX74ohg/f10sZOzl9bDzR/GVajtSJozBG1Nk+ODNmchJXwjOsAc1JjWsZj3+/vlBzIiPQO/unfH0wB74i3oz7FwpXCajkIXYpMPlU4fxxvRY9Op0JwZ27Yiz5Qdg47Rwmkth43U4rd2OGP/n0bNbd/Tp2QlfFO8R4jW5MlznhJhI3a5VGPjQg7j/vnvxwmMPw5j3vqBsmktxUpuDZwc8jI733INRTz+MK+eMQvynSYPLp0owZtjTeLBTB+x7Pw1XOSPs5lLkZC7AH/v1xJBBA8B9mg+7RSvE1JqOwMZrcbp8FxJCRuPRB7uj8rPDsHEaOM0a/PhXORZMicBzA3vhK0M2nKYSuEw6XDwhx8ENSZg/KRgBzzyCgD89hg+WvYprnM5dFsjoNg2u80aMfGEAej/YHU/274lP87fCbj6KTW+/imce6YUBffugf8/eeLT7A3i4+wPo9cAD6NvlAfTv+QCeGdAPzz/2BCbFxuCtuRNR8MHbmCbzxxO9umDDwpfx21k1ang9rJVlsJ/X4PvPClC0aQU2p87GtuWz8XHealSfK4PNJMQE13BGHM1dA9W2FbhmEurM2kwaWM2CGi+UCNKihteieHc6nu7bBcEvDMKR/etg4w2ikmsnbt/uWrV2kx52kwHfGvfghUGPIiRoEuSqUijUBe0aWNviN6egoADr1q1rFrCSpE1S0Epe27BhA7744otGJ11q6439f0MWxKyKyKqq9S2evQErC7NsLKq3fUnCoujoaDGGlE6IRPeJKGk0sJKMwDt37qxTd5XAKw22BFiJGkcW+UFBQR7nSSeoopNRsUppcHAwxo4di5kzZ2L+/PmYP38+pk2bJiq0YWFhiIqKQkxMjHiOBFpDQkJaDFirq6tder3eNX78eBetSNOqHx0v6gtY6QRYbOwq7SrsK06UhTYCy9OnT6/X1behW0pKSp2bK+Ra+QJWupQRSa5F95cGVl8KK50wjC6FxIKrty03N9dDAadvitAxuQ1VWEkWawKshw4dug2st5K1lUtwU2NRWfBtK2Bt6VjhhlhTzpt+7/9nYL127Rq+//57XL58WQRWh8OBn376qc3jWNsKWFu8TYUKhxVyxEQEocNdd+KOP9yJDnfdhwmhYbh8UnBHFdxtDe4yNlq4zEZcr9Qie/0iPP1IDzzU5T4c2rIG1u/+ghqzETauHDbuKOzcEbdrpwHV58sxJ3Y0+na9D327dsZD3Tuif7cueC0+DD/8VQGrSYNLX8mRvngeuj1wHx7u0QnlB96DzVwGl1mIP3VyOnAf5WBKVAC6dLwbfTp1wqbUebhWqYHTXAo7p8P/fVGIyeH+6N6lB3p1vQ9p86eg5rzgZlvDG2Ct1GDT0ul4sEc3PNDxHvTr1gkZC17CtUohSdOlCgOGPfEounTsjFHPDMDlCq3gGs3p8cs3xQge9jS6d74PYX5/QpXpCBxcGUp2pOHFxx/BgB7dId/yLqwXtHBZdAJoW3T4T6Uer0+KxeN9e+Mvh/fDYRHG9KxuO8aPGYJHH+yCr3R5cFaWwmoyImfdUrzQ/wEM6t0ZTz7UHbKhT2NfZjKumcrgtOjh5I3uMjwa/PBFIYY9Pwg9enXDg13vwxtTo2DlP4Emew38X3wSfXr1xKP9HsLTD/VA/+73o2fnThj57JNYnjQNOe+nomDLapz9rBj/PlmGE6qtCH72UTzc9QGkTA3HL6fksF3Qw24pxz+P5ePNV8bimYd7on+3jujf5T6EPD8QJdvfhdV0BA6zDtfOlWHRK2EY/tRD+OnLErhMGli5MuGGBaeD0x1rXMPrsXN1Cp54sCee6v8gNq+YgxrOICiqZo27TJAbWLkyOMwGOMxGcJ/ux9AnByE4MAEKpQZKtW+FtSHfnbZURFvjN6GwsBDvv/9+k12C2cRKq1evxpo1a5CRkYHMzExs2bIFxcXFOHHiBC5dutRmCmtTN/b/Db0gZoFEKhsv+TwLjGzMnpR6SvaVAh+2bVphlclkYsIiqfqaxIhLMAHWXbt2icBKq6tSwLp9+3bMnz9fTLbEqlLEtTIiIgJRUVHiZ0hNVbqOKonpjYmJweTJkzFp0iTEx8cjKipKdE0NCwtDREQEoqOjERUVJR6LwJWvGMnTp0+7vFlFRYXr+PHjrtzcXFdycrKLvQZSLth0vKgvYK3PXZZcF28Ka0VFhaQr8MyZMxusqlZUVECpVKK8vNzrZ9544406N0hIduP6YJrclAgJCfHwIGgMsNLzmHy36Lhrck28bbm5uS56ntOqL32jJykpySewsjeIAgMDYTQaAdyuw3pLWVsCa1u5A7cnhbUx4Fvf2EmN321gFdqsqanBpUuXUFVV5ZGI6ddffxXrsbYlsN7oBay3xbjX99UqqFVqlKqUmDohBp3uvQf/+z9/wN13dED06ED8+6syWEntU05Q9IT6nuX4v+OH8PqkCDzYpSOe6NcDFUcKYOXK3dmA9XDw5UItVk6LGk6P8x8dxBO970Ofnl0RFzwa65anICFiDJ7u2xurX58Aa+Vh/P5tMXatS0XPzp3Q8757cOjDd3DtvAYud5ZhB6/DF8rNCB/5Arp1vhfd7r0PAc8MwHXeAKepDHazBr+f02LehCh079wNXe+9EwFP98OvZzSw8UZYeSOsZj2SJwWj+wOd0Kv7/eh+7114NTYIV00G2DgNqswfI/DZQejWsROG/XEgTEcPwG4xwm7W4VqlDq9NDkOvHvfj2cf64PJZ4fXP5Vsw+sU/ovf992PMs4/j5zPFsPMlgus0r8f1Cx9jxdwpeOqhvtjx7hLBXdasxWntDowbMxSP9e2Bb7R5cJo0MH96AH7PPornBzyEJa9NR3HuJnyu3oX/fmuAw6KHy12yRnDB1eKTg2vx7FP9MWTo8xjwYBdMiRyN300f4VJFKQqyMrBu5WIc3LkBJdkbMTEsAP17dEN8iD9OaHbjGm+A/cJRVJsMqOH0OGfYhYmhI/BI7x4YF/AMLp2Uw85pUXW+HFlpC/BIt/swoE8PDOz7IPr37o2+XR6AbPBT+HT/e7CZtbhu1iDxlUg82L0rFk6IgvVbPWycu2wQpxUyNZuNsPJ6nDQewJN9e+Gxh/oic8kMXHffFHCIWZwJsAp1fq0mHY4eWovBTw5EQtwsqJU6KBXyJrvWSwFra37XWuu7XVRUhE2bNjXbJZiUrlmzZg0yMzORk5ODEydO4O9//zt+//13MXcA+Z29WYCVTnpEK0Pe1NP63vcGq1J/syoduz8N0nRGW7qvdBt00iXa5ZfEsJI4VpJkiYZZEsNKXIHDwsJEVYokW4qKikJcXBzi4+MRGxuLiRMnYvbs2Zg5cybi4uLEhDYymQwJCQmYMWMG5syZgwkTJohqLcmoTGIKZTIZ6ARI5PwbAkQ0FNEwRABSqmatN7deonT6AlZa3aOVQjYbtLcY1oqKCo9asaNHj0ZERES9ympFRQVSU1M9+p2cnOz187TCyrq7+3JXpjMYs2VxyOsNvT7s+EjdzPG25ebmuug+067KdGKyxMREr31YsGCBi4b1wMBAbNu2TXz/NrDeQtbWZW18AWxLAu2NHldiLQGsmzZtalAd2xsdw1rfa42JQ2rMQogkWbLb7R7Jl5xOJ6qrq/HFF1/cBlYf569ym1pVjFKlAjOnjkeXjvfijv+9E3fd2QERo0bj+y+KUcMLGXadnB4OXqi56jSV42v1Zox8ZiC6dLwXcSEj8f2XaiEpk7lUSMrE6d3ApsU1zohNK+ZhQM+OCB3xAk5pDuLX01r87S9qvBweiCH9uuCcfjuqz5dCvmMVet/fEZ3vvBNzJ4Tj0skSt8qmgZ3X4/COd/HcgIfRq9v96NKxMwb16or/nCmD012P9ZrZgKRJMejW8X706Hg3nnywM/56eAeslqOo4fS4atJj3vhAdOvcAVGyYHS9926MCxqK747lw8ppcd3yEaKGPIHu93XEnwY9gpPafbDxRiHG0lKOj4u2YeAjvfHEwN74x1elsJv1+LN8C/yefwqdOnTAQx3vw/tvvoxrXJmY0dhqOYqty+fhmUf6Yc2CWUJcsFmPs/rdGBcyDI8/3BsVxkOw8wZsfncuBvXtipRpCfi/k0dQbTmKau4I7Hy5MK5mTW2NVc6AvauS8MxT/TFv9hREBw1GwJA/4sihTajhDLhyToefvzXgV/MR/Ha+HG/NnoyBvXvC/7knUX5wA6y8UJdWiJvVg//4AOZOisUjfXpDNuwx/HiiADWVZfjbn4sx9PF+eO6xR7Ap400o9n6ACWGBGNCzOx7teT/mxo7Cxa+KcMVUigXTx6L7A93Qv3NH7FvxGmrOGWAzC9mSHe6MwDZOg/9UHsHzAx/EgId6I3PZbFy/8BFqTELNWrtYR1brzuCsR43JgK0r5+LJgQ9hysQ5UCt1UCt9ezYUFxfXq7a259hVb67NxBQKBYqKivDhhx96BVZvcarEDTg9PR3p6elindXi4mLRa6WmpkbMzM4muGsvwOqtzA15jYVHqSRLNPR4qw3pDV5YgKWBiYZOOqOrN8Bl+0rD88iRI7FixQpxTUAAlTU26dLOnTs9sgTTbrnkkaigpKwNcbGMjIxEfHy8WLKGgGd0dDSmTZuG5ORkLF26FK+88goiIyM9lGtakZSCx/qAiAAMrW4SwGJVc2/1clnFrr6yNiTZlbeMzkSF9wastNstacNXVuKqqiokJydL3ixZsGCB1/0WLFggzjPaJTY4ONgnTBNgZeceDazk+vlSwOnrySZbIv2qL+mSN5d7ugSRL2BNTk520bAeExODqqoq8f3bwHoLWVsCqxTAtlYyphs9rk2xhoyjr/d9AWtLuDeTranA2pCtqcBKl7OhgdVms8FsNrfrLMFtDa3egFWlUqO4qBCvvjwRXTvdhzv/cCfuvutehI30x3fH1ajhDWJZGKHMjA528xF8fGg9nuzXE906d8TGlSn4vVIjlE9xxyE6OT3A6eDidKixfIwJY17Ew93vx5ToYFSZPobTpIHNbMBxVQ7+2K8PFs6Kw3XOCH3eevTv/gA633UXBvW4H2cMB1DDlcJp0eO6uQx56xZhUI/uSJk/G48PfBTdO9yLf36phpMTar5aLUYseSUOfbp2w0Pd7kPvznfjrVlxqDKVo8asx1XzEUwNH4HOHe7EEV0punbsiMDBT+Mr7R7YLxhw3WzE8llx6NWpEx7t1w971yyE1WwQEhCZtLh81oDH+/fCI3264MAHqbBx5fhStQ3+zz+Je+/ugJ73dcLgAd3wr78Ww8rpYTWVwcobcbxwM557bABSZ0+C1Sxk473w2UHMHC/Dow91Q0X5IVzjy+H/TB+MGf4Mjsm3w8qXw8GXwMaXwc4LY+kUExIJsawLX5JhQL/uOLhzLdT71mNQ365487VJsPIGuEgNWP4wrJUa7Fn9Jgb26Y2nBzwEedZK2DgDnJwGNk6PGpMe/zlTjsy3kjGgb28EvzgIP3xRAAdvwKeFWXikZxckvjIR//d1GarM5fipwoCZcWPwWJ8ueLb/A/hg2SuounAUb81JQK/OXdDpnjvxQv9u+PzQZtSYy2G3aNwquRZ2/jCu8eWIDxqMR/p2x+K58bh0qgRWkw5Os1YEVaEEjgZ2To/qyiOYO0GGfn37YMKkGVDKS6FUSIMnPedvVEhAWwCrUqmEXC7H5s2bGwWsREnNyMjAunXrkJWVhRMnTuDy5cuwWq2wWq2Sv63tBVLJJtUv9jUaNln48RWryiqcdJ1JNqsqXTaFdnWkjSys2Tg/0iZbr5R2USafZYGVuAcTd2Dy2s6dOz2AlcS7Jicni9BJx6YSd1+67A9RYYnrMHk/PDwc8fHxmD59OhYuXIiVK1di0aJFiI+PFxM40UBJq6rkPIYPH15vUh8aWFmQYZME0XGcUgms6GviCyDDwsI8Ps/GEteXJbiioqKO4uutBA4AJCYmesAjfTMlJSXF635JSUmSib78/f199o2dv+xNF9o11xew0lBKxwjTdWWHDx/utf/Z2dkuenxZd3zyXahPYaW/c7S6CtwG1lvK2rKsjRSgtpar8I0e16ZYc8+5vSusDdmaA6zsvuT1H374AcXFxf/fA6s3eFWp1VC6F72H5XIsWTAXvbo+gDv/9w7cfde9CB42EpZjalh5ozvpkh52TgCnGnM5NNmrMahPT/Tucj+UuzNRXXnYnQXW6C4zYxAAi9fhKvcRRv7xYTzVrw/WLpmN698dgc1dnuWa5c+I8BuC5x59EP89q8WR/PcwqE9X3N+hA7p3uBtblifjmrseqNWiQ/b/Y++8w6Oo3r9t+6rUJJAeEkLviHSQDgkhAaR3AemhiAUFBaRJFVF66L2XlK2hK4rSW7I7u4BgpShISduW+/1jd9aTcVPAxs+Xua5zzWbnzJkzs7uTvffzPJ9nxpuULu7FxpWLaduyJSULFePI9oXYTPuxGlVkGNS82Scaf68ixA7qSZBXUVq8VIYfv9mNVdJw36CnU4s6BPgUJePebYL9/QnxKcrMt/qSKWmwm/Wcil+B1zPPEOwXwLgBHcgyOBVImzERq3k/DauUIci7CJ2bVSfLqOPqlzvpFdOKoi8WpmTx4oQUK8yAqMbcPa/CakrEalJx43QiTerWoFWtslhcpVp+Or6LEX3aU65USS4e2kaGdIQqISWIalYP48FNrvzheGyX9mIzJZEtuXJXzXI9Wh39oxtSOrgYP53Tce3LHVQJD6RXh9Z8f2QT2YYk7FISNtMebFIiu5fOpEygP5XLBLMn7iNnvrExCZtJj8O8j4zUZJZMe5OygSVpXL00Vz/fit2k4/0h3Qn19WZi7GtkSsk4JBX2S8lIn++iQqA3wcVfILZHW77/Jp6P3uhLuK8XpQP98Cn8P2KavMwPx3ZjNTrB2HlOe7BKGt7q14EywSUZ3jeKK0e3YpE02I0JLrDVuByGVWQa1OxcMIGXy4URVro8cxcsY/euRHbv2lNguHuUe8DDjFHQvn9mXrmprIsWLXpoN+D58+ezZcsWjEYjWVlZ2Gw2srOz3aZKyvDfxwlYPd3zPTUgB8TIkCZDqhhSqAwvFSGooFCrVFE9gYgS3OrVq+cuayOCgKcQ4okTJ/4h9FeGUTGHVYbV5cuX5wgbHjZsWI7zEsv6eCqTIgOsDBctW7YkOjqanj170qdPH/r27UufPn3o0qULbdu2dYf/tmjRIoezsBL6CgKsotroKX9Y+byotCqb+MNBXsAqhy17ynEWFcW8ytooVczcFrPZnEOZVL5X3njjjVz3HTVqVI4fPkS1OS9gVToYe1L05WuZlwKel6mV+Hxuy5o1a7Ll18PTDxDyfPIyXYqNjc1u1KiR2+Rr/fr1ObY/Jas1T9b/N9Z169bNdfv48eNzwOPftc4NVv+u9eNw3R92/WfPe9SoUQwYMICBAwf+LWt5+b8ArOK2mzdvotfr8wwBzO+LY0G+BCuVnL+yyeM+ypwKcs47du1ix46d7N2xg8/mfUR4cCDPPvUMzz77PC9XqsrhLYuxSFp3jVObKQmbWUN6qpbti96nTKAvAV5F2bpoIlmGeKzGRCzSPie0SjqyJQ02g4r7qcnUKO1H1bBgVk4bReYltdMVVtJglbR8NKYPdUr7ck61gn1b5lEu2AfvIkUo+r//Ua9cCL+edTrRZhgTWDQxltLFirNtxQLeGzkEr+cLM6hjE7KMyVhNaqxmPeP6d8Cv+Ito49fR6KXKVAspwcppsWSkJnEvNZmOzevStmUTstLvULNqFbyef47YbhHcPLkTu1lLmuEgpYoXxruYF70j65Np0GAzaZ31YyU9jSqUItCrGK82r0WaQcdvF/UM7/0qXkWKUuul6oSW8KVWaBCfvjeA+yl7yTImcDdVxyt1q1E1pBjpRjUOo5qfv9nJ0B5RlA3y4au9y7FcOkZ5P19imjfi8tFt2Mx6Z1kZU7xLddS6zJZcbrqSjt5t6xIeUITfUvX8eno3A7u356WK4SQtmYjd6MwLtZoTsJlVJG/8jDIBJSkf4suWTydhkXRYpSQsklM9tpn0bJn/LlXDAmhYLZzvvtqJxaCjR5t6hPp7M+utAVhNyTjMGqypidxL3ceQbm0J9/OhQeXS7F48iT1xU6lftTRT3h5DtYrlCfL14q2+bfn1xE4sktYFpXuxGTVs+3QGZQL9GN63Pde+3I5VUjlr3soKq+Qs43P33F6mj+hEuJ8PL738Cuu27mXHzr3sLuDn+nEH1oLOLzdgXbJkSa7laeT20UcfMX/+fFavXo1Go+H69etYrVaPYCoa2OV3b87v/0JBwfJRUkcKMm5sbCyjRo1izJgx7jZy5EhiY2MZMWIEsbGx7jZs2DD3Y3Efsf/w4cMZNmxYnm3IkCEMGTKEQYMGuR8r+wwdOjTH8yNGjMh33NmzZ7vBVDZUkoFVhFSxLVu2zJ33OmTIkBxqmjKcWQlOItTL6uqrr75K7969ef311+nfvz/du3fPocDKebFiPquoUsvHy0vBk91f5fHEUF/5BwcRsEUIFxVk8UcCGbrXrVuX6/tL6VIrw6AIdQ0bNuT06dMe95frsMrAOnLkyFyPJQKkWIZHfpxXDuv48eNz/EgihsbmlcPaoEGDHFAo/62E1sb55LCK8xYjAuTzlv/ObVmzZk22qJg3atToD6V2XGHReSqsDRs2dNcuVppNPVFY/0Ptn1RY/8n2b1/XR2lKNfrfvobKJi6P06/skPeXpbt373L8+HF0Op27abVaNBoNGo0GtVrtbiqVCpVKRVJSknudlJREYmIiiYmJJCQkuFt8fLy77d271/14z549OZr8JVN8nF9438M8L27Pr09u4+3cuZOdO3aye/sOFsyZRXhIIP975imefuo5ygSFsvWTqdglvUul07qMftRkmZJJ3jCPciH+BPgUZc2ct8i4uAfHJbXTeMmkweZSWu2ShrsX9FQJ8aF8cCAz3+xPlkmu26nFKmk4qYmjRml/EpZP4/COT6lSOoCXKlcnyC8Q38LPs2LyGKwGLffObGf6qAE0qFiWL3Yu5eLB3ZQoXpS6lcrw23kVdrOKLPMhZo3pT7i/F19qN7BgaixlihdnYMcIvv9qC7dPq4hpXJ9uHdqSnnaTYUMH4Ve8KNENqnEyfhFWSUWmQUez6mXx9SpGx5b1+OVkInaj3qkQmjV0fKUagb4ladXgZW6ciifNqGNk3w4UL1yERfM/pn+3DpT2LUbzlyugW/0RWQYVGWY93SIaUSbAm5/OqrAbEsi4qGP8iF6UDSqJfs08LH/7EAAAIABJREFU7psOUs6vODFN62M6uBmHQec0vHIBqt2kddUpdbo3Zxj09GrXmPK+3qSZD5NhULMzbiYVAn1ZNe1tMg2ukF9TEpkmLV9s/5SKwT6UC/Fjy6KpZEn7cLiUT7urxmvy2pk0rVWVquF+GA9twGpIpk3digT5FWPGmD5O4yRJh1XSkiWpOaNdS+2yoYT5FePTDwZxWruKlvWqM/GNAexePo+qoaWoXCaQZdPe4M6FRNKlJKxGFVkparRrFxEe6MvQvu35/ugWHIZEp/osAqukxmJM4tDGqbxSsywlfcvy1oR5bNsVz65dO/71qIU/2/4MUO/cuZNt27axdOlSj26/U6ZMYc6cOSxfvpz4+HjOnj1Lenq6O+9fhlVP99O8IDCve/DDQuWjAKun53NbREfduLg4li9fzooVK1ixYoXbuEhpTiQbFq1YscK9j1g+RgZAscmhusomq6Gy+ikDp/icPA/R1Vf5WHQAlucg/i2PIZ6TmMMqA6uyFI8YHqoMdxZhqE2bNsTExNCtWzf69+/P8OHDGTBgAF26dHGXSBHDrMUcUqVamZ+CJ7sQy+HIcj1XuclhxspzEQHbU35yfsDqCU6VeZkNGjTIFVjFsNuGDRvSv3//XI9lNpv/UPpGzAedMWNGrvuuXr3aDYfyjwKykpyX+qtUc8X6tEqFPy8FXHZcVoZ6i/vnB6y5hUKLwJuXS7AMrPLrtWPHjhzb/7TCWrdu3RxmNE/W/976r1ZY/ykF9b+usD4u11Fci8v/JWC1Wq3cuXOH69evu9vPP//Mjz/+6G4//PAD33//Pd999x3Xrl1zt6tXr/Ltt9/y7bffcuXKFXe7fPkyZrOZS5cuYTabMZvNmEymHM1oNGIwGDAaje7HqamppKamkpKSwsWLF0lJSeHChQucO3eO8+fPc+7cOc6ePcuZM2c4ffo0p06dcq9PnDjBiRMnOH78ON988427HTt2jK+++oovv/ySo0eP8sUXX/DFF19w5MgRDh06xOHDhzl48CAHDhzgwIED7N+/n+TkZHfT6/XulqzVEr9jGzWrlOf5Z57i2aeew9+rJPPGjcBq1DpzCc06JywZnVB6aPMCqpUthZ9XYeaNH8S9s7ud+YYuwJLrr9qNan45paJKSAnKhQS5VDonjFiNzn6/pGipGebP5gUfcHTPYupUKs24UaNp26I5PoWfp1awDzeP7+Hbw6sZ3LEVPds2x7B/I2mmo5QJLkm1MuEYDm7CZlJhlfYzZ0w/wgO82bdjMZe/2UHN4EDqVarA3iUTMSdvomWtGvTr2YXMjLskJagI8g2kXIA3a+e8SbrBWQJn1puD8S1SmGa1qnFsx2IXXDuvw9i+UZQoWoQmtapx+fBmMiU97wzuhl+xYsybMBrT0UR6t29KKd9i9IlsSIp6OVmpKiYM7UJZfy9O6tc6wTh1HxNH9iHc35sJAzpz84KKyiHFiWxYlwu6dTgMTmU7WwGsttQErJKKOxfUdIlsTGX/kmRdOojdpOJ40goaVC3Ph6P6c+PELhxSIlYpiUyjhm/2LKR2xRDKhvixeNpb3DunwmFw1km1Sc78Y+P+9fTt0IZKYf6cUK3EatDSs3UdQvy8mT66NzYXsNpc5km/nFMzaeRASgd4MXlUH8xH99KxZQN6tqvH7YvJzBk/glK+3jR/uTpHdi4mPVWL3egsj3R010rKB/kxpFd7rn2xCYcxEYtZ+7vKKqnJNqqwGxJJS1HTPaIRvr6lGTFmMjt2xrNz5/Z/HTj/bWDdvn37H4B1+vTpLFjwKTt37kKvT2bfvv0cOfI5X3/9DVevXssBrbkBa0Huu57+fhjo/bPAWpD5ymCorF+6fPlytxmRCIwi9IkqpQx+MvyJSqe4XrhwYQ5TpNz6eSo7owRY0QlYVFRF4BXPS9mUeazDhg3LAXJKUBFhTcwJlfNcO3bsSI8ePejfvz9Dhw6lb9++dOjQIQcgKs2OZHiVlVFZHc1LYZWV0jZt2rihVQbX1q1b51DilLmYnhRDsZZtXsCqDP8VgVKEsoLksMrzymtZsGBBDmhs0KABrVu3ZuXKlXnuZzKZaN26NY0bN84Rht24cd4OxuKxZGAVS/7I1zG/kG2lcZP4PhKV6dyW1atX/6EckfJ9mZ9L8JgxY9zQ66lc0ROF9T/Uniisj08T5/9EYX24JS9glcPacstzVYa/5ZUPK5bMye2xp/HE0DqxySUirFaru8lmJ1lZWTlaRkaGu6Wnp5OWlkZaWhoPHjzg/v373L9/n3v37nH37l3u3r3Lb7/9xu3bt7lz5w6//vorv/zyC7du3eLmzZvcuHGDmzdvuh9fv3GDn29c5/rPP/HjtSs0b1yPF555iueeegbf4j5Me2MwWUa9U30zaXEY1WQbVFiMOr7csYj61SoQ6F2MPlH1+fnYFmyuEiZy6RWHyQm43x3dSZVgH8oEBzL77YEuAyEnkDhMGu5J+6hVNogF7w/n6O5F1KsUxtRxbzNhzBBKB5Ug1KsI2z55n+MJi2nzciXeeq0LP3y1jXTjPjq0qEPpwEDWzXsPq+QMRf7krdco7e+DbvOn3Dm/h/5RLQjx8mHqiJ7o4mbRsEp5Zk2fhDX9V86eOklocCi+RQszcWRvbpzYiUNK5GTSGgIKF6JKqTCWfTiKLCkJm5SERdIz/91BlCxSmCYvVcV0YD0WUzKTYvsSVtKHMT0ieHBRy+Hti3ildlUqBfsyZ0wfbhzbyYZ571DevxiLp8aSZdRgMR1k2tjXKOvnQ9PKYfx8NpFWtcNpVLUKiXEznHVvjWp3LrAbWA2JWI1qTIc2EN2sLu3q1XKGbhv2cvnzzbzetR0xzepyMnEpdkM8dpNT1bygiaNt45qUDfFn0uj+3Di+G7shEatJ4w4zvnU6nrcGdiU8oATr5o3HKqmY/XZ/wvx9mTq6L1aTDofkdDm2SU4H6MQ18ykXXILhvTtwbt9Wukc0oXHVENKMWsxHt9KnQySBxXwY3qMDVw/twH4xnuzLCZzRraNisB+vd4vm8qH12KUkrGad64cPGViTyJZU3Dq1l4j61SgVUo4lyzexa9dedv9/rrDKURLLly9n6tSpzJo1i1WrVnH48BFSUySuXv2exYuWEdEmilcaN6NpkxZ07tyVd955B5PJ5DZXyu9+WtD7rnLb4wSsShhUqpRK5bMgTcwnVT4nbhONkcRwXrEkjVIxlft4mpcIxWJdVlFdVYYJL1u2zA2sohmSDA6ygY1seCPnsYo1WmNiYujUqROdOnWiY8eOREZGukNvxdxXOYdVBlbR/EgO4c0PWJW5x0oHYGUos1INVYKj3PIqa6McU1Q+ReU0PygUx8hNjZUXk8mEWq1m5cqVnDp1Ks++npb169e71dX85qYMOxbzTZXP5wWs4vUWc1iVjsq5LatXr84WIV0Mo5ZfgwYNGjBixIg8XYLF11pMX4MnOaz/qfU/lcP6T6//zetar1496tR5+AgCpcL62WefPfR5y/+8/g6FVlz+CWB9mC8t+YWjeaoZ+DBhavmNmRss/1XtUcaT9/EEy3IIoHtbtgObw47dbsVhTadT+wgKPfc0zz31NF6FivH2oN48uKhxubVqcBhVZBtUWI06ziYtp22jlwj0KkbDKiGYD613qnSS6ncYlZxK6k9f76FqSAlCfUswflBnrO5yKklYDUncl/bxUngwn04axdd7l9K0ZgU+encMB/asol71cIK9vOkV0YA9q2dRNagEM8e+zr3zCWSmatixbDr+Pt7079iCexc0OCQdGz56k/Klgti3dREWKZH4ZXMI9/Ujpn5NxnSLolKwP/HbVuO4Y+JayjFiWjWhZJHCNKxSlq+2L8RhSOK3ixpqlAogpHgJ3nm9C+nGJKzGeLIM+1g2ZTQBXkVp+nI1rhzZTKZRy9Kpb1I5NJhmNUqTmaohLUXDxs+mUqdCGPXLBbPx44kci4+jvF9x3h3UEYtJh+3SIWaM7Ud5fx8q+fvw49kEFk4eStWQYD5+bwgWU6KzpJDJFbLrqmeaLamxmZPZOHcstcoH8Xa/bqSnJpJ1cTe/nIlnznsjKRvgjXr1R9gNTrXSZlRh1K+iZ7umlA0J4PUukVw6tAG7lOg0lJI0ZEsa0gwaJsX2IjygJGP6dcBmVnFg8wLKBvgx9Y0BWM3J2Ixq7AYNdqMKq6Rl35ZPKBNQjP5dIjipWUePVk2pEuTPz8d388CYSNLaedSuXJny/n5smDGetLMJWE17kD7fRI3S/vTtEIFx3xockgqrSUe2pMJhUjkh2piIVVKTuHIaNSuG0rxlFJu27WXnrl3s2rXdoxN4QcLqldBXkLzSvLbnNYY4v4fJQc8v33Xnzp3utVqt5uLFi1y/fp2MjAysFge/3LrDe+9+wHPPvoi3ly8VylehRvWaVK9endatW7Nq1SrS09M9/simvH94eqxcizmxynuO/COdzWYjMzOTjIwM971UeV8vyL2/IPd/IIciKgOrCJCLFy/+A2Aqw3hFUBQVWnEcT/VQlXVR5bBkUbGV+4mKqydFVhxbhFUxJFh8LIY+iwqrDIMiVMouxi1btnQ7/TZt2tSdQyqvo6Oj6dSpE507d+bVV18lMjIyR46pPIYIl7J5k6yMyrB8/vz5PEOClU69Yk6t/FgEQ6XCJxotic/nVdZGVvqUOaUFVVhPnz6dA5wbNGjA9OnT83xP/9ll4sSJblOwvIBVNoSSIVMGVWUOqjz/gpguia7AnsbJbVm1alV2brAqliDKr6yNuE/z5s25dOmSe/sThfU/1J4orH9tq1u3rvuD+rD7ynMXwfNhz7sg9VoftYnL4waseW3LDygLOqanfn9l34e5nnl9QfPUL0/V2PXYnu3AYbeSbU2nU0xrCj33NP975hmKvliEMf17cve8DKzOkiMOoxqrpOG7L7cwqEsUwT7eVAgozmnVamySzlV65XdgdRhVpBv20aBSCGG+PvSJbEBGaqLbUMcuqcm4dJiXSoewdck0zmrWENXoZWaMi+XHc2p6RTegRKFC1KkUxjvD+xDmVYRFH4wk06DGYlTx60U9ZYP8aF67Kuc0a7Gm6lg0YQhhAX7sXDwdm6RCOrCJepXKUKZkMWqE+hNashgH96wm87Ke3wx6Vs+bQEjxIgQVepEl748k41wC6ZKKBe+PJKBoEfp1iuD6yV1YU+PJNCSz+MORlCxehBb1XuLq0a1YL+nZ8tlEapYNpVygD2mpeuzGJG6dUfHxe8Mo51uMamVC+DJxLWElvOjW6mWyJB0Wk55pY3pQ1s+bMr7emD7fxpVjOyntXZgx/V7lgUmNzazFYdZgN7vCdo1JWFMTyZL0zBzTnXDfQswYOxxV3CRGd23EoJi6NKwUSkDxIswdP4R75+KdZWtSEjDtX0PXiIaUCQrglWplOZ24FMdlFVZJjd2oI9uoJtOgYfro3pQLKknTl8KxXdIjHdxCldBA3h7Sg1/OyiV2tDhS1FikJA5un0e5oOLEtKjN0d0L6R3RgtASAWxf8AEWScWdFBWLpr9NWIni1AgqiXr5VLIkDT+e2EXf6Kb0imnJee0KHJIaq0EGVhegm9T8dkHFe8N6UDoshPXbdnPqooGTZ05y7txpTp48yfHjx90h88eOHePYsWN8/fXXfPXVVxw9etQdMn/kyBGOHDniDpc/ePBgjlB5vV7/h3x3ZY57YmKiO29dzmnfu3fvH5qcuy7mtOcHwjJ855XPLm6XgfX48eNkZma6w3ydLZv799NY8MmnlCjhS0REWw7sP8jVq870hzlz5lCrVi3WrFnjBk0RSGXIlP+22WxYLBZu3brFgwcPcDgcXL9+nRMnTnDr1i3S0tL4+uuvuX37Nlarldu3b2M2m7l79y5Wq9UJ0VYrN2/eZPr06cybN48HDx480v2vIPdHuZ8nZVMJh8rmKVRXbsuWLXPntSohURmuq3T0VebCimMrVdiCqLriHJXntXTpUlasWJFjnrGxsW6g9FS7VHRElo2WxHI23bt3Z/DgwQwdOpTu3bvTrl07t8mSuL/s3CrXeW3VqhVt2rTJ0S8/0yXRmVnMVVWWGlLWSBXzIkX4KYjCKgKuUmUVlcT8VEzlvrn1z2/RaDT59nnjjTfcPz7kFRIsGkJ5KkUjP5Zdq/MLCVaqzko1ukGDBrnOedWqVdkypHpySpZbfjmsomFTy5YtGTx4sHv7E4X1P7T+rymscvs3r2v9+vXdedoPs99fobD+nWtxeQKs/7eAVdnHY3M4yLbbwJpBt1fb8vyzz/DsM09RtFAxxvTvzb0LOmySygVLKmcdVpOatFQVU954nWBvb8r4ebN76TTs5n04jC6zHFdIMCY1VtNBujSvTWiJ4vRoVY+7F+JdxkzO0ixXju6gakggqnXzOBUfR+u6NRk/oh8/ndzO3pUfUsqnOCE+xQkP8ibMqyjLJ43GImmxGTVkSMk0r1WJMF8vpo7sSaZBz8fj+hMS4MtHo/tjM+3jwfkEZr4ziIBiL+JTpBCBXoU4umspjstq7Je0JK+fTZXgkvgVKsSg9q25dXw3jm+1mI9uJ8SvMNXLh6BbNR2HWYPlUjKDOjXBu2gR6r9UmUtHNmI1a9i+8APqVyxNuE8Rfjmd5CzjYtJw62QC7w3qQligD01eLkdISX8aVQwm42ISmYZE1swdy8sVwggtUQzdmnn8fHIvL5cPpHtUc1IOriXT6AqPdQGrE+Y0WMwHmDy8G8Fez1O2hBcVAwsTHlKccL/ChHl7UaJIcSoFF+NM0lIyDM5r/f0Xm3ijfxfC/EpQu1wwX+9ZiMW4F6ukwmHUu8K9Ncx6oy9lgnyoWtqLTON+rp9IZEDnSFrVq8qhzfOxmnTYJC0OKRmLlMjne+ZRNqgYLetW5si2T+jXrhkhwX4M7dwSS6oOq5TIz6f28HqXKPyKFqZaiBcp6vX8dkHN6rnv0bpBNQ5tmo3DpMVq1JNt/B1YrSYNBzbOJapJParVeBnztZ+x2GzYbRZstqwcUKVsYqRBbk64osqXWz9lKL8yUiE7O9u9XQ7vz8zMJD09nfT0dHf4/r1797h37x6//fYbv/32mztsXw7R/+mnn9z59d999x1Xr17lypUrXLp0yZ0fn5qayoULF7hw4QLnz5/n1KlTXLt2zeO5W61Wbt26xcGDBxk9ejSHDx92z//u3bt8+OGH9O3blx9//DFHioLdbuf69evodDq+++47srKysFqtbNu2japVq/LJJ5+QmZnJ5cuX+eCDDzh69Ci3b9/G39+fM2fOkJ6eztq1a+nUqRMXLlxg//79dO/enQcPHnDr1i3ee+89xowZw82bN3OEJBf0/leQ+6MnYF24cKFHyMvLvEipYMrqqJj7unz5ctatW8fmzZtZtWqVW8VV5qoqc1KVobxKYyYxF1YJrsrzUM5ZnpdYh/XNN9+kXbt2OZRRJVjK8COH8oo5rP369WPcuHG8++679O3bl8jISLfhj1jKRoZdcfzWrVu781jzc6FVuhg3bNgwR+kaEVpzW4ulaUQYykthlYFbDOuVjy+GzuYFrPI1EJXdyMjIHOpffsuDBw/46KOPaNy4MVqtNs++Xbt2zaFE51fWRqmEiuelgPI8TZdEhVb8uyAlfWRgFa+rmEMtv9b5lbUR827l992sWbN48ODBE4X1v9SeKKyPT/uz5yyGAf8dTVweBtjyWgoS1prfvvltexRgfdgvQwU9x0fp52m/hwXWgmxzuIA125pO724deOG5Z3jqqad48fnCjOzTk7vndW63VqdyqsJqVmMxa1kyZSzlAvwJK+nFqJ5tyEjR4jBosEk6d3+HIQmrlMySaWMJL+lFmzqVOZO4EKukxiKpsEo6tn86nmqlgvhGtZoz8ctoUbsGE8cM5Oaprfx6MYkGlcIJ9C6Gr3cRaoaXIn7xVKxGDXZJi920j82fTcev6AsM6NCCG9/sYdm00ZQpFcR7A7qSKR3AKiWiWz+LOlXL4VfSj5ASxUhN3uAEP0Mi51RxdGhaF//iRQn3KURK8hoyUndx6/xepr83lEDvF5n71kDun4vHcklL67pleeF/z9Gkfk2uHduB/ZIG/frZNK4aTrjX86Ts20CmUYVVUmE1apAObqF3xxaUDvQi0CeABpVCufb5OizGBA5s+ZhmL1cj0LsIG2eNJ8OoZ/FH4ygT4MO8CQO5lxKP1aTCataQZdJgMyaRdSGetBQ941/vQrHnn8WnUGGC/b0JCQujQnhp6lSqSrlSZQn2eoEN88aRKe3HatJw+8xe5kwYSdlAX2qWDuDYnkXYzPFOIDbqyTZqsBjUzHmjL+VLlaBccDFO7F5Geuo+Vs59jzK+RZg6qhe/nNnreo2TsZpUHNo+m9IlX6Tfq5EYD25heLdWhIT60Kp2edLP67EbE7Gakti/fSn1a9fAp/DzNAwP4FTCSlbNeZfmdSqQvG6m632md6v0NpMai0HN1nnv0KRGJUqHlKVFi3ZcvJiK3WLFYbO64Mzxh/BSTyWvPMFqQXLcxf09fYYK2nL7/MnALc5Nefy8tuV2PvLYP/30E6NHj0atVueA6gMHDtCkSRP0ej3379/nyJEjXL58mfT0dObMmUvXrl3ZsmUL27dvR6/XM2HCBG7dukV6ejp37tzBaDQyduxYDh48SGZmJqGhoej1en67e5dp06bzcq2X+ebrb9i2bRteXl5s376dtLQ0lixZwsiRsdy8caPA/0se9R6thDzRPMmTKql0DRbhUBxL7BcXF8eGDRvYtWsX69evd5eSyQ18RWhVAqsyxzYvBVicnwyoIkTLCuvy5ctZuXIl48ePp2PHjkRHRxMREeGGVhksW7VqlaNOrRiG26pVK3r16sXIkSMZOnQor776ao4wX9GtVoYHMSRYBlgZ5PICIrF8jQigYjhwbnVS86pjmx+wysqz0shJDu+VISs/YBVhW2xr1qzhwYMHuR7/+vXrrFmzhsjIyBznunDhQq5fv+5xH6VpUX7AKobgikqwUq3OD1hFRVZuIrDmFxLsqX6rMvc4L4U1NjY2W1RmxffckCFDniis/6X1f01hldf/9nV9lPWjnq8cAiy2v+O6isvjAKx/1/JXA+vDHvdRgPVR55rzC3M2DrsNhzWDnp2jKewC1kIvFGFk3978dk6HRVJhMTtNebIlFTaTFotJy4bZ71AzLJQgLy9qV/Dm17PxOFJ1WI06bFICFkMiVoOaLEnDpa92UyMskMqlAlj6/kAyDUlYjIlkGbUM6dCEymGBXD62h7MJi2lRuxIDu7bh6ufryTTqGT+4EyEliuPj7U1Mi/qcUS135XPqsBv1nExcQSm/otSvXol9a+ayY/FkqpULoU/bJqQZkrGZEvnuy82M6teFgBK+vFQhFPOXO7GZkrGZVNw6m8CHbwwgyKcYQUVfYNtnk7CYE7BIGo4nrKBuxTBaNXiJfZs+4ZdTe6hVMYQiLzxPy3o1ufLFdixGFadVK2hZrzrBPoVIWjuXDKMam5SIzawl89Jh4lfNoVrFMIK8SlI5yJ+VH40m06ji6pEddG7VDN/iPvRvXQe7QcfR3XFUKx9Gl4jGHNvxKRkpiWSYtGSY95GeksTF+E85uu0zhvfsQLEXXyCqRVMGd2vPhJEDmT1+DLviPmX8sNeoGOJH8xrl+eGrPTjM8dxPSWTVvPcpE+xD5VLeHN29GNslFdnGBLIlLXZJS6akYu6bfagQ7EvpoADmvjMYa6qWI5vnUTaoBNXKB5GwYioZBhVZRqcBV/LaWZT1K8rYQT354UQ8M9/oQWhIAHUql+Hqoc3O3FQpgfsGHRPH9CM00IeSxQrRtHZV3hzUk3oVg9izZKKrhI2z3FG2yaWySmp+/nIzW+a+y5je3SkfUoZOr/bg55u3sDpsOBw2srP/mKue12dDDnFNT093Gw897Gf7n7xvPcznWfm8w+Hg9u3bjBo1is2bN7vO13ndzGYTr73Wj/Xr16NWq6lWrSqDBr1OWloaa9euo0ePnowdO5YZM6YzYcJ7XLlyhfT0dM6ePcuCBQvYtGkTgwYNQqPRkJmRSY1q1dmwfgM//Xydce+Op2qVahzef5i9e+Lx8vKmV6/eZGZmsnPHTt5+601+/OF7srMLprA+6o9/ojIqg5sSIkXoUyqonnJLxVI5clu/fj1bt25l3bp1bihWqpy5mT6J43uaV27KqjKHVjzGihUrWLVqlTtnNi4ujnfeeccNrG3btqVNmzZuSJOhVTbwEY2P5O1yHdb27dvTqlWrHEDpKRRYrKXatm1bIiIi3CVq5PDgFi1a0Lp1a2JiYtzbZMiVYVjOUZRhMLdcVhHC5LBmZf1WWXFVKrFyPc8WLVr8QcEVlValMZMnd9y8FOAmTZowevRoVq9ezapVq1i9ejWxsbF06tSJBg0auN17ZWgTz3nUqFEsWrSI9evXs2HDBjZs2OCucyuWFZKPJ7stN2/e3H3eojKqrAPryaxKXCsVWhk2ZVgVc2KVym1ua091XAuSIyvurwTW5s2bP1FY/0vticL6+LRHPde/W1mVW0G+GP3Z5d8EVqX6kV+//wvA+jDHdDjsOOxWMtN+o0NkCwo/9zRPP/00hV4owuh+Pbl3QessF+MGVmcYr82kQ79mBi1froZfMS/C/V4kdf867Klq7IYkHqQm8vm2j0lY+iEX9CtIv3KE/jEtCPYuxtCOzfjx6BZsko7LR7ZRv2IINSuGcvOCilN7P+OVl8oztHc0145uwiJpMH++jcqlAvH3KcHw3h25cXI3NlMSNrOKbKOKa19sp37NcpQsVpj57wxl1Zz3qFgmmBY1K5GemozdlESWpGPxlLFUCvFnWI8orp+JdxpJmZJ4kKpm8fS3CPD2ovBzz9OnfSsyjElYJTXXv9nNhBF9KVm8EF3btWDS6P4E+XpTolgxol6py/fHdpNlUGM8tJWWDWsRUKI40958nQxpH3aTM3zXKum5n7qP2H7tKeXtQ2gJP/pahpElAAAgAElEQVREN+LehSTSUvbTp0MkJb39iKpbCZs5matfbuftob2oXCqQge1acXDNR/xweD2XklexdfZYXousR+t61WlSpxb+xZ/jcMJabp7T8cCYTJq0j3TzAb7Zu4ToRi9TybcEq2eMxXJpL2lSPOsWTKZ0UABVQkvy5Z6l2MwaHMZEsiWnYm2RVMx/px+VSgUQ5OdH73avkGHUYTq4gW7tWhDkW5Je7ZpxNnEpWed2cP/0TuaPG0C5QC8+njiSNIOO7Z+Mo2zpUlQJD2X3p+Nd4d8qLGYdxiNb6dq2MSW9iuDvXYzygb5UD/Nl08fjsBqdiqpN0vwOrCYtVqOGTIOWn0+p6di8LpXKl2PTtt1k2uw4HPaH+lzIEGexWLh//z6ZmZnY7Q83xj+9/FlgTUtL4+2332bJkiVkZmaQne00Wvvxx++JjR3O9OnTGT16NJ07d6JGjRqkpKSwceMmunTpxqhRo3nttdcYN+4dvv/+e7Zv307Hjh0pX748n332GcOHD0etVmOxWGja+BVWLF/B5SvfMnnKVNq1i0Gv1nFg/0F8ff2pWfMlfvzxR/R6PR9Onsy1a9ce+geC3Lbl1k8GRhlWV61alSOc1xMQiuqpp1BceXtcXJzb1Eg+hjIcWHkcT47BSpVXqZ4qxxNhVbm/mC8r5rAuXbqU0aNHu0vEyLmnopuvqAw2bdrUbbjUqlUrIiIiiI6OdocBK/NDZUhq2bIlkZGRtGvXzg3EckhwREREDmVXzKOVAVcED9EUSvm3MkdVqdIpoTu3+q3yuSvzZj3lyCpVV7EpzYPkcUQAU0K1DF2iOik674pzFJVUGfSjo6Pd5le5qbpivq+n3FVP81K6Lyth1lNur3gO4vOe8mY9bVc2Zf+8tonn26BBA5o1a/ZEYf0vrZ8orI/PuiC5uf/mdf0nlscBWP+savlXH/+fAVYHDocVh8PKLzd+oG3zRhT53zM88/QzvPh8IUb27sy9CypspkRsJhXZpiQnsEo6bEY133+9leE92xHi60+IjxcL3h+M1ajGakjk2J6FdI9sQP1Kocx55zXSTftJXjeX6qWDqV02hGnDerBt7nuM6fsqpQN8GNo7hvsmLV9t/5ha5UsxvHdHrn6xBZtJTaZRR992LakYEsCc94aRlqrB6gbWJH45sZc3BnenyP+e442+XZny1iBKh/jTrmFtMlOTcZhUWI1qzqjXsnDSGA5tXcCDlARsRjXZxkQskgbNuo955eUaFC9UlAohAdw8uRu7pMEq6fh811Ia1a6Kd/Hi+JcsiZ+XF2H+fgzvHs2DFD02SYv5yHbaNa1NiJ8XU97oT6bpAA6TK4zaqMImabmwfy2v1KhEUAl/opu+zLUjm8iUDjKgWyRBfgHULutP5qX9ZJq0fJ2wks4tmxDq40dUo7rE9oimX9uGVAsuTqBXYcqUCqF0SDBl/Qohfb4Lq6R3OS8nkmVIJN2g5a1+nakUFETLOhW4JyWQIe1l0ycfUDYkkBrhfny1eylWSec0x5I0zvM1qolfPJHmtaoQGuBHnQr+PDAmcy9Vy97VH9O6UQPCAgPoFd2SycO7MnfcIOpULkWr+lXZt3E+FkmHKm4KFcNDKR8WypjuLck06LBIGldOqo6DWz+jQqg/Jb288CtWlPJBJVg7Zxw2SYfV1S/blITDpMFm0jkdkqVEsiQ1e5ZNpnyoP4NHvEG69Y8hvQV573tysf0vA2tmZiYffPABU6ZM4f79e25g/emnHxgyZDCtWrViypQpHDt2jOnTp/Ppp5+ya9duevXqw4QJ71O3bl1mzZqFJEmUL1+ewoULU7t2bRYvXszo0aNRqVTYrDZ6duvBjGkfce78RWbMnMXQIcPZtW0XZ0+dpVLFKgwZPJQVK1byxRdf8Mknn/ylwJrbtpUrV7pVRlnxVLrqKl2EPdVAlaFRfl524F25cqVbUfVknCTmyCpNn5Quv8raqcow5bi4OFatWuWGZE/n4QmsZZiOjY3NoTjKuZYirImKqQyqMqx27tyZtm3buo2a5H5i+ZqoqCiio6Np165djmPI8Ci6CMv7yHPIKydVzGEV+8uQIoOVMoRYPq6sNMrQKtZnlechuhk3b948z/quYhMBTgyh9lQvVgxZlv/OKydUNJsSX5fWrVvTpUsXevfuTXR0tDvUWqkMizDtSeEUAVv544MnEysZjGXFNi/XYU8KrgjySuXU0/wKotyKrsyyCdNTj8OX+yfrv2YtK6z/Ngz91et/+7rWrVv3offLD1b/bWh91C8SomqZ15cs8fHjBqz/xBz/XWC1O4HVbuGn7y4T1bwRRZ57mmeefoYXni/E8N6duX9Rg11KxG5yGv5kS2pn/qJRRYZJw7r57/FSxXIEeJXglaphGPav4bsvNvL2wI6E+nkR6luMOe8OIcOg47cz8cwcO5gwHy8q+JWgdtlQQn1LEB7gxcEdi8iQNBzeOJfqoYGMe70XP361y1V7VMWBLZ/y7uCuHI+PwyppsZm02Ew6MKpJO68iYe3HlAvyY3DndsyeMIJq5UOIqled9IsaZ0hqaiKZxv3cPq8jw6hzhutKWrKlROxSEjdOJqBa+ymDurSnUZVwbpxUYzWosafGc/tsAounv0WtSmUJLulDxaCSxPbuyGn1WrJSNTgkDenSfjYvnMxbr7/K+eT1WCQtdikJuykJm6TCLiVhMWvYt2U5lcJKEdP0ZUzJa7FI+9m7fh79u0UzcUQf0owHsRnUpF3UkLzxU3p2iKBCmTIEBQYRViqIZvVqMOWdEbz/xjCqlQ+jXsUQvj0aj92Y7DRkkpyOzlZzMjuXzaBOpYqUDfBFt34mVmMSJ3YvYnTfGKa92Y+rR3e6cka1ztI5Lmi9dXwvyRsWMahLW3q3qU2a0Qmct8+pUa1bQNf2kZQtU4aQQF/Klg6lfGgQ09/oz50zTtOm1H3rqVY+jPCQYPq2bUS68QBZJp2rrmwC6al6Pp36Nv5exfAt7k1ISR8+eX8EDy6qnK+3WQZWZ0iwXUrEYUzCblDz8zfxVAr2IapDZ27dTf9D3ubDfN48tfz2y2+bp7HyUgDzG9vTnPPaLv9tt/8O5haLlblz5zF27FvcuXPb9bm3cfmymY4dOxAYGMiuXbtIT0/nypUr9Ov3GjpdMoNeH8qcOfOoVq06s2bN4vvvv6dSpUqMGzeOuLg4lixZwpgxY0hMTMRqsTFiaCxjRr/BqdNnmfvxAt55+z3mz57P6ZNnqFalOgf2HaR7tx4cOnSYdevWuc2iZLDOa3lUYBVDcj3llCphVRm+60k59dR3+fLlrFmzhjVr1rhzWJVhvLmBsLx92bJlrFq1yg2l8nGVCvHq1auJi4vzOJ5YCkcMM166dCmxsbE51Ekx/1QGT1HFk0FVBlAxnFg0VZJBUHYDlpVVURmUxxVrwMqALB9b3sdTGK2YwyoaGnmCIaXRklJBVoKZCLWi8ZTy+MrxPcGgHG4s769ULkWlVj5fTxApQp8IvU2bNqVNmzY0b96cmJgY2rdvT0RERI6xPR03t9IzcgkgJcTLTfxbvobijxvyGMrwXU+wKr6GovqshHalclvQsGLxGj1RWP9D6ycK6+Oz/ieui1j25q9WWP8KYPW03+OwKL8E/rcWWWG14XBYuXZZokXD2rz4zFM88/SzPPdcIQZ0fZU757XYzVrsrnDgbMkFFSY1dpOGW+dVDOzShpASJQko+gJR9SswMLohVUuVJMSnMGMGdCXlwE5spn1YUhK5fHAb77zemwrBgYT6+lLa34fY3m357YKaLKOai+pVdG9Rj6WTRnLndCIWox6HIYkHBjXfH48nLcVpAmU1JWM17QejBqtBw62zKpLWL0a/YRGnNGvp2Kw662aNx2rQOkHO6KwlazXpXAqeCrtJ7zKScsJreso+fvg6kXPa9dxL2Y/NqCXbmIBNUnHrTCJf7I4jbsa7HNuzhqvH9mIxJ+OQ1GQbVVgNWn67qOHGqT1kGpJwmJOwS4lYTc78X6spCYsxnjTDQZbNGMeMN/tx/7wWm5TMbWkfV75O4MYZHRbpCA6jHrshifupKi4d28GOZdOZO+kNjmi2k/L5bq6fSuCbxJUM7xXFitlv8esFnUvZ3ovdnITtkvOY336zi2G9OlKvUnkObFyANVVD2rkEfjy+gxtnE8kw7MMh6ck2ul5PSY3DqMFu1JFpOMDVo3u48vkW7Jf02IwJOCQN9y9quPx1IocSNrJwxnjeHtybbYtm8tOxeKzGZKySjl/Pa3i1RV0qhwXSO6oRadIhl5KrItt1rW+c1TOwS1sCvb0IKFGC0X078MMXW7CatC41P8EFrCoXsGrJNiTz4GwyjSuF0aBxUz4/dtINO6I5EmQDBXefLdCn5V8E1keZq93uwG53YLFYSU/PZNWqNQwePJRffvkFqzULqzWLb745RuXKlQgPD+fgwYPu0jV9+77GgQOHGToklkULl9CwYWMGDx7Mzz//zJkzZ7h16xZnzpxh+fLlDB8+nO3bt2PJsvLJvE8Y0P91Tp0+y/IVq5kxfTYT35vE10e/ITysLN9d/Z6hQ4YzY8ZM1q/fiNl86Q/1of/qRQl2niBP6babG1zmpmAuWbKENWvWuA2q5GMWRLkVDZLi4uJYuXKlW70Vc2Tl8OOVK1e6+4j1XJUhx54MpUaMGJFDUZVDS2XFU97WrFkz2rZtS8eOHenXrx9dunRxhwPHxMS4Q4o91VeVlUWxPIwIfWJorwxJzZs3dx+vTZs2OcJ4Zadi+TgyRClDdEWYFOFKDj0WAVSpxMogpbwOIvQqc1nzctuVw1Q99ZPHa9asmRv+5XORc31btmzp0aW4YcOG7msoh1LL4dnKHFBPuaqeFFhlCLTyesqwm5fSrFSOPYUZi0q2UiFXlsYpSO6r8nqL5/fKK688UVj/S+snCuvjs36Y81PWWy1I/0WLFrF8+XK3Tf7joLAWZNvjsjyuYYJ/1eL8wm/j+o9XiWhan0LPOnNYn3m2MFEt23AxeSs2aR92Secqa6NylaPR4DDqsEhaUj/fTPP6NfH1Koa/d2ECihQi1Meb0X3bc+mL7VikQ9gMydhNGqwGLfcuJKPbuJBJI/uyfMpI7p53mu1YUuLJMuh5IB0mU9JjN2uxmJKdQCipsJj3OcN4TSqsJh1Wkx6MKmxGFVZDIunSETINB0lPTeT66QQepBzCanDVhDU6Q3PtLqdjh6TCITlBzWZSYTc5czitRi2ZRi32y8lkpibgkJKwG5OwGtRYJB2ZBj120wEyDUlkf6vBLqmwGVQ4TDocZi1ZKQk4pEQchr3OUjSu0iw2kwqrlIQ9VY3VmEzW5QNYzQewm/RYL+u4dyEei1FDVqoah0tltJlU2KQkZ31Sowbrpf1kGVTOkN9UDfcN+7lzQYX9cjLZV7RYXMe0m5wmRxmSinTTUX4zHCPNuB9LqgabUYvV6DTOskl6HEY9tlQVNtdc7ZLGWWs3NcnVV43DNaZDUjuNtIxJTsA36LBeOoA1xTWupMMqqck0qrmTso8ju1ahWTuX9FQddmOSM+TYpMNqUpN9SY90eAcNa1bC16cErWpX4pvt88kwJGIzJTmBVZKdoDXYTBrsqYk4jPuYGtuXl6rXYv3GnU7TsBzAKsPqn4efh1Vtxcf/LrCC3e7g/v0H7Nixi9mz5/LZZ4sYNGgI16/fIDvbTmZmOnv27OLFF1+gVq1afPnll1gsFmw2B8OGxbJ9225GjRzLqpXrGDVyDE2bNmfz5i3YbDaysrK4cuUKa9asoVOnTqxdu46sLAu7d+yhX9/+nDhxhk1bt7Nhw2ZGDh3FF4eOUia0LD/9cIMtm7fSs2dv1qxZx9lz57Hb/1he6K9cRLDLzfxIVk+VpWI8hfkuXLjQo/HS6tWr2bhxI1u2bHGrz7mNoyxpIwOqDKliKRp5fOV8PZXCEcvuyNvF48TGxrqhQXTwlXNKZXMeOey0S5cujBkzhiFDhtC9e3eioqLc5knyfjJUeoI+MTdUhiwZtMQ81datWxMVFUXHjh3dCmeLFi3c8NamTRsiIyPdYbpi+K0InSIUK014xJxXUXEVnxfVQ6WxjxIClUZBecGWUgFs3bo1HTt2JCYmhhYtWrhhKzIykqioKNq0aZMjbFiESXktzlWpkIoQqQyXFpVTUf1WwnZu+ythVZnjqsz5FR+LsC2Gn4uwq8z7LahxkxKm/1KFVW7/Niz8/7r+v6KwPqwi+G9f10dZP4pSWtD+ixcvZs2aNWzatInFixc/0uuQ/5ejPw+sjxpu+6ghsg+zn6cvn38mfPDfWnK71o5sp0vw9R+v0bZ5Q4r872mefvopnnr6RSqWqcjOxTPINCZjM+pxGJNwGF0hriYNDoMOmzGJNLOWC18m0btLR5o3rk/Lhg2Z+e5bfHssnkxJjd2kx5KqxWpyqrUOKQmLpCXTtA+7K8/T6lI7rYYkssx67OYEHOZELCa9CzQ1WFJ1OCQt2VISNledzmwpAZsxCYcUj8Wow5aqIVtKwGrSYjUdcCuHdknjVlOd8KUl26h2AavGPZ7drMEqJeFwmf44ZFgyaZ11WFMTcJg12KR4bOYErJIaq1GPw5VraTdpXTD8ez1am6Rx1rI1udxvjXuxmJKwmZPJNumwmZJwXNJgNyViMyeQZUrAYnb9KCDpsBi1OCSN8/qbnPBqM+mxSXpsRp3T4TdVhcOkx25MxmHQkW1wKuIO835nP5OKLJOGLIPWGfrrAlCHQeOGdvcPEZIaW0o82QY5LDfJDfQ2kw6bIQGHpCLL9aOCw5DgDEOWNM6+xkTsZh0ZpkNkmg9jMf6urGaY9FhMKhzGeB6kqNkeN5c2TRryQWw/vv9yK1bXXJzAqsZq0GAzOBVqu2kvdkM8utVzqFK2EpMmz8Fmc2Cz2XFky8DjLHNTEPfZ/D7LnkJt8wsn/jeB9fdjg8Vi5fPPv2Dx4mWoVBpmzpzNqx0789NPP+Fw2Llz51fefvstgoOD6NevH+fOnXOpnXaGDx/FyhVrefutd1m1ai3Dho1gy5atNG3alHlz52IySXx37Rpz5syhXLnyrF69lh++/4m4pXG0bhnBsa9PkrzvEIcOfM7gAUPZrztIeFg5Tp44zcULqQwZMoyBrw9m4OuD0Ov1ZGRkeCwv9HDn7LnJECiG2HoK0/XkAuwpzFaZn+pJuRXhVzmOXFfVUykd0ehJBFAlrOZWf3XZsmV/UGZl6I2Li2PUqFFud14xl1VsrVu3dof1RkdHM3jwYAYOHEiPHj2IjIwkIiLCnYcqw6mo+EVGRuYIq1W69Mr7iM+3atXKrdrKcCkaJSmhUxn+qszxFGuhin+LIa1KiBXrf3oyFsrNtdZTWKsM08qwWPn59u3bExsbS3R0NM2aNXNDonz9ZYVVBDHRJVmscyvDnxh+rVROGzVqlEPZFoFQPFc5HFmGT0/QLiqZSjMqeVylUZKncGlxvkqzqtyO70lZleeufB88UVj/Q+snCuvjs/47r4dcKH358uV/gP/PPvvM/U/0zyisf8XyBFj//iVXWM3OxpFtJSPtNp3ataL488/w7NNP8cwz/6Nk8ZLMfz+W9BQV2YZkkBLcocB2oxq70RmyaTGrybik574pmTspOn45pyZD2keWpMEqqX4PNXWFEssgaDdpXI/VrvxJWQFVC481OEwaHCatU8WUnDmjzrHkbWocJtXvYa2SymXU83tzzluN3axyN3kOv48jtt/nqWy/z0/tOh9P+3vYTzxf+TqKY4nzFOZlF/aV+/0+jzyOJ6mFpsrjXPO6Dh7GynWOWg9jal3wr3Irpc4avc7XxSLpuH0mkbvn1FiMemd+sqTCbkrEYUrCIbmMvkxqVw6smhTVciqFhTL6zUlYHNnYHb+7BYvv9Yf5TDzqZ+hR70F/xyICq93m4KPpM1n82TL26Q/xycefUa9Ofb67+h12u4NTp05TsWJFevTowfz5H3P+/FnsdhtWq50hg4ezbOlK3npzHCtWrKJHjx6kpqZw8sRxXuvbm9YtmjP09depVbMW3sVL0P+1QbSP6URwUBg1a9QmWX+AXTvj2bZ1F82btmLnjr2Ely5PfLyKX3/5jVmz5uDr609QUDDr12/g3r172Gy2R3Jrzu81kYFNDJ+VYVAEu9xqsnoK5fWUAyvDqBzVpDRbys2QSQnPYn9lWZzccmxlSI2Li8txTqIx1IoVKxg7duwf6q/KYaUtW7YkIiKCmJgYunbtSnR0NK1btyY6OpqYmJgcpkVy2Ro5TFeG3LZt2xIVFeWGT9FlWMyXlRVWGS7k44tGTCIEi2G9MsDmVjpGVHblJqqtYgkYUcGUw3SV4cBKpVDpSqs0LPKkZCoBMSYmhkGDBhEREZHjGJ7gUBm2LF5D+ccHsTatEr5l2JVLBjVt2jRHmK/S+Ek837yUYlFJFa+lp/7iOJ7CkJXX1ZPCqjRmEnN1xfzov0VhfbL+d9f/VxTWh13/29f1UX88eJT2wQcfMGHChHz75dZn8uTJzJ49m5kzZ/L+++/nuv8/sfxfAFZPKkp++zxOi0dgdYVT2h0WHLZ0Xu/TDa8XnuO5p5/m2Wf/h09RL2aPG0bahSSyDTqQEt0qogwvNknlzNM0qckyaV25pTosRjVWV/hw2vk93D29/Q9Akztc5WwFBUJxHPmx05xJ61JRNc6QWVd7mHHzmuujjvMoY/0RWHPf52+bpwKis13NM+CrUcK/XVJjM6qE95AWm0mP1eh8nZxwrXKDbrbrRwqbyVky6bvD66kSGsiQ4W+RlmXF9gRYc87PkY3D7uC9ceOZP+9Tzp2+yNLFcdSqWRujQeLBg3TGjn2T8PBw5syZw5w5czh58gR2uw2bzUbfvq+xaeNWYkeMYdnSODp37sL58xewWqyc+OY4zZs2watoMapWqkrF8pUICQ6jfUwn3h33PhUrVGXG9Nm0btWWli0iCA4KY/7Hn1E6rBwLFy7FYrGxf/9BGjRoRP/+A5AkiTNnzvDDDz9gs9n+stdEXqZMmcLUqVOZNm0aU6ZMYcqUKUyaNIkpU6YwY8YMZs+ezezZs5k+fbp7u7yPcj9xLPn5yZMnM3HiRPdabuLfH3zwQY7H77//fo6+cv/Jkyfz4YcfMmnSJCZPnsyUKVPcx8ptPtOmTWPGjBlMmzaNDz/80L2f3KZPn86MGTOYOXMmw4YNo127dkRGRroBRobKtm3bEh0dTdeuXRk0aBC9evUiKiqKiIgI9z5ijVWxPI5cxqZdu3buXFfRLVgOIRZdgmXjJVktFN15lfVfZUVWVl5FhVZp3KR0OxYdjJXhsCKcyeqs3E/pjitCoTwPUflV5oSKObPKsFoZvERlUlQsRXVSCcHyuYtKuViDVZmvK+6nVJRzg0yloVRuirKsbIrXNTclWtxfGbaszEXNzdBKhGDxuHJur/hDxBOF9T+0/v9FYX0U196HXdepU8f9YfqnXj8xqb9u3bqPdN7169d3/5OoV69erv3+ieX/ErA+iir7OC25Aqs9g48+nID3iy/w3NNP8eyzz+Bd1Is540Zx/4KKbKMaXMqlElhtLmdam6TFLumxm7RuVdNqTOLBhT3c/HojVkn1J4BVnUfLA+hcSqxNkiHrd4XwcQTW/MZ7HIBVhNFskxpyAKvn10XZZGC1GVXYjAo1XHF+2UadG1gdkoZbX2+hZZ2KdO7SG+Pla1jtNhzZ9r/1PqDs7yny4lH2+ysXEVizHdmsW7OBZUtWsHjhMjZv3EpE60gOHzrMrl27CQgIoEuXLpw/f57Jkyfz+eefY7VayMjIoFWr1uh1+xg4YDCbN21j0KChnDp1lsOHvqB3rz7UqFaDoYOHsGPbNkaPGs2wYcO5cD6Fe3cfUK5sRdq0bsuE8RPZvGkr3br1ZMSI0bzSuBmLFi3FZrNz48ZNJkyYwPz587l16xbHjh3j22+/dQPrI51zLtdXBiK5PIsYQtmiRQu30Y0cYinmdspQFhkZ6QanFi1a5IA9ucaoCEmelDmlYqRU5mSlSgzvVMKWaIokQ5OotMnQJobDym6/MlTKrr9iLVb5OkRFRdGhQweGDBnCgAED6NatG1FRUcTExLidaeWwXhlU5f2ioqJo164dbdu2JTIy0l0jtEOHDu7rqwwPFq+1MudUhDG5vwiDYi6keO6iyqo8nif3XFFNFEFUhGBxHNE8SH6/eHJDlvuJr70nAyelQizmjirfR2I4sKhIK8OaleMoIVH5PvVkYJSbEVNuua15GVIpw4aVBk3K4yvDiZX1W+Vjyoqqp3k8UVj/Q+snCutfu5aLJv9Tx6tfv777g+rpuHLLa5y6deu6bxZ59ff05aCgXyIKus+jfJn7M18AH1YxfdjjKcd+lOVv/1Lr/nLrwO6w4rBncmS/lkDv4jz31FM8++zTeBUuypRRI7h9JtGVv6pxlmqRBIBx5aA6JLXTyVXSuRQ3J5g4DX7UWIxJWARg9QRejwqseY3lMCa55qdym0Y5Hyd5hDFR+Svo/HIDwkftUxAIzQtYH1atLigk/6EZXUZWxiTX+8IZomw3ORXS30OdtTnfM4rrbTOqXG7Af7z+ThMoncsgS4vdqOPB2V1Miu1Jvbr12bxjtwCsjv/X3plHR3Ff+T6TN2cm552892be5GXmTE7mTd6cyXvJZGYSG+Owad8FSEgIAcJgO7YhXgAHgzHYmB2zGAMGG2JsFpsdg1awjUGYYMAsBhtJLQFmMwYCMgjQ0l3b9/1RfZvbl191V7ckFrnrnN8puqp+a1WJ36e+995f0DMeybugyud0PtTfATd5nOpp7cbL1nw6Duw/hPHjJmDSxKn4eNsO9C8cgN69e+NXv/oVfv7zn2Pbtm1oaGjAc889h+LiYni9Xpw6dQrx8QnYs2cv+vcfiC++qMa7K9dgzOhxSE3JQl6fAqxfvwGnT51CU1Mjpk6dggkTJqCh4Ro0TUf37nHIyuqJ8+cvQtMMbN5cgsLCgV2v5dEAACAASURBVCgtLUd1tQeGYULTdGzduhUrV67Ehg0bcOnSJXi93rCBl1TjFG5sSY2iYEEJCQlBMEiKIYEbB7j09HRkZ2cHzGOlz2dSUhKKioowZswYDBs2DOnp6UGmoVwxkrDEzTx5Hj4BJ79Ggmk+4efATdBM/SCwIZgj39PU1NQAUJJZMPWXlNQ+ffrgiSeewGOPPYbCwsIA3CYlJQWBDsElASeVLwMycSiWUBofHx+4JxxO5TqxXGFV+ZzK4wTVfNkdrpxyCJPlUb3S7JgDMYdkgiZpXix9SGkv65OKMH9O5McP2T6pAEtolfDIfVQ5tPPruKIrYVplssvh1SkasSp/qHZKWO3UqVMQtHKfVVKweXkxhbWD7b8rCuvt2pPKeTvrJXBVKazRlqc6Hm7CEG5i0V6KQluW+10CVlGJDayWBsNowbX6i/jFz/4Jf/kX38Nf/pfv4X/81x9i3BPD8OcDJdBri2F4tsKoLREA5N/XlsPybIHl2QLUlQJ1N6FKr/VHy3UAqEhBMCJA85TC8puS2n63ZQH/W14/gZOvugS+6pKQZeqqJHw6I1VP20sNbU9g1T1l0Dzl8HnKoNWW28GlPPZx81i5/1khAHUqh0dtLvMHxgoeZ9NTAavGLt+o/QC+qmJsXjIZ//av/4pZcxfYJsFRAOutr0NoYI2kjDsBrLw8wzBw40Yjqqo82PPpfsyYMRP//M8/ww9+8AP8+Mc/xurVq9HY2Aiv14u5c+filVdmor6+HitWrMTw4SNQWbkTcXEJmDRxCtLTspGfV4jly97F2bPfwOfToBsavL4WLH7zTfzh2VGov/wtNM1AZeUnWLt2vX2NbuLGjUYcO3YCTU3NgYjAhmHg2rVrqK+vx9mzZ9HS0uIqUnA040Q+lgRtfI1NrvIRvHK/STJtzczMDPhw8uisGRkZGD16NFauXIlZs2YhNzf3lsk797fjUBEq4A83LyWFlPwPqVyKrkuQSL6maWlpQUvXJCUloaCgIADdfN1V6n9KSgoyMzORl5eHoqIiDBs2DEOGDEF+fn4gOi9X8rh6y3/LgEpc8ZWKJ90XAmj+wUD6svJoxBx+nGCNTJdlgCkOoVyl43DMYbRbt263mKlGAmVSmZTRbPkYhSqXyuPKLgddDs8qs2CufHJlU0JqqH7JjyoyMBJfL5X7lUqIdnr+5fhy5VW1HquMzizbHVNYO9A+prB+t/edOnW6xQzYyYw4mglDDFijg1t5vN03y4JlGn5g9cLwNeL+X/0Cf/UX38P3v/89/O0Pf4gXHv89Lh4ogV5XDMPz4S3AGhQoyWMraagrhVVXCgqmdBPspHrmXrm0gYfSFthBmOwUCnxbasptn9raD+Ct2YqW6i3wej6EVvthwPw0SOnzhG8jAapMxrF7A1hb9UGg7ubHBxtSP4B+zD+eno+g12yFUVsBzVMCo65EQKsaWM1aWuPXv86vP5G5uekpg1VTCs1TAfPYNviqi1G5ajb+5Sf/gDHjJqCxpQmmpd9RYHUC0DsFrDYYmvB6NVy9eh3PP/8CfvSj/4X77vsN9u3bg8bGG9A0DT6fD59/fhgDBhThvXfX4L7fdMaXX1Rh7dp1+Ou//gH+6Z/+N8aPfwknTpxCU6PXXttV12CYBjRDx9WrDThz+ixaWrzQdQM+n4aWFq9/HVjLn0zo+s3la0zT9AdZ0qBpdmovYCX45AokN5nlPoAc5sj0kvw9ExISAnlosp2SkoIRI0Zg4cKFmDRpEvr06RNQsqT5oxMEcLDkAEOJ1E9an5Tyk3JM0MrNbjnEJCcno2fPnkhPTw9SGQkakpKSkJGREYBVHhWYgi1x81gOSdwPkpvicpjkgY7kOqykGKqi93Kg5mbP0iyY4I3y0MeJ9PR0pKSkBIJMkfLMFVFqJ0GtNOtV+VLyQEMcCCWEqcxvucIZql6uvPK+xcfHB55H6o/K/DmUouxkti6VYLlXwbo8LpfGcYJ5Jxh2glGCVbJkpN/yvvDyYgprB9rHFNZ7e9+lS5dAAANSWd3mv/9+24SZ/s2Pq5TiaCYMkQJra5QMVRmRTmoimVRGOgbR9t0JYsOVGTEsmwYM0w+segvSE+Jsk+Dvfw9/+8P/hsfzCnFs+ypodcXQPR/AqN1sQ1tdhX8pkzL/kihl/uVb7OVZjLpSf6TeCj+olvrNRCvg85ShuWozvDUl0DxlaK4qhrem1A9AN4GFTE3NujIYngoYni3QPfb6oUbth3aq22pf648KrHnK4a0pR0tVGa5/UYZzB0tRs/1d7Nm4ELvWzsOOVa9i3+bFOH+gFNe/2IzmqlK0VJcFUnNVKZqrStB0tCTw7xb/Nd7qMnhrygKKolZ3M3FgJbAzau21VzW/j6+tRLP++VVJzVMOzVPmv640AHGmQpk0a29GGdaDzILLgsyj+VjqtSXQa0v9S+vc/Hhg+xnz8sWHAb9ibIO8fS/0ujL4asvQWFWGK0dKcG7vRtRtfw+HShbjq4/fw7f7N+P6F8VoqS6B5in297/UrpP5qmq15fB5yu3xrPKn6jL4qkrg85T6x6MUvtpS+yOCx14Kqbl6K5qrS7F73Tz89O/+Btk5feE5VgdNt6EHiB4IQ6mj4coKdzySvy3h6nX7d8Dns8dE03RUVu7EhAkTcPr0Kfh8LWhqugFd98EwDHi9Powb9yJ+8o8/RZ/cArQ0e7Fx40akpKSgoqICN240Qtd0O5iTacG0TBimCd0wYBrmzeQHUVJRKdmK701YNQw7SBYl+7fpqk+qv5OhPjLwpVd4tFnuE0pwwiGIzFVJmeXKIYcqAr6UlBSlUsaVNj7552oV/V/OlUXaJyYmBkEK99MktY0vccJBiMyd+dqp3CyXogDn5eWhd+/eyM/PR2FhIQoLC9GvXz/k5uYiLS0tCIS4kkfjRu0hoKR+kb8vwRWHbB4gh+d3Wj+VAyH3LaX+8/tDEYrp/pFKLBVsbp5Nz4FTYCAZCElCLUG0VDZ5fRLWVNF95XE+LklJSQElne4nHz96vvlHGJVyy2FUKpuhAiZxGFX5soaDVl6PLD9c4CduHsytGJzMhGMKawfaxxTWe3sfFxeHnJwcFBUVITk5udUBnwhW77vvVqXVzaTMaXLhNk+0oOlURnupkx0OWEHmg7ofWDX0zsrEX33/+/if//1v8J+//DfkJHXD7veXoOGLMjR8vtGGzNpyaHUfwFdbDl9tMbTaEuh1tqmtWbsFhqccvtoKNFaX4drRUlw58j6uHl6PC/vWouaDd7Fj1Ryseu0PqFw3G0c/XoG1C8dj58YF+PPhYjTVlEOrLYHhKWZqbgVMTwm8NaVoOLIZlw5uwjd7N+DUzvfw1Y7l+OqTZTheuQxVHy3FZyWL8eGK17ByzssYObgvMpO6I77LA0iNj0dGYhKSu3dHt06/QU5qHEb/Lg/zX34GK+a+iNULJ2Ptoin44ytj8Oa0UVg0ZThWzh2PJdNHYeVr47Fx8VRsXjoDW9+di49XzkL1thU48+l6XDlSimbPFmh1W6Ef2+oH6Aob4I+VwXesDF5/FGWtthxadSm0qmL4PKVoqi7Hmd1r8enG+Tiy9U1cOrQBzdWlDNbtNVe9ngo/gJbCrC2B6YdGX90WeP0fDSx/RF29ptQe+5oKNHrK0VxbhpaazWiq2oT6Q+txbu9qHKtcjtrt7+CrXSvx1c7lOLP7PXy1YxnO7noX33y6Gt/sWYuzu9fg691rcWHfBlzevxHXv9yEG0c34Ny+1fh000IsmjIKD/ftjbjOnZEc3wOJPbogK/63GJSViGkjH8P6BZPxybqFOFjxFo5+vAzHK1fg3O7VuHRgM775bDOO7VyLTze9iQ9WzkHJkulYv2ASPlo5D2VvTcdHK+egcu087N74OvYWv4GD5W/h861v49DWZdi1aQnWLJqMcU8Oxk9//A/4j/u6YtuOT6AZOgxLB2D6H+xb34lwWyTvVyRbJMDbVsDK8xFI+nw++Hw+1NfXY9OmTdB1OyqwpmnYsGEDli1bju3bd6ClpQVXrlzBpUuXUF9fj8rKSly4cCFwPQdSyk/HqT4655SHlrHhqms0f7fDAStBW0pKSpBZL8ETD1jEfUG5UsdVOm6eys2KyTzWSaHikMQn3NJ8VJoNE5RJhZUHHpJ7gjgyuc3IyEBOTk4gKBIBXVpaGnJyctCvXz/k5+cjPz8fffv2RW5uLnJycgL+q/H+9UEJirlSSX2I9y+dkp6eHlA9aUz5PaBlb7h5L90ParuEdP6xQSqKfBxUME/3Ky4u7hY4o/sgFT8e9VcFZ/y+ccVVpSirlHUniFQpoFxxjYuLC1o2iD8P3OyWQ7BURlWQqvIdddo7QaY041Xlc4o+rFpfVbZXVV+oJXM6pMIaKjpqR97HFNZ7Z89hko736NEDhYWFGDt2LPLz89G9e/dW1cOVVVlfqMlBuImE2zztDZpttXVUYDVNA6ahw9B9GP7U7/GTv/979PhtF/ROz8Bv//0XmDDiCbw5dSyWvjIW5ctfxf6yt3Fh30Y0VpXDV7cF+jFbJdRrtuD6kVKc3rUGezctwqYl0/DOnBexcMrzmPfyaLz8zJN4tKAQj/Tvh/xeGchO7oG+PTPxn7/8f+hy/68xceQj+GDVAtR9sh6nP30fNdvexZdbV6KuciMOFC9F8ZLpmD/hGUwbMxTPDx2Ih3snoU9iZxTlpqNXUjek9XgA3Tr9B5K6d0XvrCw8/ftheGXGVLzz9lJsfr8E2z7cji0VW/H20j9i6uRJGD1qFB4qKkLfvDzk9+mDgf37Y/CgQXioqAi/e/xRPPq7hzF4yCAMefghDHpoIAYW9UefvBwkJXRHTmYyHi/KwYJJI1D29nQcrliMEzuW4fzeNWisrkBjzVZcOrQZJ3etxpdb3sGuNQtQ/vZslC2diY/em4eyt2dj/eKZGPloAdK7/gaZXR7A9D88idK35mDP+2+gtnIlPJXLUPfJSpzZvRZ/3r8RzVUVaKmqQFN1Bf588H14Pl6GI1uXoG7Hclz+fDO+PVKK8/vfR/X2d1G+bCZWvz4NqxfOQNnb87Fq3hTMfP5pPDO4AP2yUpCbkYD+fTJQ0DMZTwzKR35mIobk98TwRwZg9BMP4dmHB2BYv1z8YUh/zHlhJN59bQrenjUOo4cORH5mEgb374/xY1/GnFkLsHLFGmxYvwlLly7DxJcnYtjvHkdBrxxkJCQiLSEeOZlpKOyViuGPFGLCqKfwzKNF6Nc7A5kp8eidmYq+uTkoKuyPov6F6JvbG1lpycjOSEZ6ajyS4rogNak70pJ7ID01HilpicjKzkZeXiEeGvw4Zr36Oo59dQqaoX1ngNVtmXSOYPHq1as4evQoVq9ejZdeegmXLl3CiRMnUF9fj5EjR+LQoUOYMmUKrl69iosXL+Lrr7/GwYMH8corr2Dbtm24fPkympubcfLkSZw+fRqXL1/GyZMnUVNTgxs3bgTAuKWlBWfPnsXx48dx48YNXLhwAR6PB9euXcNXX32FEydO4NixYzh16hSam5tdqauhxjYUsJLCSPDJ/SwJYglGCehSU1MDkMWjwBIIUT5uZsp9IyWkqpQmrlRJ81EOpVQn+bByyJPRgAlS+fqoFDiKlqjhEWbpfG5ubkBhzcnJCZgCc1iU66lyGCP4J3/flJSUIJNealdmZiays7ORnZ0d5E9K53n05ZSUlIApNodTbsZLAaskDMrxpnzc/FVlDkumzmT+rfrYINVxGcBJKqZSgaWyVNF4VT6k/JoePXoERa2WirHK/JdDJPdZdYJFGa2X+45yqH3ggQcCieeTv6XiyuGTA7/qeiel1WnP+/09PqGNpXs7kcLa0dKdHtdOnTrdAn+tSQ888EDQC0vHO3fujMTERPTp0wdJSUlB59o6hZochJtIuM0TA9Y7ZRLMrzdhGBo++2wPXpszC2/Mn4cuv/41/vHvfoSf/+xfkNg9DulJyUjo2gX9sjMw8/kn8c7s8Vj/5hSUvjMTH7z7GjYsmoz5Lz2DsUMHY0heTwzpl4+nnhiKcc+Pw4ypM/HHN5Zi3ZqN2LfvM6xdtxaZGRn491/+Cn37FuKZZ55Fr/R0ZCbG4elHB2HsU4/jkfyeGNgzA08+VITc1GRkJiagb05vjB09GrNmvIKZ02dg4ksvY9LE6ZgyeQZem7sAi95YjLXrN2LXp3twpaHBb/aoQ9cNaJoBXTeg63bQGJ9hoMrjwf5DB3Hg80P4oqoKx06cQE1dHU6dPY2TZ07h1JlTOHn6JGqP1eHwF4exY+dOrC8ux8LFb2H8i+PQvyAHuZkJGFKQgWcfK8CLTw/E61P+gNenjsbMcSMw6rGH8Fi/PBRkZiAjIQFpCXHISk5ESo9uSEtIxOCBD+HV2XPx1NBnkNIjAXGd7kNOcnc8NaQvhg7qjacfycPzvx+EKc89gcXTx+LtWePx5oyxmDJ6KB4f0AtD8jLweL+emPH805g7YRQmP/ckhg0qQN+sVORm90RWWhZ6p2cjNysbDxc9hJfGT8CMV+Zg5uy5mDHzVcx9bQHmzl2AWbPmYtbMuZgzay5mTn8Fr86ajamTpmHk0yMxsG9/5GRloX9+LsaOGYNVa9ahqqYWjc0++Jh65jN8aNaace7819ixYwc2bHgfK95dhTeXLMWsWbMxfeo0vPjiS5g8eSrmzX8dGzcV48OPtmPv3s9QVVWF/fv3Y/vHH6O8vBwVFRUoLinGmjVr8N577+Gdd5Zi+fJ3UFJWij/t3oPaupO4eq0RPr9PpWb4YBKwOrwT4ba7BVhD5VP9nXADrA0NDdiwYQOWLFmCjIwMrFu3DosWLcKMGTOwefNmjBkzBlu2bMHChQtx4MABLF26FIsXL8b06dMxdOhQjBo1Cps3b0Z5eTkWLlyI+fPnY8OGDRg/fjyGDx+OqqqqgNpaW1uLN954A6tWrcKePXuwePFiTJw4ERUVFXjuuecwYsQIPP/885g6dSqOHz8eMBtuD2DlKiMBm1TzyM+VfEXpGum3ySPzkuIoAY7DhlQBpTmtk7ImfSIpoJFsCz9PqmSvXr0C6mh6enqg7xkZGQGFmfJR9OTMzMygdVNTUlJuUeu4aSqvm8yZSV0lX1qufBKAUlvS0tJuCRpECiwFkSJg5qa+qqBVKmWRK7aUnK6VpuEE3yqllCuoTibeKhNwUkqp7K5du96iCHKlVvqz0r/j4uICvrmk8Ks+iPB+SXNeDsbynARFDoQc8MmPlOBUdb1UbaUqzU2GpeoqzYB5mfK3NNWmvndIhfW7ur+TCiulmMIaft+5c+fAH+Df/va3geNkx9+jRw88+OCD7brebKjJQbiJhNs89wKwhlI/wl3rtlx5PJr6IwfWm79tnzIdTY0NeH/davzf//Mz9MzqicVL3sb2yt3YufNTVJRtxfy58/H0U89gcNFDKMjrg4K8HPQvyMOAfvkY/tRTeGvxUnz0wcc49PkXOHPuG1y+egWNzY22GaBmwDQM3LjWgB0ffYS333gTR498iUt/voy9+w5gzep1mDJpMsaMGo3JL0/EtElTMXXSNCx/ZwW2f1yJI0eO4tLlb+HTDXg1A9euN8Hb4oXP64WuadB1DYauwTJ0WOQnZ1n+BPZvA5Zp+pMRSCbtDXbMXxb/rWs+XL1yBYc/P4LtlTux/v33sWjxYox67g8oGlSEfv364fdPPo1Fi5aguGQLPtxWie3bd2HHjj/h422V2P5xJXbu3I0vj3pw9XoTTp89gx2V21GyeRNemz0HL70wDpMmTMQzTz2Dhx9+FAX5fZGanIL47j2QEJ+Awv79MXXaDCxcsAjjRr+Axx95HEMGDsH4sS9i+dKVqNz+J3y2/yA+3bsPu/70J+z7bB9qj3lwrfE6vIYG3TCgazp0TYfm06B5ffA1e+FtbkFjUyNafC243tiIc+fP4/CRI9izbw8OfX4AFy5ehFfzQTc16JYPutUCExpMy06W6R97w4CpGzANC7puwOv1orm5GdeuNaCpqRE+bwt8Pi9MQw/4MvIxtiy/qahh3wtD12Homv86E5Zhg5hpmf4IwXYKklZdvDuhlE2nc5G8++GUUlU+fizUebftN00Thw4dwhtvvIHa2lp06tQJGzduxJgxY/D666/jpZdewpw5c/Daa69h/vz5eOyxx/Dhhx9i+vTpGDx4MKZMmYKpU6diwYIF6N+/P7Zu3YrRo0djzpw5GDt2LIYOHYqjR49C0zQ0NDRg2bJlWLNmDU6dOoXZs2djxYoVWLBgASZPnoycnByMHz8eL7zwAoYPH47PPvsMmqa5ui9ux4wf4z6cMhCNBBaVjyad58oeXUfnuPLJYUVGx+UBlbgiy/8tfSRVZqpSYeW+rj179kRubi6ys7MD5r+0BisFUKIye/XqhYKCAvTr1y8I6Mk3koMpwbr0lSVg5cou1UEgShBLZtN8vLgJL5UhzY/pvqmglAO0XMeVq+n8vtJv7ssrgZgAkRKHYB64SUazlcohNyFOTExEampqUP+5rylXR1WKe7w/6BIfZ1I+VYp+9+7db1EmubmtNHOW5sPcJ5UDp5O5L1dYZZRsqWxTHBZ6j3j9BMUExqH2FEBUtiemsHagFFNY753Ev1TRMf6StqWiq0qxzd7aC1jbo/5oN9uXzICmNePEcQ+KN2/E54cP41pjE3y6DQ+G1oJrV6/g9JmvUVt3HF98WYXPDx/G54cP48ujX+Lk6dO46ocir+GFbvpskLEI+iwYpgXdMqH5fGi61ghTN+wgLqaBFq8Xly9fxjffnMfly/Wor/8W39Z/i5bmFrt+Q4NparAsG651XYNuemFYOgwWyMUyDMA0YcEKWIgGJwuWiRBJjjdTpE3DD8Q2bBmmCU3TcP3adXz99TkcP34Sx46fwJmzX+P69es2RJsUCdWyyzbNm0FsTNPfdh267kPD1au4cOECLl+6hK+/PoeTJ0+hrq4OR458gf37D+Dw4cPw1NXh4qXLaLhxHRcuXsRXJ0/i+ImvcP7CBVxrbIRPNwIfIExTh2npME3N3vuXgKF2mA7J8rfN8j8XpqHD1E1YhmmPv6X7gdGESeNksmRR30zo/vtrEIhSu/zHDMuCAQQnCzBM/96ynxvDFPcCZiCpYDXcuxPtOactUsBtiy0UsNK9PHz4MEaOHIlRo0ahc+fOKC4uRu/evTFt2jS8+uqrWLVqFUaPHo3du3cjLS0NEydOxNChQzFt2jRUVFRg+vTpWLduHeLi4jB58mQ88sgjmDNnDpYvX45nn30WJ06cwK5du3Dx4kW8+uqrGDFiBNavXx+A00cffRQfffQRhg0bhtWrV2PBggWYMGECDh48GFBY7aBZofvk1G+nja8FypVOAk2ptPFEYMQVUR7BlgOrk0LKlyKRECzr5cCgUgG5osqVRzIZ5moyBYsiYO3Vq1dQJOHk5GQUFhZi8ODBKCoqQu/evQOAS+Xy9VQpYjIpfBwqua8oh0uuSNP4O6m25OvKgZirtDKPVFB54qAqf/MgTVQ3r1N+JJDjLK+TJrIc8Lg5MIdseW+5UsvNj6X5NynifCxJqeTqL39eJAiq1F/eTgnbKvWSP6cqxVb1/Mr+SmDn7VKptSrVlSu9UgmOKawdaH+v+bDOmzfPlTJ7p8e1vfd3Yr3X2GZv7T3pvDObBbCJvj1ptKMG+7QWNLU0QdNsk1rT1GCaPpiG196bPpimBkP3Qde9N5PhhWa2QDObYVgtMC2fDasW+anp0C0DOgwYpm6b65oafJY3cK0NWiabcNtwY5kaLNPnTza06roG3dJhwA89fgXVDSjQ9TLZ+Q1YUCQ/nFG0VBv8dFiGBsvwwdS9fjD3q7eGbrfX3zdYhj9xOrZgGZZfNbTsOkwdhumDRbCve2FqPui+ZpiGD7rWYt8DS4MJ23+TPg7YHwj8+QLqoxk0wSfFmf8O9N207MfCD+42HZo3+2RL1QLkESjDsAhCTT/U6jeh1LJg+K+1AmPtH8dbxlom3gc7z62fIu7sdrsgNZK2mKaJpqYm1NXVobq6GkePHsWVK1ewf/9+nDx5EvX19bhy5QrOnz+Pa9euobq6GmvXrsWLL76ICxcu4OrVqzhz5gwuX76M2tpaeDweHD9+HKdPn8b58+dRXV2NhoYG7N27F42NjTh//jyOHj2Kc+fO4fz58zh48CBOnjyJxsZGnDp1CrW1tfjyyy9RU1ODK1euBEUJjqZ/ofJxYCKw4+tzcgVLKnQ8cbNQ7hNJsCB9JLnPIl8DVKWcycm8CmqpPBmgiIMU/SYo5z6h3Fc3LS0Nubm5KCoqwqBBgzBw4EDk5eWhZ8+egUBH5JOalZUVCL5EJsMEvlQfQSAfV94WgmAeOIlDFl+eh8CX9zMpKSkIwriZNeXn94qPC7+OTMA58Dn5jNJxglYJazKqLkGTVDJlYC2uNMoovNJHVJoN07PEnzfy3aR2StNn6TvK28EVSRngSPq4cnNlle8vV19Vz7e0QFDVx8tW+aiGUlj5Ujddu3aNKawdKcUU1nsztbeaqkqxzd7uhglo228WbC2LgNXupw0cFMHTsIHM1P3HLeh+dc0wNds01NShmyYMWPBpmg1ehp0PlgELJkz/ciMwTbse+FXMgGmnDtPy+cGYzHfhBx0/AJk6DFMXAOxvPmUwLcDUAUsHLA03K4ssceUuOFlBWGQFxo3MjYPBzDABwwBM46ZqS8282Wxb6UQA0m8mu2wbzmzV0YJP1/1qpWGrnf7CdJ0FHLJMwNJgQYMFHfbdCVAoGxcbUG+aSksg1P1l2MmAZpdF5y3z5liDg/hN6A2+N7emm7dIPeYBqA80mYGKklOp4tu/3U3ASltA6faDIUX1pd+09/l82LlzJ5KTk/Hwww/jyJEj8Pl8gei+Tko8j/KrOsaXt5FL3vDr2mPMOKRyk0p+TK5nKc1IOTRy01weYZabddIkXqWmqVTTcNdwM1ge4VgqidxEloCV/HI5tGZnZ6OwsBADBgxArl/nwQAAD6FJREFUQUEB8vPzUVBQgNzc3MCarTxKMgVTIrNhHklZwjDBJwUGIt9U8nPlyiz/QEDASmbJfIkh/pt/POCqJVdB+dg43VsJnzKSrjRXliq6ky8ohz+unMp6VIGFKI/0J+XlcPDjJr3SGoCu4abvsv0qv1U5FvK3yt9UpcaG8u+Vx3g/6b44+dPyDwMqhZXqiCmsHWh/rymsbvd3elzbcn///er1UttjT1+qVL6wt3tzY2p7J7bbXfednvCqfOEAZx0r6DgHP5rA+8u5JXMgY7Da67Ztsr6bBNk+0BLOVDEavc+N2aOq7PDlm2g9vJlBiaCdtZCdFy2i++83EXb8QBDh5mR2e6ffmfbcIjGRdVuOPGYYBnw+H7xe7y1QG6rsth77aEywnX5zVYqboEolVUKpVIRUgWdUQWbIh5GAlQOCk28iV/ZU0WtpL30sCaK42StXFinYES0Rw4E1NzcXeXl5yMrKCpgQk68vV2a5fyr5ThL00TEqm/xUqT003vRvqVxLU1v6iJCQkHCLGS2/Xo4fV2z5OrY0Pqp1d6X5q1RG+TjTMj3cXJf7blJ+bnYr4Y6fJ+VTBcr8eZHKo+wvhz26jvrJ6+cmuKp2SYWYAzRXimU+bmHAfVs5vIaK6sthn36rfGfpYxBfh1XVbn7fYgprB0oxhfXuT24iDkejuKqWsKE/AKrybvfmBljvxOQ0BqzRtUeW09Ztu91bW42LqsxoIeRu3trjfQ0FXfLf35XN7d/GULDvJoUqsy3aH2mZ4dop/ValL6hUpaRPoVSj+CSbm3dKRYxAWZYn4UQe42VJaFZdT8Aqox/TvyVwkok0KadynVkKrETqsyrgkMqPlOrhsMj9UFUfC7gyyq+XvqRSbeYAJk2ppW8y1UuQxwMSSbWcj6lUcaXZtypKrUptlKa+3E9Vqpr07Mh+qu6B6jlVPcOhfFRVvqGqfjgpyfSM04cMfr1KdZbqbLix4uowz8uhXgaFoutjCmsH2scU1tie9gSsBKt3s8LKr4kBa/vXfzuBNRK1LJL2tPVHjtsFYPJca8u904CvgpFIwShUmarzd+PW2r67Lbc19VuWFZGpblvAZbT9DzeG3KdTKqkqpU5GbeUTbTnpVyliTr57KiWJK68EJnyCLhVWrvRyMOCBiagc3mdSWcn3lCuvtBQN9x3lUMnBjyuNfLy4AsqhSQa3koGLCGxllOVQe2l2zY9zkFUpsHxcpWktDxQkYVallNL4c9gKpdhyQOP9UCn1HK45tKmWRJL95gq93HMw5f2gdpCJrcpiQNVeUv0JWOn5lM87f49kNF+VEsvbQf3jogofc+m7SvXEFNYOlG6Xwjpv3jzMnz8/KGhSTGG9exL90Qil1EaztQZ2op34RNO+SNoYDSS5vTaS463dIp1cus2jukY1zuHytwWwRgMDrZ3ou93cwluodrUGECLZwrUl0jaEalck7Qx3ndsyIylHHot2a23fndoR6XMeaYqkLZHWHe5cNH2hjWBK+jSGUls5gEpFUxVJVv6WS9DwCb/0j3TyxZTKn0phpHZJGJc+nSkpKQEz4MzMTKSlpQVgNTs7G9nZ2YHgSqTCysi5tNYrN6+WbZaRj7l5Ml1PZr+q+8BhV5Wc7ouTyijz8sQ/DND4cjWem4pL1Y+DnkpFVCmbvO2hlEWZR5WkQi8VVFWSdaray8HRyRpAKsr8w4EbhVVaKEigDpXCrcHKy48prB1of7sU1vnz5weANaaw3n17bnbsdF00m2oi0h5bayfikbSxNVASTbl325i5LTfcsduxhZoMh8vjtky35YarJ9pnMdpnvjV5VL+j2UKBVkcH1kjqd5M3mnzhymjvdzZaYHX77khgJZPZ5OTkW+COg6BUtuSEWkIjBy0nRZCf5+axBEj8Om7Oy01QqZ2qgENcUZWmowSeKSkp6NWrFwYMGICcnJxA1N/MzExkZ2ejZ8+eAZClJWwSExMDiiv1kxRWlQ+q9Ammfsl1aJ0UXD6e0oeYK6gcdKRCyKFVmlNzaFId5+bI9G8C665duyp9VlU+mU7lc0Wdw5VUBqmfUkGWyjpX3EPVz+uRoM2fb1kO5Zdg7uTzKs87tZeXy+vj4xpunLlCK5ezoX1MYe1AKebDeu+lto4Q/MADD7gqszUTEtUkoy23GLBGt8WA1TmP2zLdlhuqHNXz15GBta0A8F4G1rYqr6MBazR53LznfK1QWopFQqbKl1WllHFIlOurcjhQKbYEpImJiSHVRK6wcpDlKqb0Z+RwSn6oFJWXIDQ7Oxv9+vVDTk5OUJAlWromIyMjKHoyAT73SeV+p3RctSYqB2upGnP1Va7NqvKV5feDK4n8Y0AodZLnU/lx8nsrx5z6L0FTpY6qnhMOjipVX/qgyn7RR4LU1NQgc2wJpNzfU/Vs8T5LZVKl9krVVKWCctNilarKx0r2TyqyvHypTKsUdPkcyLK7dYv5sHaofcyH9d7bU/jutixPFRU4prA654m0fLfXtra+SLe2Ai3V+XDHIikz2q01/YukzLYYx2ggPwas9z6wtvbvYwxY3QFrSkpKEFzxyTJNern6J4GVK0UchLjvpvRJ5KbBXDXjEMYn5FKR5corh1hSLjm08nZwU16+JExqampAUZXL0tB5+jcHT4Jr6avKzas5jHGVl9pPQKsCKT7uPD9fR1X6knK4JIWWFFAJS1IhdNpLn9YePXogISEBaWlpgTHnUMVBTqVASjCW0MqBXvp6Uv18/ChqM/VXBoCi8rlCLKFZtpfnkwDMj4dSRqUvKh8Hp6jD/Hl3Un55uSo4pfMSgPl7F1NYO1CKKazu0p1Y9/R2tIUWWyaT4AcffNCxfNWkwc2EItpJT1tMliJti9v2RlpepNe21RbtJDASuGwr0G7rMiOBlNZCQzRbW9fvNGF3A1qhjkXyTLhpX6g2RgqE7QGSbutpTTlOZUbTn3BlhsoXqo7b+S5EskX7dzclJSVoSRI5GSZlSqo40q9STu5VvpVctVL5/HH1VaUMqaLkckCVvrGqiTo3uSX4ozVO+fIzPJKwk0rKQZ8DvWo9VJVSLc2dSbnlAM5NiaV6TPWr7oE0kZYwK9VFlV+ok+8r+dqmp6cjPj7e0S80lO+l9LWV4MXhSz43HDbJnF36/XKY5PeE+xiroiDLPqusC+R40P0jkHbqqxwLGcFXpbKGG0epnPN3SnW/adxiwNqBUgxY3SV66e70/WrPRPDqdN7tpOFuAtZo6owBawxYb8fWnvVHCpcxYA29tSewquqI5Jn4LgIr/7fbd5sm2dIsUmUaKs06QwUEksFjZPRVWb4EEq5mcViVkYwlbEngkHAhJ+8EPKmpqYGIwKmpqUFqqoQTFYRy82an+lTQTWWQ2svXd+XmxjyPXIrIaTycjskPDtLclpvkqiCKADAhIQHdunVTfohQQZoqKBBd67T8ivzQQf3gqjaNlfwIwCFd+jHzeykVVfnMyY8MEv4J4MksWb5PqrGQoC7fGwn9qmNuoFgF/F27do0Ba0dKMWB1l+jluJuU1vvvD1ZI27su1YTAaUIRA9Zbr7vTwOoGDmLAeu8Aa1sAjptj7Q2sTmU4gZhTiqQtocp00/ZoN7fPYrT3M5LnPdyY3c53IZot0nebJrCqQDOh/OrCwY9UVSWwSgBw8s3jShcBpIRGacIcChq5mWh8fDzS0tICkX+5ryuHRV4mVy05OEm/SxUAqlRpDlTkW0t+thyWyVSWw5aMMsz7J9VLlYKp+tCgUh6lDyW/J1xR5EAkoVSat6p8ROXHkB49egQphlL17969e+BDQ0JCQtBzIFVlPn7yHvAy5TjINXOdIJ9UXqcPKhIy+fNC74MEaDluKhB28rUNFS04BqwdLMWA1V2620CVt4tH+G3PpJoQhJtIuJ14tdUktLVbNJNdt9dFOqHnx91c6/a32+SmP6HyRHK/3LYh0vF2AwLhntFI7qHME0lb3eZz21entoSDk0ifCTftdtPXtnpe3fTF7TlVW9z22c04tEVbwj3T4cp36ksk9zTSMQh33s3zF+k4SFVH+urJQD90vTTb5JAaTg3q0qXLLeCnAj0OmVxZ5Oofv1ZluipNajlokllrSkpKQKXjip0TIHJfXxUUq5RJp/NcMeR+qXROfgyQQMV9WzkASchUqeSqjwWqjxNO5qdUnwpYVSbgvG0q02DVeEiVVbaF+/RyYFWZ98rxl8DKr5cfGLiqLcvq1q3bLcscqcaXJwmf/DmW7Q/1MYDDNp1TRSKW73cMWDtQigFrLLlNkUxmVBOUUHmimVDdqa292hFqYubm2mjGLNJxdQsNkW5Ok03VdZG2T3WuNWVG2p9IrmnNOIYas9bcYzd1RQI3kZYZCajI35E8p27LdNvnUHW05p1xk9ftWDpd31btcMrnttxIxircNTRhl4ogTWxp+RKp5HE/U65oSSVHBT90PQcUDhEcCqQKKCf1Xbt2DYIWlWLIlUgOExTpliusHFhVfqsEUCoQcoIilfrMVURePtVBxxMTE4PazGGKjnP1MJSq5wSsKj9IqbhTGSqFloIIOZmiShNYJwCW8CifKRWM8Y8YKhNzqdg7tUkmp/uqus/UVmmWyz+4OKnKUlmWz4n8sMHvmXzXVB8KuEUBb3cMWDtQigHrvZfC+Zo65WltvZFMDlQTFDcTpnCwcae39mxHJEDlZozaYpIXqt62mHyr2hEOHCJtn+qczBNJmZH2J5JrWjOOTnlbe4/dnHMLUJFAk5s2hMqnqjfcGLkp022f22Nz+yy6HctIy3XKE2kfIr2+Lf6W8cm1NG2l4yplSUKZSq1SqXXSj5Em09LcVJoDS0VXqrVkjqlSalXKKIEemeFyIJdrovKASioA4EAklTeuFHIAIf9LDswqYOW+mbzd1B6KusvhSH4EkACrAkR+XAU9KsWd2spB0skUNVTidUeSh9oTTonlz4rsm+rfst+qMZL3XtV2+exLUOXt4n2Sz5S8b6p3TbZX/pueKXrGY8DagVIMWO+91KlTJ3Tu3Pm2mylHMjmQ14bLE25ieScmh6qtPdsRCVC5GaO2mOSFqtcNCERarlNd/Fik7QtVXjRlRtsfN9fEgLVtgVVV93cNWC3LgmEY0HUdpmm2qlynPJH2IdLr2+JvGalkMoJu9+7dwyo/cgLNlUSp6IWDFXlM5udlUHwKUvVkO1SwqoqsS8BIKiYHRWmSLOGPQwsHDqkKU3kS+HnAIIJVrhY6RaflHxFUQZ4krKrAh18vQUyasfL+EOBzP196TlQKqBulVZrjqj5qcJiT488/sKgCOqmeq1DwSMsjqtqgUnidYJvGTkKjbBMvR4KwVE3lNXws5LvC31sJ1t26dcP/B6W2JXjuVk/ZAAAAAElFTkSuQmCC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 descr="Communication errors at times occur and result in unpredictable/predictable consequences.&#10;&#10;Humor Photo&#10;&#10;&quot;...and that is why we lift on three...&quot;" title="CMA 111: Patient Assessment - Common Communication Mistakes Health Care Practitioners Mak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275" y="1524000"/>
            <a:ext cx="4086796" cy="420111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07975" y="6019800"/>
            <a:ext cx="85680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From: "Lessons from medicine and nursing for pharmacist-patient communication", Am Jour of Health System Pharmacists, Vol. 53, June 1996, pages 1306-14.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119981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038600" cy="4525963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1900" dirty="0" smtClean="0"/>
              <a:t>Not paying attention to the verbal and NON-verbal communication messages sent by patients.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900" dirty="0" smtClean="0"/>
              <a:t>Avoiding information that is personal.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900" dirty="0" smtClean="0"/>
              <a:t>Using too many closed ended questions.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900" dirty="0" smtClean="0"/>
              <a:t>Allowing interruptions.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900" dirty="0" smtClean="0"/>
              <a:t>Drawing conclusions too soon.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900" dirty="0" smtClean="0"/>
              <a:t>Failure to provide appropriate information in the form of counseling.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900" dirty="0" smtClean="0"/>
              <a:t>Not understanding the patients’ viewpoint.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900" dirty="0" smtClean="0"/>
              <a:t>Poor reassurance. </a:t>
            </a:r>
            <a:endParaRPr lang="en-US" sz="19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u="sng" dirty="0" smtClean="0">
                <a:solidFill>
                  <a:schemeClr val="accent1">
                    <a:lumMod val="50000"/>
                  </a:schemeClr>
                </a:solidFill>
              </a:rPr>
              <a:t>Common Mistakes</a:t>
            </a:r>
            <a:endParaRPr lang="en-US" b="1" u="sng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Picture 3" descr="Humor Photo&#10;&#10;&quot;Your husband's doing well, but we're going to need to keep him overnight because he's funny and I'm lonely.&quot;" title="CMA 111: Patient Assessment - Common Mistake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057400"/>
            <a:ext cx="4289721" cy="3581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14400" y="381000"/>
            <a:ext cx="6705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u="sng" dirty="0" smtClean="0">
                <a:solidFill>
                  <a:schemeClr val="accent2">
                    <a:lumMod val="50000"/>
                  </a:schemeClr>
                </a:solidFill>
              </a:rPr>
              <a:t>Common Mistakes</a:t>
            </a:r>
            <a:endParaRPr lang="en-US" sz="5400" b="1" u="sng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38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572000" cy="495300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Failure to greet patients, tell the who you are and the purpose of your interaction with them.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Failure to find out what is bothering the patient – worries, concerns, issues – how the patient feels about his/her condition.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Accepting vague information too easily and not probing to find out more specifics.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Failure to verify that what you thought you heard, was what the patient really meant…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Failure to encourage patient questions.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Failure to be responsive to patient questions.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chemeClr val="accent1">
                    <a:lumMod val="50000"/>
                  </a:schemeClr>
                </a:solidFill>
              </a:rPr>
              <a:t>More Common Mistakes</a:t>
            </a:r>
            <a:endParaRPr lang="en-US" b="1" u="sng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Picture 3" descr="Humor Photo&#10;&#10;&quot;Even doctors make mistakes. Mine asked me to undress.&quot;" title="CMA 111: Patient Assessment - More Common Mistake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1653309"/>
            <a:ext cx="2953162" cy="42392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9600" y="480230"/>
            <a:ext cx="7848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u="sng" dirty="0" smtClean="0">
                <a:solidFill>
                  <a:schemeClr val="accent2">
                    <a:lumMod val="50000"/>
                  </a:schemeClr>
                </a:solidFill>
              </a:rPr>
              <a:t>More Common Mistakes</a:t>
            </a:r>
            <a:endParaRPr lang="en-US" sz="5400" b="1" u="sng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677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228600" y="1371600"/>
            <a:ext cx="6934200" cy="1752600"/>
          </a:xfrm>
        </p:spPr>
        <p:txBody>
          <a:bodyPr>
            <a:normAutofit/>
          </a:bodyPr>
          <a:lstStyle/>
          <a:p>
            <a:pPr algn="l"/>
            <a:r>
              <a:rPr lang="en-US" sz="6000" dirty="0" smtClean="0"/>
              <a:t>“Home Remedies?”</a:t>
            </a:r>
            <a:endParaRPr lang="en-US" sz="60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152400"/>
            <a:ext cx="6068939" cy="1470025"/>
          </a:xfrm>
        </p:spPr>
        <p:txBody>
          <a:bodyPr>
            <a:normAutofit fontScale="90000"/>
          </a:bodyPr>
          <a:lstStyle/>
          <a:p>
            <a:r>
              <a:rPr lang="en-US" sz="8000" dirty="0" smtClean="0"/>
              <a:t>Cultural Issues</a:t>
            </a:r>
            <a:endParaRPr lang="en-US" sz="8000" dirty="0"/>
          </a:p>
        </p:txBody>
      </p:sp>
      <p:pic>
        <p:nvPicPr>
          <p:cNvPr id="6" name="Picture 5" descr="Bottle/carton of Rhus Tox" title="CMA 111: Patient Assessment - Cultural Issues &quot;Home Remedies?&quot;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2667000"/>
            <a:ext cx="2827123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04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14800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do you think caused your problem?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When and why you think it started when it did?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How bad is your sickness?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do you think should be done to get rid of this sickness?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How have you treated this illness?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worries you about this sickness?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Do you think your treatment will help?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sz="3200" b="1" u="sng" dirty="0" smtClean="0">
                <a:solidFill>
                  <a:schemeClr val="accent2">
                    <a:lumMod val="50000"/>
                  </a:schemeClr>
                </a:solidFill>
              </a:rPr>
              <a:t>Sample Questions to Explore Cultural Beliefs About Health Illness and Treatment</a:t>
            </a:r>
            <a:endParaRPr lang="en-US" sz="3200" b="1" u="sng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Picture 3" descr="Culture Photo&#10;&#10;" title="CMA 111: Patient Assessment - Sample Questions to Explore Cultural Beliefs About Health Illness and Treatment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590800"/>
            <a:ext cx="4111166" cy="2738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17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19600" y="1905000"/>
            <a:ext cx="4191000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First, all your communication skills from the tool box still apply.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Recognize that cultural diversity exists.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Accept that new to you can be stressful to you.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Know your own culturally derived preferences and values.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Rely on you rapport!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7162800" cy="1447800"/>
          </a:xfrm>
        </p:spPr>
        <p:txBody>
          <a:bodyPr>
            <a:normAutofit/>
          </a:bodyPr>
          <a:lstStyle/>
          <a:p>
            <a:pPr algn="ctr"/>
            <a:r>
              <a:rPr lang="en-US" sz="4400" b="1" u="sng" dirty="0" smtClean="0">
                <a:solidFill>
                  <a:schemeClr val="accent2">
                    <a:lumMod val="50000"/>
                  </a:schemeClr>
                </a:solidFill>
              </a:rPr>
              <a:t>Recommendations to Enhance Cultural Sensitivity</a:t>
            </a:r>
            <a:endParaRPr lang="en-US" sz="4400" b="1" u="sng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Picture 3" descr="Humor Photo&#10;&#10;&quot;Cultural Sensitivity ...&#10;&#10;Wal-Mart has none&quot;" title="CMA 111: Patient Assessment - Recommendations to Enhance Cultural Sensitivity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63" y="1981200"/>
            <a:ext cx="4115665" cy="3733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617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5800" y="1905000"/>
            <a:ext cx="4114800" cy="4525963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Listen and attend to verbal and non-verbal cues that could provide information to you.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Remember that YOU might be facing something completely new to your belief system.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Develop a genuine acceptance, respect and tolerance for your patient’s cultural values.</a:t>
            </a: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010400" cy="1219200"/>
          </a:xfrm>
        </p:spPr>
        <p:txBody>
          <a:bodyPr>
            <a:noAutofit/>
          </a:bodyPr>
          <a:lstStyle/>
          <a:p>
            <a:pPr algn="ctr"/>
            <a:r>
              <a:rPr lang="en-US" sz="4000" b="1" u="sng" dirty="0" smtClean="0">
                <a:solidFill>
                  <a:schemeClr val="accent2">
                    <a:lumMod val="50000"/>
                  </a:schemeClr>
                </a:solidFill>
              </a:rPr>
              <a:t>More Recommendations to Enhance Cultural Sensitivity</a:t>
            </a:r>
            <a:endParaRPr lang="en-US" sz="4000" b="1" u="sng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Picture 3" descr="Culture Photo (tattoo/ink shop)" title="CMA 111: Patient Assessment: More Recommendations to Enhance Cultural Sensitivity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2209800"/>
            <a:ext cx="4267200" cy="286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19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43400" y="1600200"/>
            <a:ext cx="4343400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Acknowledge that you don’t know everything and ask your patients to explain the things you don’t understand.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Stephen Covey: “See first to understand”.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Do not label or judge customs, norms, or habits your patients present.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Approach cultural situations with a willingness to explore your patient’s world.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Meet and develop rapport with members of other cultures!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00638"/>
            <a:ext cx="7924800" cy="1199562"/>
          </a:xfrm>
        </p:spPr>
        <p:txBody>
          <a:bodyPr>
            <a:normAutofit/>
          </a:bodyPr>
          <a:lstStyle/>
          <a:p>
            <a:pPr algn="ctr"/>
            <a:r>
              <a:rPr lang="en-US" b="1" u="sng" dirty="0" smtClean="0">
                <a:solidFill>
                  <a:schemeClr val="accent2">
                    <a:lumMod val="50000"/>
                  </a:schemeClr>
                </a:solidFill>
              </a:rPr>
              <a:t>Even More Recommendations to Enhance Cultural Sensitivity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Picture 3" descr="Culture Photo" title="CMA 111: Patient Assessment - Even More Recommendations to Enhace Cultural Sensitivity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905000"/>
            <a:ext cx="2762636" cy="4210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75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mposite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Composit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ompos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5000"/>
                <a:satMod val="300000"/>
              </a:schemeClr>
            </a:gs>
            <a:gs pos="12000">
              <a:schemeClr val="phClr">
                <a:tint val="50000"/>
                <a:shade val="90000"/>
                <a:satMod val="250000"/>
              </a:schemeClr>
            </a:gs>
            <a:gs pos="100000">
              <a:schemeClr val="phClr">
                <a:tint val="85000"/>
                <a:shade val="7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75000"/>
                <a:shade val="95000"/>
                <a:satMod val="175000"/>
              </a:schemeClr>
            </a:gs>
            <a:gs pos="12000">
              <a:schemeClr val="phClr">
                <a:tint val="90000"/>
                <a:shade val="90000"/>
                <a:satMod val="150000"/>
              </a:schemeClr>
            </a:gs>
            <a:gs pos="100000">
              <a:schemeClr val="phClr">
                <a:tint val="100000"/>
                <a:shade val="75000"/>
                <a:satMod val="15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freezing" dir="t">
              <a:rot lat="0" lon="0" rev="6000000"/>
            </a:lightRig>
          </a:scene3d>
          <a:sp3d contourW="12700" prstMaterial="dkEdge">
            <a:bevelT w="44450" h="254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10000"/>
                <a:lumMod val="80000"/>
              </a:schemeClr>
            </a:gs>
            <a:gs pos="79000">
              <a:schemeClr val="phClr">
                <a:tint val="100000"/>
                <a:shade val="90000"/>
                <a:satMod val="105000"/>
                <a:lumMod val="10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1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hade val="100000"/>
                <a:satMod val="100000"/>
                <a:lumMod val="110000"/>
              </a:schemeClr>
            </a:gs>
            <a:gs pos="83000">
              <a:schemeClr val="phClr">
                <a:shade val="75000"/>
                <a:satMod val="200000"/>
              </a:schemeClr>
            </a:gs>
            <a:gs pos="100000">
              <a:schemeClr val="phClr">
                <a:shade val="90000"/>
                <a:satMod val="200000"/>
              </a:schemeClr>
            </a:gs>
          </a:gsLst>
          <a:path path="circle">
            <a:fillToRect l="75000" t="100000" b="3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Composite</Template>
  <TotalTime>273</TotalTime>
  <Words>639</Words>
  <Application>Microsoft Office PowerPoint</Application>
  <PresentationFormat>On-screen Show (4:3)</PresentationFormat>
  <Paragraphs>75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Composite</vt:lpstr>
      <vt:lpstr>Patient Assessment</vt:lpstr>
      <vt:lpstr>Common Communication Mistakes Health Care Practitioners Make</vt:lpstr>
      <vt:lpstr>Common Mistakes</vt:lpstr>
      <vt:lpstr>More Common Mistakes</vt:lpstr>
      <vt:lpstr>Cultural Issues</vt:lpstr>
      <vt:lpstr>Sample Questions to Explore Cultural Beliefs About Health Illness and Treatment</vt:lpstr>
      <vt:lpstr>Recommendations to Enhance Cultural Sensitivity</vt:lpstr>
      <vt:lpstr>More Recommendations to Enhance Cultural Sensitivity</vt:lpstr>
      <vt:lpstr>Even More Recommendations to Enhance Cultural Sensitivity</vt:lpstr>
      <vt:lpstr>When will I need patient assessment or clinical interviewing skills?</vt:lpstr>
      <vt:lpstr>Patient Assessment Questions:</vt:lpstr>
      <vt:lpstr>Documentation</vt:lpstr>
      <vt:lpstr>Documentation…</vt:lpstr>
      <vt:lpstr>End of Patient Assessment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Patient Assessment</dc:title>
  <dc:creator>Windows User</dc:creator>
  <cp:lastModifiedBy>Windows User</cp:lastModifiedBy>
  <cp:revision>17</cp:revision>
  <dcterms:created xsi:type="dcterms:W3CDTF">2014-08-27T17:44:21Z</dcterms:created>
  <dcterms:modified xsi:type="dcterms:W3CDTF">2014-08-27T22:17:46Z</dcterms:modified>
</cp:coreProperties>
</file>